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3.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4.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5.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6.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7.xml" ContentType="application/vnd.openxmlformats-officedocument.theme+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8.xml" ContentType="application/vnd.openxmlformats-officedocument.theme+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9.xml" ContentType="application/vnd.openxmlformats-officedocument.theme+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76" r:id="rId1"/>
    <p:sldMasterId id="2147483877" r:id="rId2"/>
    <p:sldMasterId id="2147483878" r:id="rId3"/>
    <p:sldMasterId id="2147483879" r:id="rId4"/>
    <p:sldMasterId id="2147483880" r:id="rId5"/>
    <p:sldMasterId id="2147483881" r:id="rId6"/>
    <p:sldMasterId id="2147483882" r:id="rId7"/>
    <p:sldMasterId id="2147483883" r:id="rId8"/>
    <p:sldMasterId id="2147483884" r:id="rId9"/>
    <p:sldMasterId id="2147483885" r:id="rId10"/>
  </p:sldMasterIdLst>
  <p:notesMasterIdLst>
    <p:notesMasterId r:id="rId10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 id="296" r:id="rId51"/>
    <p:sldId id="297" r:id="rId52"/>
    <p:sldId id="298" r:id="rId53"/>
    <p:sldId id="299" r:id="rId54"/>
    <p:sldId id="300" r:id="rId55"/>
    <p:sldId id="301" r:id="rId56"/>
    <p:sldId id="302" r:id="rId57"/>
    <p:sldId id="303" r:id="rId58"/>
    <p:sldId id="304" r:id="rId59"/>
    <p:sldId id="305" r:id="rId60"/>
    <p:sldId id="306" r:id="rId61"/>
    <p:sldId id="307" r:id="rId62"/>
    <p:sldId id="308" r:id="rId63"/>
    <p:sldId id="309" r:id="rId64"/>
    <p:sldId id="310" r:id="rId65"/>
    <p:sldId id="311" r:id="rId66"/>
    <p:sldId id="312" r:id="rId67"/>
    <p:sldId id="313" r:id="rId68"/>
    <p:sldId id="314" r:id="rId69"/>
    <p:sldId id="315" r:id="rId70"/>
    <p:sldId id="316" r:id="rId71"/>
    <p:sldId id="317" r:id="rId72"/>
    <p:sldId id="318" r:id="rId73"/>
    <p:sldId id="319" r:id="rId74"/>
    <p:sldId id="320" r:id="rId75"/>
    <p:sldId id="321" r:id="rId76"/>
    <p:sldId id="322" r:id="rId77"/>
    <p:sldId id="323" r:id="rId78"/>
    <p:sldId id="324" r:id="rId79"/>
    <p:sldId id="325" r:id="rId80"/>
    <p:sldId id="326" r:id="rId81"/>
    <p:sldId id="327" r:id="rId82"/>
    <p:sldId id="328" r:id="rId83"/>
    <p:sldId id="329" r:id="rId84"/>
    <p:sldId id="330" r:id="rId85"/>
    <p:sldId id="331" r:id="rId86"/>
    <p:sldId id="332" r:id="rId87"/>
    <p:sldId id="333" r:id="rId88"/>
    <p:sldId id="334" r:id="rId89"/>
    <p:sldId id="335" r:id="rId90"/>
    <p:sldId id="336" r:id="rId91"/>
    <p:sldId id="337" r:id="rId92"/>
    <p:sldId id="338" r:id="rId93"/>
    <p:sldId id="339" r:id="rId94"/>
    <p:sldId id="340" r:id="rId95"/>
    <p:sldId id="341" r:id="rId96"/>
    <p:sldId id="342" r:id="rId97"/>
    <p:sldId id="343" r:id="rId98"/>
    <p:sldId id="344" r:id="rId9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913BF43-BE22-4883-944C-71383C6245FD}">
  <a:tblStyle styleId="{4913BF43-BE22-4883-944C-71383C6245F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D477AC8-2436-451B-8630-E95A8165B5FE}"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7" autoAdjust="0"/>
    <p:restoredTop sz="94598" autoAdjust="0"/>
  </p:normalViewPr>
  <p:slideViewPr>
    <p:cSldViewPr snapToGrid="0">
      <p:cViewPr varScale="1">
        <p:scale>
          <a:sx n="83" d="100"/>
          <a:sy n="83" d="100"/>
        </p:scale>
        <p:origin x="800" y="40"/>
      </p:cViewPr>
      <p:guideLst>
        <p:guide orient="horz" pos="1620"/>
        <p:guide pos="2880"/>
      </p:guideLst>
    </p:cSldViewPr>
  </p:slideViewPr>
  <p:outlineViewPr>
    <p:cViewPr>
      <p:scale>
        <a:sx n="33" d="100"/>
        <a:sy n="33" d="100"/>
      </p:scale>
      <p:origin x="0" y="-6236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102" Type="http://schemas.openxmlformats.org/officeDocument/2006/relationships/viewProps" Target="viewProps.xml"/><Relationship Id="rId5" Type="http://schemas.openxmlformats.org/officeDocument/2006/relationships/slideMaster" Target="slideMasters/slideMaster5.xml"/><Relationship Id="rId90" Type="http://schemas.openxmlformats.org/officeDocument/2006/relationships/slide" Target="slides/slide80.xml"/><Relationship Id="rId95" Type="http://schemas.openxmlformats.org/officeDocument/2006/relationships/slide" Target="slides/slide85.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80" Type="http://schemas.openxmlformats.org/officeDocument/2006/relationships/slide" Target="slides/slide70.xml"/><Relationship Id="rId85" Type="http://schemas.openxmlformats.org/officeDocument/2006/relationships/slide" Target="slides/slide75.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103" Type="http://schemas.openxmlformats.org/officeDocument/2006/relationships/theme" Target="theme/theme1.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slide" Target="slides/slide78.xml"/><Relationship Id="rId91" Type="http://schemas.openxmlformats.org/officeDocument/2006/relationships/slide" Target="slides/slide81.xml"/><Relationship Id="rId96" Type="http://schemas.openxmlformats.org/officeDocument/2006/relationships/slide" Target="slides/slide8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slide" Target="slides/slide8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pba.app.cloud.gov/app/#/pba"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2"/>
        <p:cNvGrpSpPr/>
        <p:nvPr/>
      </p:nvGrpSpPr>
      <p:grpSpPr>
        <a:xfrm>
          <a:off x="0" y="0"/>
          <a:ext cx="0" cy="0"/>
          <a:chOff x="0" y="0"/>
          <a:chExt cx="0" cy="0"/>
        </a:xfrm>
      </p:grpSpPr>
      <p:sp>
        <p:nvSpPr>
          <p:cNvPr id="1893" name="Google Shape;1893;g2c40dcf262d_0_53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4" name="Google Shape;1894;g2c40dcf262d_0_53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4"/>
        <p:cNvGrpSpPr/>
        <p:nvPr/>
      </p:nvGrpSpPr>
      <p:grpSpPr>
        <a:xfrm>
          <a:off x="0" y="0"/>
          <a:ext cx="0" cy="0"/>
          <a:chOff x="0" y="0"/>
          <a:chExt cx="0" cy="0"/>
        </a:xfrm>
      </p:grpSpPr>
      <p:sp>
        <p:nvSpPr>
          <p:cNvPr id="1955" name="Google Shape;1955;g2c40dcf262d_0_54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6" name="Google Shape;1956;g2c40dcf262d_0_54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4"/>
        <p:cNvGrpSpPr/>
        <p:nvPr/>
      </p:nvGrpSpPr>
      <p:grpSpPr>
        <a:xfrm>
          <a:off x="0" y="0"/>
          <a:ext cx="0" cy="0"/>
          <a:chOff x="0" y="0"/>
          <a:chExt cx="0" cy="0"/>
        </a:xfrm>
      </p:grpSpPr>
      <p:sp>
        <p:nvSpPr>
          <p:cNvPr id="1965" name="Google Shape;1965;g2c40dcf262d_0_5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6" name="Google Shape;1966;g2c40dcf262d_0_5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2"/>
        <p:cNvGrpSpPr/>
        <p:nvPr/>
      </p:nvGrpSpPr>
      <p:grpSpPr>
        <a:xfrm>
          <a:off x="0" y="0"/>
          <a:ext cx="0" cy="0"/>
          <a:chOff x="0" y="0"/>
          <a:chExt cx="0" cy="0"/>
        </a:xfrm>
      </p:grpSpPr>
      <p:sp>
        <p:nvSpPr>
          <p:cNvPr id="1973" name="Google Shape;1973;g2c40dcf262d_0_54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4" name="Google Shape;1974;g2c40dcf262d_0_54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0"/>
        <p:cNvGrpSpPr/>
        <p:nvPr/>
      </p:nvGrpSpPr>
      <p:grpSpPr>
        <a:xfrm>
          <a:off x="0" y="0"/>
          <a:ext cx="0" cy="0"/>
          <a:chOff x="0" y="0"/>
          <a:chExt cx="0" cy="0"/>
        </a:xfrm>
      </p:grpSpPr>
      <p:sp>
        <p:nvSpPr>
          <p:cNvPr id="1981" name="Google Shape;1981;g2c40dcf262d_0_54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2" name="Google Shape;1982;g2c40dcf262d_0_54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8"/>
        <p:cNvGrpSpPr/>
        <p:nvPr/>
      </p:nvGrpSpPr>
      <p:grpSpPr>
        <a:xfrm>
          <a:off x="0" y="0"/>
          <a:ext cx="0" cy="0"/>
          <a:chOff x="0" y="0"/>
          <a:chExt cx="0" cy="0"/>
        </a:xfrm>
      </p:grpSpPr>
      <p:sp>
        <p:nvSpPr>
          <p:cNvPr id="1989" name="Google Shape;1989;g2c40dcf262d_0_54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0" name="Google Shape;1990;g2c40dcf262d_0_54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0"/>
        <p:cNvGrpSpPr/>
        <p:nvPr/>
      </p:nvGrpSpPr>
      <p:grpSpPr>
        <a:xfrm>
          <a:off x="0" y="0"/>
          <a:ext cx="0" cy="0"/>
          <a:chOff x="0" y="0"/>
          <a:chExt cx="0" cy="0"/>
        </a:xfrm>
      </p:grpSpPr>
      <p:sp>
        <p:nvSpPr>
          <p:cNvPr id="2001" name="Google Shape;2001;g2c4cc4f97d3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2" name="Google Shape;2002;g2c4cc4f97d3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4"/>
        <p:cNvGrpSpPr/>
        <p:nvPr/>
      </p:nvGrpSpPr>
      <p:grpSpPr>
        <a:xfrm>
          <a:off x="0" y="0"/>
          <a:ext cx="0" cy="0"/>
          <a:chOff x="0" y="0"/>
          <a:chExt cx="0" cy="0"/>
        </a:xfrm>
      </p:grpSpPr>
      <p:sp>
        <p:nvSpPr>
          <p:cNvPr id="2015" name="Google Shape;2015;g2c40dcf262d_0_54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6" name="Google Shape;2016;g2c40dcf262d_0_54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2"/>
        <p:cNvGrpSpPr/>
        <p:nvPr/>
      </p:nvGrpSpPr>
      <p:grpSpPr>
        <a:xfrm>
          <a:off x="0" y="0"/>
          <a:ext cx="0" cy="0"/>
          <a:chOff x="0" y="0"/>
          <a:chExt cx="0" cy="0"/>
        </a:xfrm>
      </p:grpSpPr>
      <p:sp>
        <p:nvSpPr>
          <p:cNvPr id="2023" name="Google Shape;2023;g2c40dcf262d_0_5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4" name="Google Shape;2024;g2c40dcf262d_0_5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1"/>
        <p:cNvGrpSpPr/>
        <p:nvPr/>
      </p:nvGrpSpPr>
      <p:grpSpPr>
        <a:xfrm>
          <a:off x="0" y="0"/>
          <a:ext cx="0" cy="0"/>
          <a:chOff x="0" y="0"/>
          <a:chExt cx="0" cy="0"/>
        </a:xfrm>
      </p:grpSpPr>
      <p:sp>
        <p:nvSpPr>
          <p:cNvPr id="2032" name="Google Shape;2032;g2c40dcf262d_0_54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3" name="Google Shape;2033;g2c40dcf262d_0_54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9"/>
        <p:cNvGrpSpPr/>
        <p:nvPr/>
      </p:nvGrpSpPr>
      <p:grpSpPr>
        <a:xfrm>
          <a:off x="0" y="0"/>
          <a:ext cx="0" cy="0"/>
          <a:chOff x="0" y="0"/>
          <a:chExt cx="0" cy="0"/>
        </a:xfrm>
      </p:grpSpPr>
      <p:sp>
        <p:nvSpPr>
          <p:cNvPr id="2040" name="Google Shape;2040;g2c4cc4f97d3_2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1" name="Google Shape;2041;g2c4cc4f97d3_2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8"/>
        <p:cNvGrpSpPr/>
        <p:nvPr/>
      </p:nvGrpSpPr>
      <p:grpSpPr>
        <a:xfrm>
          <a:off x="0" y="0"/>
          <a:ext cx="0" cy="0"/>
          <a:chOff x="0" y="0"/>
          <a:chExt cx="0" cy="0"/>
        </a:xfrm>
      </p:grpSpPr>
      <p:sp>
        <p:nvSpPr>
          <p:cNvPr id="1899" name="Google Shape;1899;g2c40dcf262d_0_53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0" name="Google Shape;1900;g2c40dcf262d_0_53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8"/>
        <p:cNvGrpSpPr/>
        <p:nvPr/>
      </p:nvGrpSpPr>
      <p:grpSpPr>
        <a:xfrm>
          <a:off x="0" y="0"/>
          <a:ext cx="0" cy="0"/>
          <a:chOff x="0" y="0"/>
          <a:chExt cx="0" cy="0"/>
        </a:xfrm>
      </p:grpSpPr>
      <p:sp>
        <p:nvSpPr>
          <p:cNvPr id="2049" name="Google Shape;2049;g2c40dcf262d_0_54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0" name="Google Shape;2050;g2c40dcf262d_0_54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6"/>
        <p:cNvGrpSpPr/>
        <p:nvPr/>
      </p:nvGrpSpPr>
      <p:grpSpPr>
        <a:xfrm>
          <a:off x="0" y="0"/>
          <a:ext cx="0" cy="0"/>
          <a:chOff x="0" y="0"/>
          <a:chExt cx="0" cy="0"/>
        </a:xfrm>
      </p:grpSpPr>
      <p:sp>
        <p:nvSpPr>
          <p:cNvPr id="2057" name="Google Shape;2057;g2c40dcf262d_0_54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8" name="Google Shape;2058;g2c40dcf262d_0_54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2c40dcf262d_0_55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2c40dcf262d_0_5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2"/>
        <p:cNvGrpSpPr/>
        <p:nvPr/>
      </p:nvGrpSpPr>
      <p:grpSpPr>
        <a:xfrm>
          <a:off x="0" y="0"/>
          <a:ext cx="0" cy="0"/>
          <a:chOff x="0" y="0"/>
          <a:chExt cx="0" cy="0"/>
        </a:xfrm>
      </p:grpSpPr>
      <p:sp>
        <p:nvSpPr>
          <p:cNvPr id="2073" name="Google Shape;2073;g2c40dcf262d_0_55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4" name="Google Shape;2074;g2c40dcf262d_0_55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0"/>
        <p:cNvGrpSpPr/>
        <p:nvPr/>
      </p:nvGrpSpPr>
      <p:grpSpPr>
        <a:xfrm>
          <a:off x="0" y="0"/>
          <a:ext cx="0" cy="0"/>
          <a:chOff x="0" y="0"/>
          <a:chExt cx="0" cy="0"/>
        </a:xfrm>
      </p:grpSpPr>
      <p:sp>
        <p:nvSpPr>
          <p:cNvPr id="2081" name="Google Shape;2081;g2c40dcf262d_0_55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2" name="Google Shape;2082;g2c40dcf262d_0_5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8"/>
        <p:cNvGrpSpPr/>
        <p:nvPr/>
      </p:nvGrpSpPr>
      <p:grpSpPr>
        <a:xfrm>
          <a:off x="0" y="0"/>
          <a:ext cx="0" cy="0"/>
          <a:chOff x="0" y="0"/>
          <a:chExt cx="0" cy="0"/>
        </a:xfrm>
      </p:grpSpPr>
      <p:sp>
        <p:nvSpPr>
          <p:cNvPr id="2089" name="Google Shape;2089;g2c40dcf262d_0_55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0" name="Google Shape;2090;g2c40dcf262d_0_5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8"/>
        <p:cNvGrpSpPr/>
        <p:nvPr/>
      </p:nvGrpSpPr>
      <p:grpSpPr>
        <a:xfrm>
          <a:off x="0" y="0"/>
          <a:ext cx="0" cy="0"/>
          <a:chOff x="0" y="0"/>
          <a:chExt cx="0" cy="0"/>
        </a:xfrm>
      </p:grpSpPr>
      <p:sp>
        <p:nvSpPr>
          <p:cNvPr id="2099" name="Google Shape;2099;g2c40dcf262d_0_55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0" name="Google Shape;2100;g2c40dcf262d_0_55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8"/>
        <p:cNvGrpSpPr/>
        <p:nvPr/>
      </p:nvGrpSpPr>
      <p:grpSpPr>
        <a:xfrm>
          <a:off x="0" y="0"/>
          <a:ext cx="0" cy="0"/>
          <a:chOff x="0" y="0"/>
          <a:chExt cx="0" cy="0"/>
        </a:xfrm>
      </p:grpSpPr>
      <p:sp>
        <p:nvSpPr>
          <p:cNvPr id="2149" name="Google Shape;2149;g2c4cc4f97d3_2_2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0" name="Google Shape;2150;g2c4cc4f97d3_2_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1"/>
        <p:cNvGrpSpPr/>
        <p:nvPr/>
      </p:nvGrpSpPr>
      <p:grpSpPr>
        <a:xfrm>
          <a:off x="0" y="0"/>
          <a:ext cx="0" cy="0"/>
          <a:chOff x="0" y="0"/>
          <a:chExt cx="0" cy="0"/>
        </a:xfrm>
      </p:grpSpPr>
      <p:sp>
        <p:nvSpPr>
          <p:cNvPr id="2202" name="Google Shape;2202;g2c40dcf262d_0_55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3" name="Google Shape;2203;g2c40dcf262d_0_55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8"/>
        <p:cNvGrpSpPr/>
        <p:nvPr/>
      </p:nvGrpSpPr>
      <p:grpSpPr>
        <a:xfrm>
          <a:off x="0" y="0"/>
          <a:ext cx="0" cy="0"/>
          <a:chOff x="0" y="0"/>
          <a:chExt cx="0" cy="0"/>
        </a:xfrm>
      </p:grpSpPr>
      <p:sp>
        <p:nvSpPr>
          <p:cNvPr id="2209" name="Google Shape;2209;g2c40dcf262d_0_558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0" name="Google Shape;2210;g2c40dcf262d_0_55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4"/>
        <p:cNvGrpSpPr/>
        <p:nvPr/>
      </p:nvGrpSpPr>
      <p:grpSpPr>
        <a:xfrm>
          <a:off x="0" y="0"/>
          <a:ext cx="0" cy="0"/>
          <a:chOff x="0" y="0"/>
          <a:chExt cx="0" cy="0"/>
        </a:xfrm>
      </p:grpSpPr>
      <p:sp>
        <p:nvSpPr>
          <p:cNvPr id="1905" name="Google Shape;1905;g2c4cc4f97d3_12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6" name="Google Shape;1906;g2c4cc4f97d3_1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6"/>
        <p:cNvGrpSpPr/>
        <p:nvPr/>
      </p:nvGrpSpPr>
      <p:grpSpPr>
        <a:xfrm>
          <a:off x="0" y="0"/>
          <a:ext cx="0" cy="0"/>
          <a:chOff x="0" y="0"/>
          <a:chExt cx="0" cy="0"/>
        </a:xfrm>
      </p:grpSpPr>
      <p:sp>
        <p:nvSpPr>
          <p:cNvPr id="2217" name="Google Shape;2217;g2c40dcf262d_0_55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8" name="Google Shape;2218;g2c40dcf262d_0_559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9" name="Google Shape;2219;g2c40dcf262d_0_55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2"/>
        <p:cNvGrpSpPr/>
        <p:nvPr/>
      </p:nvGrpSpPr>
      <p:grpSpPr>
        <a:xfrm>
          <a:off x="0" y="0"/>
          <a:ext cx="0" cy="0"/>
          <a:chOff x="0" y="0"/>
          <a:chExt cx="0" cy="0"/>
        </a:xfrm>
      </p:grpSpPr>
      <p:sp>
        <p:nvSpPr>
          <p:cNvPr id="2223" name="Google Shape;2223;g2c40dcf262d_0_5601:notes"/>
          <p:cNvSpPr>
            <a:spLocks noGrp="1" noRot="1" noChangeAspect="1"/>
          </p:cNvSpPr>
          <p:nvPr>
            <p:ph type="sldImg" idx="2"/>
          </p:nvPr>
        </p:nvSpPr>
        <p:spPr>
          <a:xfrm>
            <a:off x="381000" y="687388"/>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4" name="Google Shape;2224;g2c40dcf262d_0_5601:notes"/>
          <p:cNvSpPr txBox="1">
            <a:spLocks noGrp="1"/>
          </p:cNvSpPr>
          <p:nvPr>
            <p:ph type="body" idx="1"/>
          </p:nvPr>
        </p:nvSpPr>
        <p:spPr>
          <a:xfrm>
            <a:off x="914814" y="4343713"/>
            <a:ext cx="5028300" cy="4113600"/>
          </a:xfrm>
          <a:prstGeom prst="rect">
            <a:avLst/>
          </a:prstGeom>
          <a:noFill/>
          <a:ln>
            <a:noFill/>
          </a:ln>
        </p:spPr>
        <p:txBody>
          <a:bodyPr spcFirstLastPara="1" wrap="square" lIns="89550" tIns="89550" rIns="89550" bIns="89550" anchor="t" anchorCtr="0">
            <a:noAutofit/>
          </a:bodyPr>
          <a:lstStyle/>
          <a:p>
            <a:pPr marL="0" lvl="0" indent="0" algn="l" rtl="0">
              <a:lnSpc>
                <a:spcPct val="115000"/>
              </a:lnSpc>
              <a:spcBef>
                <a:spcPts val="0"/>
              </a:spcBef>
              <a:spcAft>
                <a:spcPts val="980"/>
              </a:spcAft>
              <a:buSzPts val="1400"/>
              <a:buNone/>
            </a:pPr>
            <a:r>
              <a:rPr lang="en" sz="1400">
                <a:solidFill>
                  <a:srgbClr val="434343"/>
                </a:solidFill>
                <a:latin typeface="Calibri"/>
                <a:ea typeface="Calibri"/>
                <a:cs typeface="Calibri"/>
                <a:sym typeface="Calibri"/>
              </a:rPr>
              <a:t>The Civilian SAW (CSAW) initiative was proposed by a member of the the Professional Services Interagency Team who had experienced the benefits of the approach. As a result, GSA (in partnership with OFPP) began research into CSAWs.</a:t>
            </a:r>
            <a:endParaRPr sz="1400">
              <a:solidFill>
                <a:srgbClr val="434343"/>
              </a:solidFill>
              <a:latin typeface="Calibri"/>
              <a:ea typeface="Calibri"/>
              <a:cs typeface="Calibri"/>
              <a:sym typeface="Calibri"/>
            </a:endParaRPr>
          </a:p>
        </p:txBody>
      </p:sp>
      <p:sp>
        <p:nvSpPr>
          <p:cNvPr id="2225" name="Google Shape;2225;g2c40dcf262d_0_5601:notes"/>
          <p:cNvSpPr txBox="1">
            <a:spLocks noGrp="1"/>
          </p:cNvSpPr>
          <p:nvPr>
            <p:ph type="sldNum" idx="12"/>
          </p:nvPr>
        </p:nvSpPr>
        <p:spPr>
          <a:xfrm>
            <a:off x="3886407" y="8687426"/>
            <a:ext cx="2971800" cy="456600"/>
          </a:xfrm>
          <a:prstGeom prst="rect">
            <a:avLst/>
          </a:prstGeom>
          <a:noFill/>
          <a:ln>
            <a:noFill/>
          </a:ln>
        </p:spPr>
        <p:txBody>
          <a:bodyPr spcFirstLastPara="1" wrap="square" lIns="91400" tIns="45700" rIns="91400"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8"/>
        <p:cNvGrpSpPr/>
        <p:nvPr/>
      </p:nvGrpSpPr>
      <p:grpSpPr>
        <a:xfrm>
          <a:off x="0" y="0"/>
          <a:ext cx="0" cy="0"/>
          <a:chOff x="0" y="0"/>
          <a:chExt cx="0" cy="0"/>
        </a:xfrm>
      </p:grpSpPr>
      <p:sp>
        <p:nvSpPr>
          <p:cNvPr id="2229" name="Google Shape;2229;g2c40dcf262d_0_560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0" name="Google Shape;2230;g2c40dcf262d_0_56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5"/>
        <p:cNvGrpSpPr/>
        <p:nvPr/>
      </p:nvGrpSpPr>
      <p:grpSpPr>
        <a:xfrm>
          <a:off x="0" y="0"/>
          <a:ext cx="0" cy="0"/>
          <a:chOff x="0" y="0"/>
          <a:chExt cx="0" cy="0"/>
        </a:xfrm>
      </p:grpSpPr>
      <p:sp>
        <p:nvSpPr>
          <p:cNvPr id="2236" name="Google Shape;2236;g2c40dcf262d_0_56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7" name="Google Shape;2237;g2c40dcf262d_0_56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2"/>
        <p:cNvGrpSpPr/>
        <p:nvPr/>
      </p:nvGrpSpPr>
      <p:grpSpPr>
        <a:xfrm>
          <a:off x="0" y="0"/>
          <a:ext cx="0" cy="0"/>
          <a:chOff x="0" y="0"/>
          <a:chExt cx="0" cy="0"/>
        </a:xfrm>
      </p:grpSpPr>
      <p:sp>
        <p:nvSpPr>
          <p:cNvPr id="2243" name="Google Shape;2243;g2c40dcf262d_0_561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4" name="Google Shape;2244;g2c40dcf262d_0_56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8"/>
        <p:cNvGrpSpPr/>
        <p:nvPr/>
      </p:nvGrpSpPr>
      <p:grpSpPr>
        <a:xfrm>
          <a:off x="0" y="0"/>
          <a:ext cx="0" cy="0"/>
          <a:chOff x="0" y="0"/>
          <a:chExt cx="0" cy="0"/>
        </a:xfrm>
      </p:grpSpPr>
      <p:sp>
        <p:nvSpPr>
          <p:cNvPr id="2249" name="Google Shape;2249;g2c40dcf262d_0_56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0" name="Google Shape;2250;g2c40dcf262d_0_562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1" name="Google Shape;2251;g2c40dcf262d_0_56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4"/>
        <p:cNvGrpSpPr/>
        <p:nvPr/>
      </p:nvGrpSpPr>
      <p:grpSpPr>
        <a:xfrm>
          <a:off x="0" y="0"/>
          <a:ext cx="0" cy="0"/>
          <a:chOff x="0" y="0"/>
          <a:chExt cx="0" cy="0"/>
        </a:xfrm>
      </p:grpSpPr>
      <p:sp>
        <p:nvSpPr>
          <p:cNvPr id="2255" name="Google Shape;2255;g2c40dcf262d_0_56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6" name="Google Shape;2256;g2c40dcf262d_0_562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7" name="Google Shape;2257;g2c40dcf262d_0_56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3"/>
        <p:cNvGrpSpPr/>
        <p:nvPr/>
      </p:nvGrpSpPr>
      <p:grpSpPr>
        <a:xfrm>
          <a:off x="0" y="0"/>
          <a:ext cx="0" cy="0"/>
          <a:chOff x="0" y="0"/>
          <a:chExt cx="0" cy="0"/>
        </a:xfrm>
      </p:grpSpPr>
      <p:sp>
        <p:nvSpPr>
          <p:cNvPr id="2264" name="Google Shape;2264;g2c40dcf262d_0_56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65" name="Google Shape;2265;g2c40dcf262d_0_56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9"/>
        <p:cNvGrpSpPr/>
        <p:nvPr/>
      </p:nvGrpSpPr>
      <p:grpSpPr>
        <a:xfrm>
          <a:off x="0" y="0"/>
          <a:ext cx="0" cy="0"/>
          <a:chOff x="0" y="0"/>
          <a:chExt cx="0" cy="0"/>
        </a:xfrm>
      </p:grpSpPr>
      <p:sp>
        <p:nvSpPr>
          <p:cNvPr id="2270" name="Google Shape;2270;g2c40dcf262d_0_56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1" name="Google Shape;2271;g2c40dcf262d_0_56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latin typeface="Arial"/>
                <a:ea typeface="Arial"/>
                <a:cs typeface="Arial"/>
                <a:sym typeface="Arial"/>
              </a:rPr>
              <a:t>CSAWs play a crucial role in making strategic investments in quality requirements. By bringing together cross-functional teams early in the acquisition process, we significantly reduce the likelihood of costly revisions and minimize the need for rework.</a:t>
            </a:r>
            <a:endParaRPr>
              <a:latin typeface="Arial"/>
              <a:ea typeface="Arial"/>
              <a:cs typeface="Arial"/>
              <a:sym typeface="Arial"/>
            </a:endParaRPr>
          </a:p>
          <a:p>
            <a:pPr marL="457200" lvl="0" indent="-298450" algn="l" rtl="0">
              <a:spcBef>
                <a:spcPts val="0"/>
              </a:spcBef>
              <a:spcAft>
                <a:spcPts val="0"/>
              </a:spcAft>
              <a:buSzPts val="1100"/>
              <a:buChar char="●"/>
            </a:pPr>
            <a:r>
              <a:rPr lang="en">
                <a:latin typeface="Arial"/>
                <a:ea typeface="Arial"/>
                <a:cs typeface="Arial"/>
                <a:sym typeface="Arial"/>
              </a:rPr>
              <a:t>CSAWs facilitate the gathering of the right experts from program, acquisition, supply chain, IT, and other fields. This collaborative effort ensures a comprehensive understanding of requirements, leading to more effective and precise contract specifications.</a:t>
            </a:r>
            <a:endParaRPr>
              <a:latin typeface="Arial"/>
              <a:ea typeface="Arial"/>
              <a:cs typeface="Arial"/>
              <a:sym typeface="Arial"/>
            </a:endParaRPr>
          </a:p>
          <a:p>
            <a:pPr marL="457200" lvl="0" indent="-298450" algn="l" rtl="0">
              <a:spcBef>
                <a:spcPts val="0"/>
              </a:spcBef>
              <a:spcAft>
                <a:spcPts val="0"/>
              </a:spcAft>
              <a:buSzPts val="1100"/>
              <a:buChar char="●"/>
            </a:pPr>
            <a:r>
              <a:rPr lang="en"/>
              <a:t>The workshops provide a platform for diverse perspectives to be considered, fostering creativity and innovation in the development of performance-based requirements.</a:t>
            </a:r>
            <a:endParaRPr/>
          </a:p>
          <a:p>
            <a:pPr marL="457200" lvl="0" indent="-298450" algn="l" rtl="0">
              <a:spcBef>
                <a:spcPts val="0"/>
              </a:spcBef>
              <a:spcAft>
                <a:spcPts val="0"/>
              </a:spcAft>
              <a:buSzPts val="1100"/>
              <a:buChar char="●"/>
            </a:pPr>
            <a:r>
              <a:rPr lang="en"/>
              <a:t>To date we have provided over 30 workshops, representing over $33 Billion in services spend.</a:t>
            </a:r>
            <a:endParaRPr/>
          </a:p>
          <a:p>
            <a:pPr marL="45720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4"/>
        <p:cNvGrpSpPr/>
        <p:nvPr/>
      </p:nvGrpSpPr>
      <p:grpSpPr>
        <a:xfrm>
          <a:off x="0" y="0"/>
          <a:ext cx="0" cy="0"/>
          <a:chOff x="0" y="0"/>
          <a:chExt cx="0" cy="0"/>
        </a:xfrm>
      </p:grpSpPr>
      <p:sp>
        <p:nvSpPr>
          <p:cNvPr id="2285" name="Google Shape;2285;g2c40dcf262d_0_56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6" name="Google Shape;2286;g2c40dcf262d_0_56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9"/>
        <p:cNvGrpSpPr/>
        <p:nvPr/>
      </p:nvGrpSpPr>
      <p:grpSpPr>
        <a:xfrm>
          <a:off x="0" y="0"/>
          <a:ext cx="0" cy="0"/>
          <a:chOff x="0" y="0"/>
          <a:chExt cx="0" cy="0"/>
        </a:xfrm>
      </p:grpSpPr>
      <p:sp>
        <p:nvSpPr>
          <p:cNvPr id="1910" name="Google Shape;1910;g2c40dcf262d_0_53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1" name="Google Shape;1911;g2c40dcf262d_0_5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0"/>
        <p:cNvGrpSpPr/>
        <p:nvPr/>
      </p:nvGrpSpPr>
      <p:grpSpPr>
        <a:xfrm>
          <a:off x="0" y="0"/>
          <a:ext cx="0" cy="0"/>
          <a:chOff x="0" y="0"/>
          <a:chExt cx="0" cy="0"/>
        </a:xfrm>
      </p:grpSpPr>
      <p:sp>
        <p:nvSpPr>
          <p:cNvPr id="2311" name="Google Shape;2311;g2c40dcf262d_0_56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2" name="Google Shape;2312;g2c40dcf262d_0_568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3" name="Google Shape;2313;g2c40dcf262d_0_5680:notes"/>
          <p:cNvSpPr txBox="1">
            <a:spLocks noGrp="1"/>
          </p:cNvSpPr>
          <p:nvPr>
            <p:ph type="sldNum" idx="12"/>
          </p:nvPr>
        </p:nvSpPr>
        <p:spPr>
          <a:xfrm>
            <a:off x="3884613" y="8685213"/>
            <a:ext cx="2971800" cy="458700"/>
          </a:xfrm>
          <a:prstGeom prst="rect">
            <a:avLst/>
          </a:prstGeom>
          <a:noFill/>
          <a:ln>
            <a:noFill/>
          </a:ln>
        </p:spPr>
        <p:txBody>
          <a:bodyPr spcFirstLastPara="1" wrap="square" lIns="86175" tIns="86175" rIns="86175" bIns="861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sz="1300"/>
              <a:t>40</a:t>
            </a:fld>
            <a:endParaRPr sz="13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8"/>
        <p:cNvGrpSpPr/>
        <p:nvPr/>
      </p:nvGrpSpPr>
      <p:grpSpPr>
        <a:xfrm>
          <a:off x="0" y="0"/>
          <a:ext cx="0" cy="0"/>
          <a:chOff x="0" y="0"/>
          <a:chExt cx="0" cy="0"/>
        </a:xfrm>
      </p:grpSpPr>
      <p:sp>
        <p:nvSpPr>
          <p:cNvPr id="2319" name="Google Shape;2319;g2c40dcf262d_0_5687:notes"/>
          <p:cNvSpPr>
            <a:spLocks noGrp="1" noRot="1" noChangeAspect="1"/>
          </p:cNvSpPr>
          <p:nvPr>
            <p:ph type="sldImg" idx="2"/>
          </p:nvPr>
        </p:nvSpPr>
        <p:spPr>
          <a:xfrm>
            <a:off x="729258" y="1143000"/>
            <a:ext cx="5399400" cy="3085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0" name="Google Shape;2320;g2c40dcf262d_0_5687:notes"/>
          <p:cNvSpPr txBox="1">
            <a:spLocks noGrp="1"/>
          </p:cNvSpPr>
          <p:nvPr>
            <p:ph type="body" idx="1"/>
          </p:nvPr>
        </p:nvSpPr>
        <p:spPr>
          <a:xfrm>
            <a:off x="685800" y="4400550"/>
            <a:ext cx="5486400" cy="3600600"/>
          </a:xfrm>
          <a:prstGeom prst="rect">
            <a:avLst/>
          </a:prstGeom>
          <a:noFill/>
          <a:ln>
            <a:noFill/>
          </a:ln>
        </p:spPr>
        <p:txBody>
          <a:bodyPr spcFirstLastPara="1" wrap="square" lIns="91100" tIns="45550" rIns="91100" bIns="45550" anchor="t" anchorCtr="0">
            <a:noAutofit/>
          </a:bodyPr>
          <a:lstStyle/>
          <a:p>
            <a:pPr marL="0" lvl="0" indent="0" algn="l" rtl="0">
              <a:lnSpc>
                <a:spcPct val="100000"/>
              </a:lnSpc>
              <a:spcBef>
                <a:spcPts val="0"/>
              </a:spcBef>
              <a:spcAft>
                <a:spcPts val="0"/>
              </a:spcAft>
              <a:buSzPts val="1300"/>
              <a:buNone/>
            </a:pPr>
            <a:endParaRPr/>
          </a:p>
        </p:txBody>
      </p:sp>
      <p:sp>
        <p:nvSpPr>
          <p:cNvPr id="2321" name="Google Shape;2321;g2c40dcf262d_0_5687:notes"/>
          <p:cNvSpPr txBox="1">
            <a:spLocks noGrp="1"/>
          </p:cNvSpPr>
          <p:nvPr>
            <p:ph type="sldNum" idx="12"/>
          </p:nvPr>
        </p:nvSpPr>
        <p:spPr>
          <a:xfrm>
            <a:off x="3884613" y="8685213"/>
            <a:ext cx="2971800" cy="459000"/>
          </a:xfrm>
          <a:prstGeom prst="rect">
            <a:avLst/>
          </a:prstGeom>
          <a:noFill/>
          <a:ln>
            <a:noFill/>
          </a:ln>
        </p:spPr>
        <p:txBody>
          <a:bodyPr spcFirstLastPara="1" wrap="square" lIns="91100" tIns="45550" rIns="91100" bIns="45550"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4"/>
        <p:cNvGrpSpPr/>
        <p:nvPr/>
      </p:nvGrpSpPr>
      <p:grpSpPr>
        <a:xfrm>
          <a:off x="0" y="0"/>
          <a:ext cx="0" cy="0"/>
          <a:chOff x="0" y="0"/>
          <a:chExt cx="0" cy="0"/>
        </a:xfrm>
      </p:grpSpPr>
      <p:sp>
        <p:nvSpPr>
          <p:cNvPr id="2325" name="Google Shape;2325;g2c40dcf262d_0_5692:notes"/>
          <p:cNvSpPr>
            <a:spLocks noGrp="1" noRot="1" noChangeAspect="1"/>
          </p:cNvSpPr>
          <p:nvPr>
            <p:ph type="sldImg" idx="2"/>
          </p:nvPr>
        </p:nvSpPr>
        <p:spPr>
          <a:xfrm>
            <a:off x="381000" y="687388"/>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6" name="Google Shape;2326;g2c40dcf262d_0_5692:notes"/>
          <p:cNvSpPr txBox="1">
            <a:spLocks noGrp="1"/>
          </p:cNvSpPr>
          <p:nvPr>
            <p:ph type="body" idx="1"/>
          </p:nvPr>
        </p:nvSpPr>
        <p:spPr>
          <a:xfrm>
            <a:off x="914814" y="4343713"/>
            <a:ext cx="5028600" cy="4113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700"/>
              <a:buFont typeface="Calibri"/>
              <a:buNone/>
            </a:pPr>
            <a:r>
              <a:rPr lang="en" sz="1700" b="1">
                <a:solidFill>
                  <a:srgbClr val="000000"/>
                </a:solidFill>
                <a:latin typeface="Calibri"/>
                <a:ea typeface="Calibri"/>
                <a:cs typeface="Calibri"/>
                <a:sym typeface="Calibri"/>
              </a:rPr>
              <a:t>Requirements are set forth in clear, specific, and objective terms with measurable outcomes</a:t>
            </a:r>
            <a:endParaRPr sz="1700" b="1">
              <a:solidFill>
                <a:srgbClr val="000000"/>
              </a:solidFill>
              <a:latin typeface="Calibri"/>
              <a:ea typeface="Calibri"/>
              <a:cs typeface="Calibri"/>
              <a:sym typeface="Calibri"/>
            </a:endParaRPr>
          </a:p>
          <a:p>
            <a:pPr marL="0" lvl="0" indent="0" algn="l" rtl="0">
              <a:lnSpc>
                <a:spcPct val="115000"/>
              </a:lnSpc>
              <a:spcBef>
                <a:spcPts val="1000"/>
              </a:spcBef>
              <a:spcAft>
                <a:spcPts val="0"/>
              </a:spcAft>
              <a:buClr>
                <a:srgbClr val="000000"/>
              </a:buClr>
              <a:buSzPts val="1700"/>
              <a:buFont typeface="Calibri"/>
              <a:buNone/>
            </a:pPr>
            <a:r>
              <a:rPr lang="en" sz="1700" b="1">
                <a:solidFill>
                  <a:srgbClr val="000000"/>
                </a:solidFill>
                <a:latin typeface="Calibri"/>
                <a:ea typeface="Calibri"/>
                <a:cs typeface="Calibri"/>
                <a:sym typeface="Calibri"/>
              </a:rPr>
              <a:t>Does not state HOW the work is to be performed or have a broad and imprecise statement of work</a:t>
            </a:r>
            <a:endParaRPr sz="1700" b="1">
              <a:solidFill>
                <a:srgbClr val="000000"/>
              </a:solidFill>
              <a:latin typeface="Calibri"/>
              <a:ea typeface="Calibri"/>
              <a:cs typeface="Calibri"/>
              <a:sym typeface="Calibri"/>
            </a:endParaRPr>
          </a:p>
          <a:p>
            <a:pPr marL="0" lvl="0" indent="0" algn="l" rtl="0">
              <a:lnSpc>
                <a:spcPct val="115000"/>
              </a:lnSpc>
              <a:spcBef>
                <a:spcPts val="1000"/>
              </a:spcBef>
              <a:spcAft>
                <a:spcPts val="1000"/>
              </a:spcAft>
              <a:buClr>
                <a:srgbClr val="000000"/>
              </a:buClr>
              <a:buSzPts val="1700"/>
              <a:buFont typeface="Calibri"/>
              <a:buNone/>
            </a:pPr>
            <a:r>
              <a:rPr lang="en" sz="1700" b="1">
                <a:solidFill>
                  <a:srgbClr val="000000"/>
                </a:solidFill>
                <a:latin typeface="Calibri"/>
                <a:ea typeface="Calibri"/>
                <a:cs typeface="Calibri"/>
                <a:sym typeface="Calibri"/>
              </a:rPr>
              <a:t>Use of the word "acquisition" rather than "contracting" reflects the broader scope (from mission planning through contract closeout) and the broader community (including program offices) that are a necessary part of the process.</a:t>
            </a:r>
            <a:endParaRPr sz="1100" b="1">
              <a:solidFill>
                <a:srgbClr val="000000"/>
              </a:solidFill>
              <a:latin typeface="Calibri"/>
              <a:ea typeface="Calibri"/>
              <a:cs typeface="Calibri"/>
              <a:sym typeface="Calibri"/>
            </a:endParaRPr>
          </a:p>
        </p:txBody>
      </p:sp>
      <p:sp>
        <p:nvSpPr>
          <p:cNvPr id="2327" name="Google Shape;2327;g2c40dcf262d_0_5692:notes"/>
          <p:cNvSpPr txBox="1">
            <a:spLocks noGrp="1"/>
          </p:cNvSpPr>
          <p:nvPr>
            <p:ph type="sldNum" idx="12"/>
          </p:nvPr>
        </p:nvSpPr>
        <p:spPr>
          <a:xfrm>
            <a:off x="3886408" y="8687426"/>
            <a:ext cx="2971500" cy="456300"/>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Clr>
                <a:schemeClr val="dk1"/>
              </a:buClr>
              <a:buSzPts val="1200"/>
              <a:buFont typeface="Times New Roman"/>
              <a:buNone/>
            </a:pPr>
            <a:fld id="{00000000-1234-1234-1234-123412341234}" type="slidenum">
              <a:rPr lang="en"/>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3"/>
        <p:cNvGrpSpPr/>
        <p:nvPr/>
      </p:nvGrpSpPr>
      <p:grpSpPr>
        <a:xfrm>
          <a:off x="0" y="0"/>
          <a:ext cx="0" cy="0"/>
          <a:chOff x="0" y="0"/>
          <a:chExt cx="0" cy="0"/>
        </a:xfrm>
      </p:grpSpPr>
      <p:sp>
        <p:nvSpPr>
          <p:cNvPr id="2334" name="Google Shape;2334;g2c40dcf262d_0_5700:notes"/>
          <p:cNvSpPr txBox="1">
            <a:spLocks noGrp="1"/>
          </p:cNvSpPr>
          <p:nvPr>
            <p:ph type="body" idx="1"/>
          </p:nvPr>
        </p:nvSpPr>
        <p:spPr>
          <a:xfrm>
            <a:off x="685800" y="4400549"/>
            <a:ext cx="5486400" cy="3600900"/>
          </a:xfrm>
          <a:prstGeom prst="rect">
            <a:avLst/>
          </a:prstGeom>
          <a:noFill/>
          <a:ln>
            <a:noFill/>
          </a:ln>
        </p:spPr>
        <p:txBody>
          <a:bodyPr spcFirstLastPara="1" wrap="square" lIns="93450" tIns="93450" rIns="93450" bIns="93450" anchor="ctr" anchorCtr="0">
            <a:noAutofit/>
          </a:bodyPr>
          <a:lstStyle/>
          <a:p>
            <a:pPr marL="0" lvl="0" indent="0" algn="l" rtl="0">
              <a:spcBef>
                <a:spcPts val="0"/>
              </a:spcBef>
              <a:spcAft>
                <a:spcPts val="0"/>
              </a:spcAft>
              <a:buClr>
                <a:schemeClr val="dk1"/>
              </a:buClr>
              <a:buSzPts val="1400"/>
              <a:buFont typeface="Calibri"/>
              <a:buNone/>
            </a:pPr>
            <a:endParaRPr sz="1400"/>
          </a:p>
        </p:txBody>
      </p:sp>
      <p:sp>
        <p:nvSpPr>
          <p:cNvPr id="2335" name="Google Shape;2335;g2c40dcf262d_0_57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0"/>
        <p:cNvGrpSpPr/>
        <p:nvPr/>
      </p:nvGrpSpPr>
      <p:grpSpPr>
        <a:xfrm>
          <a:off x="0" y="0"/>
          <a:ext cx="0" cy="0"/>
          <a:chOff x="0" y="0"/>
          <a:chExt cx="0" cy="0"/>
        </a:xfrm>
      </p:grpSpPr>
      <p:sp>
        <p:nvSpPr>
          <p:cNvPr id="2341" name="Google Shape;2341;g2c40dcf262d_0_57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2" name="Google Shape;2342;g2c40dcf262d_0_5706:notes"/>
          <p:cNvSpPr txBox="1">
            <a:spLocks noGrp="1"/>
          </p:cNvSpPr>
          <p:nvPr>
            <p:ph type="body" idx="1"/>
          </p:nvPr>
        </p:nvSpPr>
        <p:spPr>
          <a:xfrm>
            <a:off x="685800" y="4400550"/>
            <a:ext cx="5486400" cy="3600600"/>
          </a:xfrm>
          <a:prstGeom prst="rect">
            <a:avLst/>
          </a:prstGeom>
          <a:noFill/>
          <a:ln>
            <a:noFill/>
          </a:ln>
        </p:spPr>
        <p:txBody>
          <a:bodyPr spcFirstLastPara="1" wrap="square" lIns="91100" tIns="45550" rIns="91100" bIns="45550" anchor="t" anchorCtr="0">
            <a:noAutofit/>
          </a:bodyPr>
          <a:lstStyle/>
          <a:p>
            <a:pPr marL="0" lvl="0" indent="0" algn="l" rtl="0">
              <a:lnSpc>
                <a:spcPct val="100000"/>
              </a:lnSpc>
              <a:spcBef>
                <a:spcPts val="0"/>
              </a:spcBef>
              <a:spcAft>
                <a:spcPts val="0"/>
              </a:spcAft>
              <a:buSzPts val="1300"/>
              <a:buNone/>
            </a:pPr>
            <a:endParaRPr/>
          </a:p>
        </p:txBody>
      </p:sp>
      <p:sp>
        <p:nvSpPr>
          <p:cNvPr id="2343" name="Google Shape;2343;g2c40dcf262d_0_5706:notes"/>
          <p:cNvSpPr txBox="1">
            <a:spLocks noGrp="1"/>
          </p:cNvSpPr>
          <p:nvPr>
            <p:ph type="sldNum" idx="12"/>
          </p:nvPr>
        </p:nvSpPr>
        <p:spPr>
          <a:xfrm>
            <a:off x="3884613" y="8685213"/>
            <a:ext cx="2971800" cy="459000"/>
          </a:xfrm>
          <a:prstGeom prst="rect">
            <a:avLst/>
          </a:prstGeom>
          <a:noFill/>
          <a:ln>
            <a:noFill/>
          </a:ln>
        </p:spPr>
        <p:txBody>
          <a:bodyPr spcFirstLastPara="1" wrap="square" lIns="91100" tIns="45550" rIns="91100" bIns="45550"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9"/>
        <p:cNvGrpSpPr/>
        <p:nvPr/>
      </p:nvGrpSpPr>
      <p:grpSpPr>
        <a:xfrm>
          <a:off x="0" y="0"/>
          <a:ext cx="0" cy="0"/>
          <a:chOff x="0" y="0"/>
          <a:chExt cx="0" cy="0"/>
        </a:xfrm>
      </p:grpSpPr>
      <p:sp>
        <p:nvSpPr>
          <p:cNvPr id="2360" name="Google Shape;2360;g2c40dcf262d_0_5724:notes"/>
          <p:cNvSpPr>
            <a:spLocks noGrp="1" noRot="1" noChangeAspect="1"/>
          </p:cNvSpPr>
          <p:nvPr>
            <p:ph type="sldImg" idx="2"/>
          </p:nvPr>
        </p:nvSpPr>
        <p:spPr>
          <a:xfrm>
            <a:off x="381000" y="687388"/>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1" name="Google Shape;2361;g2c40dcf262d_0_5724:notes"/>
          <p:cNvSpPr txBox="1">
            <a:spLocks noGrp="1"/>
          </p:cNvSpPr>
          <p:nvPr>
            <p:ph type="body" idx="1"/>
          </p:nvPr>
        </p:nvSpPr>
        <p:spPr>
          <a:xfrm>
            <a:off x="914814" y="4343713"/>
            <a:ext cx="5028300" cy="4113600"/>
          </a:xfrm>
          <a:prstGeom prst="rect">
            <a:avLst/>
          </a:prstGeom>
          <a:noFill/>
          <a:ln>
            <a:noFill/>
          </a:ln>
        </p:spPr>
        <p:txBody>
          <a:bodyPr spcFirstLastPara="1" wrap="square" lIns="89550" tIns="89550" rIns="89550" bIns="89550" anchor="t" anchorCtr="0">
            <a:noAutofit/>
          </a:bodyPr>
          <a:lstStyle/>
          <a:p>
            <a:pPr marL="0" lvl="0" indent="0" algn="l" rtl="0">
              <a:lnSpc>
                <a:spcPct val="100000"/>
              </a:lnSpc>
              <a:spcBef>
                <a:spcPts val="353"/>
              </a:spcBef>
              <a:spcAft>
                <a:spcPts val="0"/>
              </a:spcAft>
              <a:buClr>
                <a:schemeClr val="hlink"/>
              </a:buClr>
              <a:buSzPts val="1400"/>
              <a:buFont typeface="Arial"/>
              <a:buNone/>
            </a:pPr>
            <a:r>
              <a:rPr lang="en" sz="1100" u="sng">
                <a:solidFill>
                  <a:schemeClr val="hlink"/>
                </a:solidFill>
                <a:latin typeface="Arial"/>
                <a:ea typeface="Arial"/>
                <a:cs typeface="Arial"/>
                <a:sym typeface="Arial"/>
                <a:hlinkClick r:id="rId3"/>
              </a:rPr>
              <a:t>https://pba.app.cloud.gov/app/#/pba</a:t>
            </a:r>
            <a:endParaRPr/>
          </a:p>
        </p:txBody>
      </p:sp>
      <p:sp>
        <p:nvSpPr>
          <p:cNvPr id="2362" name="Google Shape;2362;g2c40dcf262d_0_5724:notes"/>
          <p:cNvSpPr txBox="1">
            <a:spLocks noGrp="1"/>
          </p:cNvSpPr>
          <p:nvPr>
            <p:ph type="sldNum" idx="12"/>
          </p:nvPr>
        </p:nvSpPr>
        <p:spPr>
          <a:xfrm>
            <a:off x="3886407" y="8687426"/>
            <a:ext cx="2971800" cy="456600"/>
          </a:xfrm>
          <a:prstGeom prst="rect">
            <a:avLst/>
          </a:prstGeom>
          <a:noFill/>
          <a:ln>
            <a:noFill/>
          </a:ln>
        </p:spPr>
        <p:txBody>
          <a:bodyPr spcFirstLastPara="1" wrap="square" lIns="91400" tIns="45700" rIns="91400"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1"/>
        <p:cNvGrpSpPr/>
        <p:nvPr/>
      </p:nvGrpSpPr>
      <p:grpSpPr>
        <a:xfrm>
          <a:off x="0" y="0"/>
          <a:ext cx="0" cy="0"/>
          <a:chOff x="0" y="0"/>
          <a:chExt cx="0" cy="0"/>
        </a:xfrm>
      </p:grpSpPr>
      <p:sp>
        <p:nvSpPr>
          <p:cNvPr id="2392" name="Google Shape;2392;g2c40dcf262d_0_57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3" name="Google Shape;2393;g2c40dcf262d_0_57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8"/>
        <p:cNvGrpSpPr/>
        <p:nvPr/>
      </p:nvGrpSpPr>
      <p:grpSpPr>
        <a:xfrm>
          <a:off x="0" y="0"/>
          <a:ext cx="0" cy="0"/>
          <a:chOff x="0" y="0"/>
          <a:chExt cx="0" cy="0"/>
        </a:xfrm>
      </p:grpSpPr>
      <p:sp>
        <p:nvSpPr>
          <p:cNvPr id="2399" name="Google Shape;2399;g2c40dcf262d_0_57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0" name="Google Shape;2400;g2c40dcf262d_0_57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4"/>
        <p:cNvGrpSpPr/>
        <p:nvPr/>
      </p:nvGrpSpPr>
      <p:grpSpPr>
        <a:xfrm>
          <a:off x="0" y="0"/>
          <a:ext cx="0" cy="0"/>
          <a:chOff x="0" y="0"/>
          <a:chExt cx="0" cy="0"/>
        </a:xfrm>
      </p:grpSpPr>
      <p:sp>
        <p:nvSpPr>
          <p:cNvPr id="2405" name="Google Shape;2405;g2c4cc4f97d3_1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6" name="Google Shape;2406;g2c4cc4f97d3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0"/>
        <p:cNvGrpSpPr/>
        <p:nvPr/>
      </p:nvGrpSpPr>
      <p:grpSpPr>
        <a:xfrm>
          <a:off x="0" y="0"/>
          <a:ext cx="0" cy="0"/>
          <a:chOff x="0" y="0"/>
          <a:chExt cx="0" cy="0"/>
        </a:xfrm>
      </p:grpSpPr>
      <p:sp>
        <p:nvSpPr>
          <p:cNvPr id="2411" name="Google Shape;2411;g2c40dcf262d_0_57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2" name="Google Shape;2412;g2c40dcf262d_0_57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6"/>
        <p:cNvGrpSpPr/>
        <p:nvPr/>
      </p:nvGrpSpPr>
      <p:grpSpPr>
        <a:xfrm>
          <a:off x="0" y="0"/>
          <a:ext cx="0" cy="0"/>
          <a:chOff x="0" y="0"/>
          <a:chExt cx="0" cy="0"/>
        </a:xfrm>
      </p:grpSpPr>
      <p:sp>
        <p:nvSpPr>
          <p:cNvPr id="1917" name="Google Shape;1917;g2c40dcf262d_0_53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8" name="Google Shape;1918;g2c40dcf262d_0_53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0"/>
        <p:cNvGrpSpPr/>
        <p:nvPr/>
      </p:nvGrpSpPr>
      <p:grpSpPr>
        <a:xfrm>
          <a:off x="0" y="0"/>
          <a:ext cx="0" cy="0"/>
          <a:chOff x="0" y="0"/>
          <a:chExt cx="0" cy="0"/>
        </a:xfrm>
      </p:grpSpPr>
      <p:sp>
        <p:nvSpPr>
          <p:cNvPr id="2421" name="Google Shape;2421;g2c40dcf262d_0_57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2" name="Google Shape;2422;g2c40dcf262d_0_57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8"/>
        <p:cNvGrpSpPr/>
        <p:nvPr/>
      </p:nvGrpSpPr>
      <p:grpSpPr>
        <a:xfrm>
          <a:off x="0" y="0"/>
          <a:ext cx="0" cy="0"/>
          <a:chOff x="0" y="0"/>
          <a:chExt cx="0" cy="0"/>
        </a:xfrm>
      </p:grpSpPr>
      <p:sp>
        <p:nvSpPr>
          <p:cNvPr id="2429" name="Google Shape;2429;g2c40dcf262d_0_57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0" name="Google Shape;2430;g2c40dcf262d_0_57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2"/>
        <p:cNvGrpSpPr/>
        <p:nvPr/>
      </p:nvGrpSpPr>
      <p:grpSpPr>
        <a:xfrm>
          <a:off x="0" y="0"/>
          <a:ext cx="0" cy="0"/>
          <a:chOff x="0" y="0"/>
          <a:chExt cx="0" cy="0"/>
        </a:xfrm>
      </p:grpSpPr>
      <p:sp>
        <p:nvSpPr>
          <p:cNvPr id="2443" name="Google Shape;2443;g2c40dcf262d_0_57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4" name="Google Shape;2444;g2c40dcf262d_0_57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9"/>
        <p:cNvGrpSpPr/>
        <p:nvPr/>
      </p:nvGrpSpPr>
      <p:grpSpPr>
        <a:xfrm>
          <a:off x="0" y="0"/>
          <a:ext cx="0" cy="0"/>
          <a:chOff x="0" y="0"/>
          <a:chExt cx="0" cy="0"/>
        </a:xfrm>
      </p:grpSpPr>
      <p:sp>
        <p:nvSpPr>
          <p:cNvPr id="2450" name="Google Shape;2450;g2c40dcf262d_0_58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1" name="Google Shape;2451;g2c40dcf262d_0_58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4"/>
        <p:cNvGrpSpPr/>
        <p:nvPr/>
      </p:nvGrpSpPr>
      <p:grpSpPr>
        <a:xfrm>
          <a:off x="0" y="0"/>
          <a:ext cx="0" cy="0"/>
          <a:chOff x="0" y="0"/>
          <a:chExt cx="0" cy="0"/>
        </a:xfrm>
      </p:grpSpPr>
      <p:sp>
        <p:nvSpPr>
          <p:cNvPr id="2465" name="Google Shape;2465;g2c40dcf262d_0_58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6" name="Google Shape;2466;g2c40dcf262d_0_58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500" b="1">
                <a:solidFill>
                  <a:srgbClr val="990000"/>
                </a:solidFill>
                <a:latin typeface="Roboto"/>
                <a:ea typeface="Roboto"/>
                <a:cs typeface="Roboto"/>
                <a:sym typeface="Roboto"/>
              </a:rPr>
              <a:t>CALC+ Hourly Labor Ceiling Prices Use Cases</a:t>
            </a:r>
            <a:endParaRPr sz="1500" b="1">
              <a:solidFill>
                <a:srgbClr val="990000"/>
              </a:solidFill>
              <a:latin typeface="Roboto"/>
              <a:ea typeface="Roboto"/>
              <a:cs typeface="Roboto"/>
              <a:sym typeface="Roboto"/>
            </a:endParaRPr>
          </a:p>
          <a:p>
            <a:pPr marL="0" lvl="0" indent="0" algn="l" rtl="0">
              <a:lnSpc>
                <a:spcPct val="115000"/>
              </a:lnSpc>
              <a:spcBef>
                <a:spcPts val="0"/>
              </a:spcBef>
              <a:spcAft>
                <a:spcPts val="0"/>
              </a:spcAft>
              <a:buNone/>
            </a:pPr>
            <a:r>
              <a:rPr lang="en" sz="1000">
                <a:solidFill>
                  <a:schemeClr val="dk1"/>
                </a:solidFill>
                <a:latin typeface="Roboto"/>
                <a:ea typeface="Roboto"/>
                <a:cs typeface="Roboto"/>
                <a:sym typeface="Roboto"/>
              </a:rPr>
              <a:t>There are a wide variety of use cases for CALC+</a:t>
            </a:r>
            <a:endParaRPr sz="1000">
              <a:solidFill>
                <a:schemeClr val="dk1"/>
              </a:solidFill>
              <a:latin typeface="Roboto"/>
              <a:ea typeface="Roboto"/>
              <a:cs typeface="Roboto"/>
              <a:sym typeface="Roboto"/>
            </a:endParaRPr>
          </a:p>
          <a:p>
            <a:pPr marL="0" lvl="0" indent="0" algn="l" rtl="0">
              <a:lnSpc>
                <a:spcPct val="115000"/>
              </a:lnSpc>
              <a:spcBef>
                <a:spcPts val="0"/>
              </a:spcBef>
              <a:spcAft>
                <a:spcPts val="0"/>
              </a:spcAft>
              <a:buNone/>
            </a:pPr>
            <a:endParaRPr sz="100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Roboto"/>
                <a:ea typeface="Roboto"/>
                <a:cs typeface="Roboto"/>
                <a:sym typeface="Roboto"/>
              </a:rPr>
              <a:t>Even industry partners use CALC+ when trying to determine what they should offer in their proposals!</a:t>
            </a:r>
            <a:endParaRPr sz="1000">
              <a:solidFill>
                <a:schemeClr val="dk1"/>
              </a:solidFill>
              <a:latin typeface="Roboto"/>
              <a:ea typeface="Roboto"/>
              <a:cs typeface="Roboto"/>
              <a:sym typeface="Roboto"/>
            </a:endParaRPr>
          </a:p>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6"/>
        <p:cNvGrpSpPr/>
        <p:nvPr/>
      </p:nvGrpSpPr>
      <p:grpSpPr>
        <a:xfrm>
          <a:off x="0" y="0"/>
          <a:ext cx="0" cy="0"/>
          <a:chOff x="0" y="0"/>
          <a:chExt cx="0" cy="0"/>
        </a:xfrm>
      </p:grpSpPr>
      <p:sp>
        <p:nvSpPr>
          <p:cNvPr id="2477" name="Google Shape;2477;g2c40dcf262d_0_58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8" name="Google Shape;2478;g2c40dcf262d_0_58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500" b="1">
                <a:solidFill>
                  <a:srgbClr val="990000"/>
                </a:solidFill>
                <a:latin typeface="Roboto"/>
                <a:ea typeface="Roboto"/>
                <a:cs typeface="Roboto"/>
                <a:sym typeface="Roboto"/>
              </a:rPr>
              <a:t>Use Cases</a:t>
            </a:r>
            <a:endParaRPr sz="1500" b="1">
              <a:solidFill>
                <a:srgbClr val="990000"/>
              </a:solidFill>
              <a:latin typeface="Roboto"/>
              <a:ea typeface="Roboto"/>
              <a:cs typeface="Roboto"/>
              <a:sym typeface="Roboto"/>
            </a:endParaRPr>
          </a:p>
          <a:p>
            <a:pPr marL="0" lvl="0" indent="0" algn="l" rtl="0">
              <a:spcBef>
                <a:spcPts val="0"/>
              </a:spcBef>
              <a:spcAft>
                <a:spcPts val="0"/>
              </a:spcAft>
              <a:buNone/>
            </a:pPr>
            <a:r>
              <a:rPr lang="en" sz="1000">
                <a:solidFill>
                  <a:schemeClr val="dk1"/>
                </a:solidFill>
                <a:latin typeface="Roboto"/>
                <a:ea typeface="Roboto"/>
                <a:cs typeface="Roboto"/>
                <a:sym typeface="Roboto"/>
              </a:rPr>
              <a:t>These are three examples of how prices paid data may be used - but there are many more - especially for analysts</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8"/>
        <p:cNvGrpSpPr/>
        <p:nvPr/>
      </p:nvGrpSpPr>
      <p:grpSpPr>
        <a:xfrm>
          <a:off x="0" y="0"/>
          <a:ext cx="0" cy="0"/>
          <a:chOff x="0" y="0"/>
          <a:chExt cx="0" cy="0"/>
        </a:xfrm>
      </p:grpSpPr>
      <p:sp>
        <p:nvSpPr>
          <p:cNvPr id="2489" name="Google Shape;2489;g2c40dcf262d_0_58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0" name="Google Shape;2490;g2c40dcf262d_0_58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500" b="1">
                <a:solidFill>
                  <a:srgbClr val="990000"/>
                </a:solidFill>
                <a:latin typeface="Roboto"/>
                <a:ea typeface="Roboto"/>
                <a:cs typeface="Roboto"/>
                <a:sym typeface="Roboto"/>
              </a:rPr>
              <a:t>CALC+ BLS</a:t>
            </a:r>
            <a:endParaRPr sz="1500" b="1">
              <a:solidFill>
                <a:srgbClr val="990000"/>
              </a:solidFill>
              <a:latin typeface="Roboto"/>
              <a:ea typeface="Roboto"/>
              <a:cs typeface="Roboto"/>
              <a:sym typeface="Roboto"/>
            </a:endParaRPr>
          </a:p>
          <a:p>
            <a:pPr marL="0" lvl="0" indent="0" algn="l" rtl="0">
              <a:lnSpc>
                <a:spcPct val="115000"/>
              </a:lnSpc>
              <a:spcBef>
                <a:spcPts val="0"/>
              </a:spcBef>
              <a:spcAft>
                <a:spcPts val="0"/>
              </a:spcAft>
              <a:buNone/>
            </a:pPr>
            <a:r>
              <a:rPr lang="en" sz="1000">
                <a:solidFill>
                  <a:schemeClr val="dk1"/>
                </a:solidFill>
                <a:latin typeface="Roboto"/>
                <a:ea typeface="Roboto"/>
                <a:cs typeface="Roboto"/>
                <a:sym typeface="Roboto"/>
              </a:rPr>
              <a:t>There are a wide variety of use cases for CALC+</a:t>
            </a:r>
            <a:endParaRPr sz="100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Roboto"/>
                <a:ea typeface="Roboto"/>
                <a:cs typeface="Roboto"/>
                <a:sym typeface="Roboto"/>
              </a:rPr>
              <a:t>Even industry partners use BLS Occupation Titles and rates when trying to determine what they should offer in their proposals!</a:t>
            </a:r>
            <a:endParaRPr sz="1000">
              <a:solidFill>
                <a:schemeClr val="dk1"/>
              </a:solidFill>
              <a:latin typeface="Roboto"/>
              <a:ea typeface="Roboto"/>
              <a:cs typeface="Roboto"/>
              <a:sym typeface="Roboto"/>
            </a:endParaRPr>
          </a:p>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0"/>
        <p:cNvGrpSpPr/>
        <p:nvPr/>
      </p:nvGrpSpPr>
      <p:grpSpPr>
        <a:xfrm>
          <a:off x="0" y="0"/>
          <a:ext cx="0" cy="0"/>
          <a:chOff x="0" y="0"/>
          <a:chExt cx="0" cy="0"/>
        </a:xfrm>
      </p:grpSpPr>
      <p:sp>
        <p:nvSpPr>
          <p:cNvPr id="2501" name="Google Shape;2501;g2c40dcf262d_0_58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2" name="Google Shape;2502;g2c40dcf262d_0_58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500" b="1">
                <a:solidFill>
                  <a:srgbClr val="990000"/>
                </a:solidFill>
                <a:latin typeface="Roboto"/>
                <a:ea typeface="Roboto"/>
                <a:cs typeface="Roboto"/>
                <a:sym typeface="Roboto"/>
              </a:rPr>
              <a:t>Create new IGCE</a:t>
            </a:r>
            <a:endParaRPr sz="1500" b="1">
              <a:solidFill>
                <a:srgbClr val="990000"/>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1000" b="1">
              <a:solidFill>
                <a:schemeClr val="dk1"/>
              </a:solidFill>
              <a:latin typeface="Roboto"/>
              <a:ea typeface="Roboto"/>
              <a:cs typeface="Roboto"/>
              <a:sym typeface="Roboto"/>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8"/>
        <p:cNvGrpSpPr/>
        <p:nvPr/>
      </p:nvGrpSpPr>
      <p:grpSpPr>
        <a:xfrm>
          <a:off x="0" y="0"/>
          <a:ext cx="0" cy="0"/>
          <a:chOff x="0" y="0"/>
          <a:chExt cx="0" cy="0"/>
        </a:xfrm>
      </p:grpSpPr>
      <p:sp>
        <p:nvSpPr>
          <p:cNvPr id="2509" name="Google Shape;2509;g2c40dcf262d_0_58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0" name="Google Shape;2510;g2c40dcf262d_0_58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4"/>
        <p:cNvGrpSpPr/>
        <p:nvPr/>
      </p:nvGrpSpPr>
      <p:grpSpPr>
        <a:xfrm>
          <a:off x="0" y="0"/>
          <a:ext cx="0" cy="0"/>
          <a:chOff x="0" y="0"/>
          <a:chExt cx="0" cy="0"/>
        </a:xfrm>
      </p:grpSpPr>
      <p:sp>
        <p:nvSpPr>
          <p:cNvPr id="2515" name="Google Shape;2515;g2c40dcf262d_0_58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6" name="Google Shape;2516;g2c40dcf262d_0_58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2"/>
        <p:cNvGrpSpPr/>
        <p:nvPr/>
      </p:nvGrpSpPr>
      <p:grpSpPr>
        <a:xfrm>
          <a:off x="0" y="0"/>
          <a:ext cx="0" cy="0"/>
          <a:chOff x="0" y="0"/>
          <a:chExt cx="0" cy="0"/>
        </a:xfrm>
      </p:grpSpPr>
      <p:sp>
        <p:nvSpPr>
          <p:cNvPr id="1923" name="Google Shape;1923;g2c40dcf262d_0_53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4" name="Google Shape;1924;g2c40dcf262d_0_53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1"/>
        <p:cNvGrpSpPr/>
        <p:nvPr/>
      </p:nvGrpSpPr>
      <p:grpSpPr>
        <a:xfrm>
          <a:off x="0" y="0"/>
          <a:ext cx="0" cy="0"/>
          <a:chOff x="0" y="0"/>
          <a:chExt cx="0" cy="0"/>
        </a:xfrm>
      </p:grpSpPr>
      <p:sp>
        <p:nvSpPr>
          <p:cNvPr id="2522" name="Google Shape;2522;g2c40dcf262d_0_58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3" name="Google Shape;2523;g2c40dcf262d_0_58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9"/>
        <p:cNvGrpSpPr/>
        <p:nvPr/>
      </p:nvGrpSpPr>
      <p:grpSpPr>
        <a:xfrm>
          <a:off x="0" y="0"/>
          <a:ext cx="0" cy="0"/>
          <a:chOff x="0" y="0"/>
          <a:chExt cx="0" cy="0"/>
        </a:xfrm>
      </p:grpSpPr>
      <p:sp>
        <p:nvSpPr>
          <p:cNvPr id="2530" name="Google Shape;2530;g2c40dcf262d_0_58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1" name="Google Shape;2531;g2c40dcf262d_0_58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50">
                <a:solidFill>
                  <a:schemeClr val="dk1"/>
                </a:solidFill>
                <a:highlight>
                  <a:srgbClr val="FFFFFF"/>
                </a:highlight>
              </a:rPr>
              <a:t>Combined effort between GSA’s Market Research as a Service and Scope Review Tool teams to streamline valuable free market research tools for upcoming requirements/solicitations  </a:t>
            </a:r>
            <a:endParaRPr sz="1350">
              <a:solidFill>
                <a:schemeClr val="dk1"/>
              </a:solidFill>
              <a:highlight>
                <a:srgbClr val="FFFFFF"/>
              </a:highlight>
            </a:endParaRPr>
          </a:p>
          <a:p>
            <a:pPr marL="0" lvl="0" indent="0" algn="l" rtl="0">
              <a:spcBef>
                <a:spcPts val="0"/>
              </a:spcBef>
              <a:spcAft>
                <a:spcPts val="0"/>
              </a:spcAft>
              <a:buNone/>
            </a:pPr>
            <a:endParaRPr sz="1350">
              <a:solidFill>
                <a:schemeClr val="dk1"/>
              </a:solidFill>
              <a:highlight>
                <a:srgbClr val="FFFFFF"/>
              </a:highlight>
            </a:endParaRPr>
          </a:p>
          <a:p>
            <a:pPr marL="0" lvl="0" indent="0" algn="l" rtl="0">
              <a:spcBef>
                <a:spcPts val="0"/>
              </a:spcBef>
              <a:spcAft>
                <a:spcPts val="0"/>
              </a:spcAft>
              <a:buNone/>
            </a:pPr>
            <a:r>
              <a:rPr lang="en" sz="1350">
                <a:solidFill>
                  <a:schemeClr val="dk1"/>
                </a:solidFill>
                <a:highlight>
                  <a:srgbClr val="FFFFFF"/>
                </a:highlight>
              </a:rPr>
              <a:t>Request a </a:t>
            </a:r>
            <a:r>
              <a:rPr lang="en" sz="1350" b="1">
                <a:solidFill>
                  <a:schemeClr val="dk1"/>
                </a:solidFill>
                <a:highlight>
                  <a:srgbClr val="FFFFFF"/>
                </a:highlight>
              </a:rPr>
              <a:t>FREE</a:t>
            </a:r>
            <a:r>
              <a:rPr lang="en" sz="1350">
                <a:solidFill>
                  <a:schemeClr val="dk1"/>
                </a:solidFill>
                <a:highlight>
                  <a:srgbClr val="FFFFFF"/>
                </a:highlight>
              </a:rPr>
              <a:t> analysis of a Statement of Work (SOW), Statement of Objectives (SOO), or Performance Work Statement (PWS) for future services tasks, along with a scope compatibility determination to help you determine whether your requirement is within the scope of the GSA contract being considered</a:t>
            </a:r>
            <a:br>
              <a:rPr lang="en" sz="1350">
                <a:solidFill>
                  <a:schemeClr val="dk1"/>
                </a:solidFill>
                <a:highlight>
                  <a:srgbClr val="FFFFFF"/>
                </a:highlight>
              </a:rPr>
            </a:br>
            <a:br>
              <a:rPr lang="en" sz="1350">
                <a:solidFill>
                  <a:schemeClr val="dk1"/>
                </a:solidFill>
                <a:highlight>
                  <a:srgbClr val="FFFFFF"/>
                </a:highlight>
              </a:rPr>
            </a:br>
            <a:r>
              <a:rPr lang="en" sz="1060">
                <a:solidFill>
                  <a:schemeClr val="dk1"/>
                </a:solidFill>
              </a:rPr>
              <a:t>*** Additional Categories to be added in the future ***</a:t>
            </a:r>
            <a:endParaRPr>
              <a:solidFill>
                <a:schemeClr val="dk1"/>
              </a:solidFil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8"/>
        <p:cNvGrpSpPr/>
        <p:nvPr/>
      </p:nvGrpSpPr>
      <p:grpSpPr>
        <a:xfrm>
          <a:off x="0" y="0"/>
          <a:ext cx="0" cy="0"/>
          <a:chOff x="0" y="0"/>
          <a:chExt cx="0" cy="0"/>
        </a:xfrm>
      </p:grpSpPr>
      <p:sp>
        <p:nvSpPr>
          <p:cNvPr id="2539" name="Google Shape;2539;g2c40dcf262d_0_58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0" name="Google Shape;2540;g2c40dcf262d_0_58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4"/>
        <p:cNvGrpSpPr/>
        <p:nvPr/>
      </p:nvGrpSpPr>
      <p:grpSpPr>
        <a:xfrm>
          <a:off x="0" y="0"/>
          <a:ext cx="0" cy="0"/>
          <a:chOff x="0" y="0"/>
          <a:chExt cx="0" cy="0"/>
        </a:xfrm>
      </p:grpSpPr>
      <p:sp>
        <p:nvSpPr>
          <p:cNvPr id="2545" name="Google Shape;2545;g2c40dcf262d_0_58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6" name="Google Shape;2546;g2c40dcf262d_0_58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0"/>
        <p:cNvGrpSpPr/>
        <p:nvPr/>
      </p:nvGrpSpPr>
      <p:grpSpPr>
        <a:xfrm>
          <a:off x="0" y="0"/>
          <a:ext cx="0" cy="0"/>
          <a:chOff x="0" y="0"/>
          <a:chExt cx="0" cy="0"/>
        </a:xfrm>
      </p:grpSpPr>
      <p:sp>
        <p:nvSpPr>
          <p:cNvPr id="2551" name="Google Shape;2551;g2c40dcf262d_0_58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2" name="Google Shape;2552;g2c40dcf262d_0_58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You can select multiple contract for review at one time</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7"/>
        <p:cNvGrpSpPr/>
        <p:nvPr/>
      </p:nvGrpSpPr>
      <p:grpSpPr>
        <a:xfrm>
          <a:off x="0" y="0"/>
          <a:ext cx="0" cy="0"/>
          <a:chOff x="0" y="0"/>
          <a:chExt cx="0" cy="0"/>
        </a:xfrm>
      </p:grpSpPr>
      <p:sp>
        <p:nvSpPr>
          <p:cNvPr id="2558" name="Google Shape;2558;g2c40dcf262d_0_58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9" name="Google Shape;2559;g2c40dcf262d_0_58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Only NAICS/SINs available to the selected contracts will be displayed. If unsure which NAICS/SIN to use, please use the linked guides</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4"/>
        <p:cNvGrpSpPr/>
        <p:nvPr/>
      </p:nvGrpSpPr>
      <p:grpSpPr>
        <a:xfrm>
          <a:off x="0" y="0"/>
          <a:ext cx="0" cy="0"/>
          <a:chOff x="0" y="0"/>
          <a:chExt cx="0" cy="0"/>
        </a:xfrm>
      </p:grpSpPr>
      <p:sp>
        <p:nvSpPr>
          <p:cNvPr id="2565" name="Google Shape;2565;g2c40dcf262d_0_59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6" name="Google Shape;2566;g2c40dcf262d_0_59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Enter the current PWS/SOW/SOW/Project Name </a:t>
            </a:r>
            <a:endParaRPr/>
          </a:p>
          <a:p>
            <a:pPr marL="457200" lvl="0" indent="-298450" algn="l" rtl="0">
              <a:spcBef>
                <a:spcPts val="0"/>
              </a:spcBef>
              <a:spcAft>
                <a:spcPts val="0"/>
              </a:spcAft>
              <a:buSzPts val="1100"/>
              <a:buChar char="●"/>
            </a:pPr>
            <a:r>
              <a:rPr lang="en"/>
              <a:t>Briefly summarize the the principle purpose of of the requirement</a:t>
            </a:r>
            <a:endParaRPr/>
          </a:p>
          <a:p>
            <a:pPr marL="0" lvl="0" indent="0" algn="l" rtl="0">
              <a:spcBef>
                <a:spcPts val="0"/>
              </a:spcBef>
              <a:spcAft>
                <a:spcPts val="0"/>
              </a:spcAft>
              <a:buNone/>
            </a:pPr>
            <a:endParaRPr/>
          </a:p>
          <a:p>
            <a:pPr marL="0" lvl="0" indent="0" algn="l" rtl="0">
              <a:spcBef>
                <a:spcPts val="0"/>
              </a:spcBef>
              <a:spcAft>
                <a:spcPts val="0"/>
              </a:spcAft>
              <a:buNone/>
            </a:pPr>
            <a:r>
              <a:rPr lang="en"/>
              <a:t>The rest of the form will walk you through area such as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0"/>
        <p:cNvGrpSpPr/>
        <p:nvPr/>
      </p:nvGrpSpPr>
      <p:grpSpPr>
        <a:xfrm>
          <a:off x="0" y="0"/>
          <a:ext cx="0" cy="0"/>
          <a:chOff x="0" y="0"/>
          <a:chExt cx="0" cy="0"/>
        </a:xfrm>
      </p:grpSpPr>
      <p:sp>
        <p:nvSpPr>
          <p:cNvPr id="2571" name="Google Shape;2571;g2c40dcf262d_0_59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2" name="Google Shape;2572;g2c40dcf262d_0_59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50">
                <a:solidFill>
                  <a:schemeClr val="dk1"/>
                </a:solidFill>
                <a:highlight>
                  <a:srgbClr val="FFFFFF"/>
                </a:highlight>
              </a:rPr>
              <a:t>Combined effort between GSA’s Market Research as a Service and Scope Review Tool teams to streamline valuable free market research tools for upcoming requirements/solicitations  </a:t>
            </a:r>
            <a:endParaRPr sz="1350">
              <a:solidFill>
                <a:schemeClr val="dk1"/>
              </a:solidFill>
              <a:highlight>
                <a:srgbClr val="FFFFFF"/>
              </a:highlight>
            </a:endParaRPr>
          </a:p>
          <a:p>
            <a:pPr marL="0" lvl="0" indent="0" algn="l" rtl="0">
              <a:spcBef>
                <a:spcPts val="0"/>
              </a:spcBef>
              <a:spcAft>
                <a:spcPts val="0"/>
              </a:spcAft>
              <a:buNone/>
            </a:pPr>
            <a:endParaRPr sz="1350">
              <a:solidFill>
                <a:schemeClr val="dk1"/>
              </a:solidFill>
              <a:highlight>
                <a:srgbClr val="FFFFFF"/>
              </a:highlight>
            </a:endParaRPr>
          </a:p>
          <a:p>
            <a:pPr marL="0" lvl="0" indent="0" algn="l" rtl="0">
              <a:spcBef>
                <a:spcPts val="0"/>
              </a:spcBef>
              <a:spcAft>
                <a:spcPts val="0"/>
              </a:spcAft>
              <a:buNone/>
            </a:pPr>
            <a:r>
              <a:rPr lang="en" sz="1350">
                <a:solidFill>
                  <a:schemeClr val="dk1"/>
                </a:solidFill>
                <a:highlight>
                  <a:srgbClr val="FFFFFF"/>
                </a:highlight>
              </a:rPr>
              <a:t>Request a </a:t>
            </a:r>
            <a:r>
              <a:rPr lang="en" sz="1350" b="1">
                <a:solidFill>
                  <a:schemeClr val="dk1"/>
                </a:solidFill>
                <a:highlight>
                  <a:srgbClr val="FFFFFF"/>
                </a:highlight>
              </a:rPr>
              <a:t>FREE</a:t>
            </a:r>
            <a:r>
              <a:rPr lang="en" sz="1350">
                <a:solidFill>
                  <a:schemeClr val="dk1"/>
                </a:solidFill>
                <a:highlight>
                  <a:srgbClr val="FFFFFF"/>
                </a:highlight>
              </a:rPr>
              <a:t> analysis of a Statement of Work (SOW), Statement of Objectives (SOO), or Performance Work Statement (PWS) for future services tasks, along with a scope compatibility determination to help you determine whether your requirement is within the scope of the GSA contract being considered</a:t>
            </a:r>
            <a:br>
              <a:rPr lang="en" sz="1350">
                <a:solidFill>
                  <a:schemeClr val="dk1"/>
                </a:solidFill>
                <a:highlight>
                  <a:srgbClr val="FFFFFF"/>
                </a:highlight>
              </a:rPr>
            </a:br>
            <a:br>
              <a:rPr lang="en" sz="1350">
                <a:solidFill>
                  <a:schemeClr val="dk1"/>
                </a:solidFill>
                <a:highlight>
                  <a:srgbClr val="FFFFFF"/>
                </a:highlight>
              </a:rPr>
            </a:br>
            <a:r>
              <a:rPr lang="en" sz="1060">
                <a:solidFill>
                  <a:schemeClr val="dk1"/>
                </a:solidFill>
              </a:rPr>
              <a:t>*** Additional Categories to be added in the future ***</a:t>
            </a:r>
            <a:endParaRPr>
              <a:solidFill>
                <a:schemeClr val="dk1"/>
              </a:solidFil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7"/>
        <p:cNvGrpSpPr/>
        <p:nvPr/>
      </p:nvGrpSpPr>
      <p:grpSpPr>
        <a:xfrm>
          <a:off x="0" y="0"/>
          <a:ext cx="0" cy="0"/>
          <a:chOff x="0" y="0"/>
          <a:chExt cx="0" cy="0"/>
        </a:xfrm>
      </p:grpSpPr>
      <p:sp>
        <p:nvSpPr>
          <p:cNvPr id="2578" name="Google Shape;2578;g2c40dcf262d_0_59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9" name="Google Shape;2579;g2c40dcf262d_0_59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3"/>
        <p:cNvGrpSpPr/>
        <p:nvPr/>
      </p:nvGrpSpPr>
      <p:grpSpPr>
        <a:xfrm>
          <a:off x="0" y="0"/>
          <a:ext cx="0" cy="0"/>
          <a:chOff x="0" y="0"/>
          <a:chExt cx="0" cy="0"/>
        </a:xfrm>
      </p:grpSpPr>
      <p:sp>
        <p:nvSpPr>
          <p:cNvPr id="2584" name="Google Shape;2584;g2c40dcf262d_0_59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5" name="Google Shape;2585;g2c40dcf262d_0_59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50">
                <a:solidFill>
                  <a:schemeClr val="dk1"/>
                </a:solidFill>
                <a:highlight>
                  <a:srgbClr val="FFFFFF"/>
                </a:highlight>
              </a:rPr>
              <a:t>After a scope determination is completed, </a:t>
            </a:r>
            <a:r>
              <a:rPr lang="en" sz="1350" b="1">
                <a:solidFill>
                  <a:schemeClr val="dk1"/>
                </a:solidFill>
                <a:highlight>
                  <a:srgbClr val="FFFFFF"/>
                </a:highlight>
              </a:rPr>
              <a:t>GSA’s Market Research As a Service (MRAS)</a:t>
            </a:r>
            <a:r>
              <a:rPr lang="en" sz="1350">
                <a:solidFill>
                  <a:schemeClr val="dk1"/>
                </a:solidFill>
                <a:highlight>
                  <a:srgbClr val="FFFFFF"/>
                </a:highlight>
              </a:rPr>
              <a:t> Program provides a FREE service to develop a customized RFI targeting GSA contract holders. MRAS RFIs provide you with a consolidated market research report of all responses received immediately after the RFI closes. By selecting this option, you will not have to fill out two separate forms.  All information will be carried over to the MRaS Tool.  </a:t>
            </a:r>
            <a:endParaRPr sz="1350">
              <a:solidFill>
                <a:schemeClr val="dk1"/>
              </a:solidFill>
              <a:highlight>
                <a:srgbClr val="FFFFFF"/>
              </a:highlight>
            </a:endParaRPr>
          </a:p>
          <a:p>
            <a:pPr marL="0" lvl="0" indent="0" algn="l" rtl="0">
              <a:spcBef>
                <a:spcPts val="0"/>
              </a:spcBef>
              <a:spcAft>
                <a:spcPts val="0"/>
              </a:spcAft>
              <a:buNone/>
            </a:pPr>
            <a:endParaRPr sz="1350">
              <a:solidFill>
                <a:schemeClr val="dk1"/>
              </a:solidFill>
              <a:highlight>
                <a:srgbClr val="FFFFFF"/>
              </a:highlight>
            </a:endParaRPr>
          </a:p>
          <a:p>
            <a:pPr marL="0" lvl="0" indent="0" algn="l" rtl="0">
              <a:spcBef>
                <a:spcPts val="0"/>
              </a:spcBef>
              <a:spcAft>
                <a:spcPts val="0"/>
              </a:spcAft>
              <a:buNone/>
            </a:pPr>
            <a:r>
              <a:rPr lang="en" sz="1350">
                <a:solidFill>
                  <a:schemeClr val="dk1"/>
                </a:solidFill>
                <a:highlight>
                  <a:srgbClr val="FFFFFF"/>
                </a:highlight>
              </a:rPr>
              <a:t>MRAS provides each customer with a unique, comprehensive, and easy-to-understand report. The report analyzes industry partner data related to the customers' needs, which gives an understanding of the results expected under the markets researched. The Market Research Report includes socio-economic, technical, capabilities, and comprehensive business information so Agencies can complete their Acquisition Planning and Small Business strategies and requirements and estimate documents.</a:t>
            </a:r>
            <a:br>
              <a:rPr lang="en" sz="1350">
                <a:solidFill>
                  <a:schemeClr val="dk1"/>
                </a:solidFill>
                <a:highlight>
                  <a:srgbClr val="FFFFFF"/>
                </a:highlight>
              </a:rPr>
            </a:br>
            <a:br>
              <a:rPr lang="en" sz="1350">
                <a:solidFill>
                  <a:schemeClr val="dk1"/>
                </a:solidFill>
                <a:highlight>
                  <a:srgbClr val="FFFFFF"/>
                </a:highlight>
              </a:rPr>
            </a:br>
            <a:r>
              <a:rPr lang="en" sz="1350" b="1">
                <a:solidFill>
                  <a:schemeClr val="dk1"/>
                </a:solidFill>
                <a:highlight>
                  <a:srgbClr val="FFFFFF"/>
                </a:highlight>
              </a:rPr>
              <a:t>*** All RFI’s are posted in eBuy as of March 24’</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0"/>
        <p:cNvGrpSpPr/>
        <p:nvPr/>
      </p:nvGrpSpPr>
      <p:grpSpPr>
        <a:xfrm>
          <a:off x="0" y="0"/>
          <a:ext cx="0" cy="0"/>
          <a:chOff x="0" y="0"/>
          <a:chExt cx="0" cy="0"/>
        </a:xfrm>
      </p:grpSpPr>
      <p:sp>
        <p:nvSpPr>
          <p:cNvPr id="1931" name="Google Shape;1931;g2c40dcf262d_0_54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2" name="Google Shape;1932;g2c40dcf262d_0_5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9"/>
        <p:cNvGrpSpPr/>
        <p:nvPr/>
      </p:nvGrpSpPr>
      <p:grpSpPr>
        <a:xfrm>
          <a:off x="0" y="0"/>
          <a:ext cx="0" cy="0"/>
          <a:chOff x="0" y="0"/>
          <a:chExt cx="0" cy="0"/>
        </a:xfrm>
      </p:grpSpPr>
      <p:sp>
        <p:nvSpPr>
          <p:cNvPr id="2590" name="Google Shape;2590;g2c40dcf262d_0_59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1" name="Google Shape;2591;g2c40dcf262d_0_59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7"/>
        <p:cNvGrpSpPr/>
        <p:nvPr/>
      </p:nvGrpSpPr>
      <p:grpSpPr>
        <a:xfrm>
          <a:off x="0" y="0"/>
          <a:ext cx="0" cy="0"/>
          <a:chOff x="0" y="0"/>
          <a:chExt cx="0" cy="0"/>
        </a:xfrm>
      </p:grpSpPr>
      <p:sp>
        <p:nvSpPr>
          <p:cNvPr id="2598" name="Google Shape;2598;g2c40dcf262d_0_59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9" name="Google Shape;2599;g2c40dcf262d_0_59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3"/>
        <p:cNvGrpSpPr/>
        <p:nvPr/>
      </p:nvGrpSpPr>
      <p:grpSpPr>
        <a:xfrm>
          <a:off x="0" y="0"/>
          <a:ext cx="0" cy="0"/>
          <a:chOff x="0" y="0"/>
          <a:chExt cx="0" cy="0"/>
        </a:xfrm>
      </p:grpSpPr>
      <p:sp>
        <p:nvSpPr>
          <p:cNvPr id="2604" name="Google Shape;2604;g2c40dcf262d_0_59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5" name="Google Shape;2605;g2c40dcf262d_0_59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5"/>
        <p:cNvGrpSpPr/>
        <p:nvPr/>
      </p:nvGrpSpPr>
      <p:grpSpPr>
        <a:xfrm>
          <a:off x="0" y="0"/>
          <a:ext cx="0" cy="0"/>
          <a:chOff x="0" y="0"/>
          <a:chExt cx="0" cy="0"/>
        </a:xfrm>
      </p:grpSpPr>
      <p:sp>
        <p:nvSpPr>
          <p:cNvPr id="2616" name="Google Shape;2616;g2c40dcf262d_0_59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7" name="Google Shape;2617;g2c40dcf262d_0_59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3"/>
        <p:cNvGrpSpPr/>
        <p:nvPr/>
      </p:nvGrpSpPr>
      <p:grpSpPr>
        <a:xfrm>
          <a:off x="0" y="0"/>
          <a:ext cx="0" cy="0"/>
          <a:chOff x="0" y="0"/>
          <a:chExt cx="0" cy="0"/>
        </a:xfrm>
      </p:grpSpPr>
      <p:sp>
        <p:nvSpPr>
          <p:cNvPr id="2624" name="Google Shape;2624;g2c40dcf262d_0_59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5" name="Google Shape;2625;g2c40dcf262d_0_595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1200"/>
              </a:spcBef>
              <a:spcAft>
                <a:spcPts val="0"/>
              </a:spcAft>
              <a:buClr>
                <a:schemeClr val="dk1"/>
              </a:buClr>
              <a:buSzPts val="1200"/>
              <a:buChar char="●"/>
            </a:pPr>
            <a:r>
              <a:rPr lang="en">
                <a:latin typeface="Arial"/>
                <a:ea typeface="Arial"/>
                <a:cs typeface="Arial"/>
                <a:sym typeface="Arial"/>
              </a:rPr>
              <a:t>Let me illustrate the impact of CSAWs with one of our success stories. </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
                <a:latin typeface="Arial"/>
                <a:ea typeface="Arial"/>
                <a:cs typeface="Arial"/>
                <a:sym typeface="Arial"/>
              </a:rPr>
              <a:t>Environmental Protection Agency’s Office of Air and Radiation (OAR) wanted to establish a performance-based blanket purchase agreement for their the Environmental, Analytical, Research, Technical, and Hybrid (EARTH) Support Services contracts.</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
                <a:latin typeface="Arial"/>
                <a:ea typeface="Arial"/>
                <a:cs typeface="Arial"/>
                <a:sym typeface="Arial"/>
              </a:rPr>
              <a:t>OAR’s goals were to comply with Federal and Agency Requirements for Spend Under Management and Small Business Goals, develop expertise in what and how they buy, and build effective, efficient solutions to streamline support in the top spend area of professional services for environmental consulting.</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
                <a:latin typeface="Arial"/>
                <a:ea typeface="Arial"/>
                <a:cs typeface="Arial"/>
                <a:sym typeface="Arial"/>
              </a:rPr>
              <a:t>Through the CSAW, the OAR EARTH team identified workgroups and a milestone schedule to address specific project areas, completing acquisitions planning, and confirmed buy-in on the acquisition strategy. The facilitated process helped EPA use performance-based acquisition strategies to establish transparency and clarity of the OAR EARTH Acquisition requirement and acquisition strategy, fostering collaboration and streamlined decision-making.</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
                <a:latin typeface="Arial"/>
                <a:ea typeface="Arial"/>
                <a:cs typeface="Arial"/>
                <a:sym typeface="Arial"/>
              </a:rPr>
              <a:t>The outcomes were significant:</a:t>
            </a:r>
            <a:endParaRPr>
              <a:latin typeface="Arial"/>
              <a:ea typeface="Arial"/>
              <a:cs typeface="Arial"/>
              <a:sym typeface="Arial"/>
            </a:endParaRPr>
          </a:p>
          <a:p>
            <a:pPr marL="914400" lvl="1" indent="-304800" algn="l" rtl="0">
              <a:lnSpc>
                <a:spcPct val="115000"/>
              </a:lnSpc>
              <a:spcBef>
                <a:spcPts val="0"/>
              </a:spcBef>
              <a:spcAft>
                <a:spcPts val="0"/>
              </a:spcAft>
              <a:buClr>
                <a:schemeClr val="dk1"/>
              </a:buClr>
              <a:buSzPts val="1200"/>
              <a:buChar char="○"/>
            </a:pPr>
            <a:r>
              <a:rPr lang="en">
                <a:latin typeface="Arial"/>
                <a:ea typeface="Arial"/>
                <a:cs typeface="Arial"/>
                <a:sym typeface="Arial"/>
              </a:rPr>
              <a:t>EPA’s EARTH Acquisition Design consolidated 30 unique Statements of Work using performance-based acquisition best practices.</a:t>
            </a:r>
            <a:endParaRPr>
              <a:latin typeface="Arial"/>
              <a:ea typeface="Arial"/>
              <a:cs typeface="Arial"/>
              <a:sym typeface="Arial"/>
            </a:endParaRPr>
          </a:p>
          <a:p>
            <a:pPr marL="914400" lvl="1" indent="-304800" algn="l" rtl="0">
              <a:lnSpc>
                <a:spcPct val="115000"/>
              </a:lnSpc>
              <a:spcBef>
                <a:spcPts val="0"/>
              </a:spcBef>
              <a:spcAft>
                <a:spcPts val="0"/>
              </a:spcAft>
              <a:buClr>
                <a:schemeClr val="dk1"/>
              </a:buClr>
              <a:buSzPts val="1200"/>
              <a:buChar char="○"/>
            </a:pPr>
            <a:r>
              <a:rPr lang="en">
                <a:latin typeface="Arial"/>
                <a:ea typeface="Arial"/>
                <a:cs typeface="Arial"/>
                <a:sym typeface="Arial"/>
              </a:rPr>
              <a:t>The agency established Multiple-award Blanket Purchase Agreements against GSA Multiple Award Schedule, including small business and large business tracks.</a:t>
            </a:r>
            <a:endParaRPr>
              <a:latin typeface="Arial"/>
              <a:ea typeface="Arial"/>
              <a:cs typeface="Arial"/>
              <a:sym typeface="Arial"/>
            </a:endParaRPr>
          </a:p>
          <a:p>
            <a:pPr marL="914400" lvl="1" indent="-298450" algn="l" rtl="0">
              <a:lnSpc>
                <a:spcPct val="115000"/>
              </a:lnSpc>
              <a:spcBef>
                <a:spcPts val="0"/>
              </a:spcBef>
              <a:spcAft>
                <a:spcPts val="0"/>
              </a:spcAft>
              <a:buSzPts val="1100"/>
              <a:buFont typeface="Arial"/>
              <a:buChar char="○"/>
            </a:pPr>
            <a:r>
              <a:rPr lang="en">
                <a:latin typeface="Arial"/>
                <a:ea typeface="Arial"/>
                <a:cs typeface="Arial"/>
                <a:sym typeface="Arial"/>
              </a:rPr>
              <a:t>The team’s high-quality pre-award package was accepted without revision by both OGC and OSDBU - avoiding months of potential delays</a:t>
            </a:r>
            <a:endParaRPr>
              <a:latin typeface="Arial"/>
              <a:ea typeface="Arial"/>
              <a:cs typeface="Arial"/>
              <a:sym typeface="Arial"/>
            </a:endParaRPr>
          </a:p>
          <a:p>
            <a:pPr marL="914400" lvl="1" indent="-298450" algn="l" rtl="0">
              <a:lnSpc>
                <a:spcPct val="115000"/>
              </a:lnSpc>
              <a:spcBef>
                <a:spcPts val="0"/>
              </a:spcBef>
              <a:spcAft>
                <a:spcPts val="0"/>
              </a:spcAft>
              <a:buSzPts val="1100"/>
              <a:buFont typeface="Arial"/>
              <a:buChar char="○"/>
            </a:pPr>
            <a:r>
              <a:rPr lang="en">
                <a:latin typeface="Arial"/>
                <a:ea typeface="Arial"/>
                <a:cs typeface="Arial"/>
                <a:sym typeface="Arial"/>
              </a:rPr>
              <a:t>EARTH’s nearly $10B value was placed against existing GSA schedule contracts and received no protests - again avoiding months of potential delays</a:t>
            </a:r>
            <a:endParaRPr>
              <a:latin typeface="Arial"/>
              <a:ea typeface="Arial"/>
              <a:cs typeface="Arial"/>
              <a:sym typeface="Arial"/>
            </a:endParaRPr>
          </a:p>
          <a:p>
            <a:pPr marL="457200" lvl="0" indent="-298450" algn="l" rtl="0">
              <a:lnSpc>
                <a:spcPct val="115000"/>
              </a:lnSpc>
              <a:spcBef>
                <a:spcPts val="0"/>
              </a:spcBef>
              <a:spcAft>
                <a:spcPts val="0"/>
              </a:spcAft>
              <a:buSzPts val="1100"/>
              <a:buFont typeface="Arial"/>
              <a:buChar char="●"/>
            </a:pPr>
            <a:r>
              <a:rPr lang="en">
                <a:latin typeface="Arial"/>
                <a:ea typeface="Arial"/>
                <a:cs typeface="Arial"/>
                <a:sym typeface="Arial"/>
              </a:rPr>
              <a:t>The IPT won the EPA Gold Medal award for their work...  </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
                <a:latin typeface="Arial"/>
                <a:ea typeface="Arial"/>
                <a:cs typeface="Arial"/>
                <a:sym typeface="Arial"/>
              </a:rPr>
              <a:t>This success story is example of how CSAWs drive efficiency and excellence in acquisition practices.</a:t>
            </a:r>
            <a:endParaRPr>
              <a:latin typeface="Arial"/>
              <a:ea typeface="Arial"/>
              <a:cs typeface="Arial"/>
              <a:sym typeface="Arial"/>
            </a:endParaRPr>
          </a:p>
          <a:p>
            <a:pPr marL="0" lvl="0" indent="0" algn="l" rtl="0">
              <a:spcBef>
                <a:spcPts val="1200"/>
              </a:spcBef>
              <a:spcAft>
                <a:spcPts val="0"/>
              </a:spcAft>
              <a:buNone/>
            </a:pPr>
            <a:endParaRPr/>
          </a:p>
        </p:txBody>
      </p:sp>
      <p:sp>
        <p:nvSpPr>
          <p:cNvPr id="2626" name="Google Shape;2626;g2c40dcf262d_0_5954: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74</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2"/>
        <p:cNvGrpSpPr/>
        <p:nvPr/>
      </p:nvGrpSpPr>
      <p:grpSpPr>
        <a:xfrm>
          <a:off x="0" y="0"/>
          <a:ext cx="0" cy="0"/>
          <a:chOff x="0" y="0"/>
          <a:chExt cx="0" cy="0"/>
        </a:xfrm>
      </p:grpSpPr>
      <p:sp>
        <p:nvSpPr>
          <p:cNvPr id="2633" name="Google Shape;2633;g2c40dcf262d_0_59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4" name="Google Shape;2634;g2c40dcf262d_0_59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dk1"/>
                </a:solidFill>
                <a:latin typeface="Calibri"/>
                <a:ea typeface="Calibri"/>
                <a:cs typeface="Calibri"/>
                <a:sym typeface="Calibri"/>
              </a:rPr>
              <a:t>1/2021 - Agency Wide Logistic Support Service ($31)</a:t>
            </a:r>
            <a:endParaRPr sz="1000">
              <a:solidFill>
                <a:schemeClr val="dk1"/>
              </a:solidFill>
              <a:latin typeface="Calibri"/>
              <a:ea typeface="Calibri"/>
              <a:cs typeface="Calibri"/>
              <a:sym typeface="Calibri"/>
            </a:endParaRPr>
          </a:p>
          <a:p>
            <a:pPr marL="0" lvl="0" indent="0" algn="l" rtl="0">
              <a:spcBef>
                <a:spcPts val="0"/>
              </a:spcBef>
              <a:spcAft>
                <a:spcPts val="0"/>
              </a:spcAft>
              <a:buNone/>
            </a:pPr>
            <a:r>
              <a:rPr lang="en" sz="1000">
                <a:solidFill>
                  <a:schemeClr val="dk1"/>
                </a:solidFill>
                <a:latin typeface="Calibri"/>
                <a:ea typeface="Calibri"/>
                <a:cs typeface="Calibri"/>
                <a:sym typeface="Calibri"/>
              </a:rPr>
              <a:t>BPA for </a:t>
            </a:r>
            <a:endParaRPr sz="10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(a) Equipment Services</a:t>
            </a:r>
            <a:endParaRPr sz="10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(b) Motor Pool and Transportation Services</a:t>
            </a:r>
            <a:endParaRPr sz="10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(c) Flight Hardware Support Operations Services</a:t>
            </a:r>
            <a:endParaRPr sz="10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(d) Shipping and Receiving Services</a:t>
            </a:r>
            <a:endParaRPr sz="10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(e) Mail Services</a:t>
            </a:r>
            <a:endParaRPr sz="10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(f) Moves and Furniture Services</a:t>
            </a:r>
            <a:endParaRPr sz="10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(g) Property Disposal Services</a:t>
            </a:r>
            <a:endParaRPr sz="10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(h) Material, Property, and Warehouse Management Services</a:t>
            </a:r>
            <a:endParaRPr sz="1000">
              <a:solidFill>
                <a:schemeClr val="dk1"/>
              </a:solidFill>
              <a:latin typeface="Calibri"/>
              <a:ea typeface="Calibri"/>
              <a:cs typeface="Calibri"/>
              <a:sym typeface="Calibri"/>
            </a:endParaRPr>
          </a:p>
          <a:p>
            <a:pPr marL="0" lvl="0" indent="0" algn="l" rtl="0">
              <a:spcBef>
                <a:spcPts val="0"/>
              </a:spcBef>
              <a:spcAft>
                <a:spcPts val="0"/>
              </a:spcAft>
              <a:buNone/>
            </a:pPr>
            <a:endParaRPr sz="1000">
              <a:solidFill>
                <a:schemeClr val="dk1"/>
              </a:solidFill>
              <a:latin typeface="Calibri"/>
              <a:ea typeface="Calibri"/>
              <a:cs typeface="Calibri"/>
              <a:sym typeface="Calibri"/>
            </a:endParaRPr>
          </a:p>
          <a:p>
            <a:pPr marL="0" lvl="0" indent="0" algn="l" rtl="0">
              <a:spcBef>
                <a:spcPts val="0"/>
              </a:spcBef>
              <a:spcAft>
                <a:spcPts val="0"/>
              </a:spcAft>
              <a:buNone/>
            </a:pPr>
            <a:r>
              <a:rPr lang="en" sz="1000">
                <a:solidFill>
                  <a:schemeClr val="dk1"/>
                </a:solidFill>
                <a:latin typeface="Calibri"/>
                <a:ea typeface="Calibri"/>
                <a:cs typeface="Calibri"/>
                <a:sym typeface="Calibri"/>
              </a:rPr>
              <a:t>7/2021 - Grounds Service ($50)</a:t>
            </a:r>
            <a:endParaRPr sz="1000">
              <a:solidFill>
                <a:schemeClr val="dk1"/>
              </a:solidFill>
              <a:latin typeface="Calibri"/>
              <a:ea typeface="Calibri"/>
              <a:cs typeface="Calibri"/>
              <a:sym typeface="Calibri"/>
            </a:endParaRPr>
          </a:p>
          <a:p>
            <a:pPr marL="0" marR="27305" lvl="0" indent="0" algn="l" rtl="0">
              <a:spcBef>
                <a:spcPts val="300"/>
              </a:spcBef>
              <a:spcAft>
                <a:spcPts val="0"/>
              </a:spcAft>
              <a:buNone/>
            </a:pPr>
            <a:r>
              <a:rPr lang="en" sz="1000">
                <a:solidFill>
                  <a:schemeClr val="dk1"/>
                </a:solidFill>
                <a:latin typeface="Calibri"/>
                <a:ea typeface="Calibri"/>
                <a:cs typeface="Calibri"/>
                <a:sym typeface="Calibri"/>
              </a:rPr>
              <a:t>Mission Architecture Program, NASA is moving from a decentralized approach to acquiring grounds maintenance service to a more enterprise approach.  </a:t>
            </a:r>
            <a:endParaRPr sz="1000">
              <a:solidFill>
                <a:schemeClr val="dk1"/>
              </a:solidFill>
              <a:latin typeface="Calibri"/>
              <a:ea typeface="Calibri"/>
              <a:cs typeface="Calibri"/>
              <a:sym typeface="Calibri"/>
            </a:endParaRPr>
          </a:p>
          <a:p>
            <a:pPr marL="0" marR="27305" lvl="0" indent="0" algn="l" rtl="0">
              <a:spcBef>
                <a:spcPts val="300"/>
              </a:spcBef>
              <a:spcAft>
                <a:spcPts val="0"/>
              </a:spcAft>
              <a:buNone/>
            </a:pPr>
            <a:r>
              <a:rPr lang="en" sz="1000">
                <a:solidFill>
                  <a:schemeClr val="dk1"/>
                </a:solidFill>
                <a:latin typeface="Calibri"/>
                <a:ea typeface="Calibri"/>
                <a:cs typeface="Calibri"/>
                <a:sym typeface="Calibri"/>
              </a:rPr>
              <a:t>NASA has established a Requirements Development Team</a:t>
            </a:r>
            <a:endParaRPr sz="1000">
              <a:solidFill>
                <a:schemeClr val="dk1"/>
              </a:solidFill>
              <a:latin typeface="Calibri"/>
              <a:ea typeface="Calibri"/>
              <a:cs typeface="Calibri"/>
              <a:sym typeface="Calibri"/>
            </a:endParaRPr>
          </a:p>
          <a:p>
            <a:pPr marL="0" marR="27305" lvl="0" indent="0" algn="l" rtl="0">
              <a:spcBef>
                <a:spcPts val="300"/>
              </a:spcBef>
              <a:spcAft>
                <a:spcPts val="0"/>
              </a:spcAft>
              <a:buClr>
                <a:schemeClr val="dk1"/>
              </a:buClr>
              <a:buSzPts val="1100"/>
              <a:buFont typeface="Arial"/>
              <a:buNone/>
            </a:pPr>
            <a:endParaRPr sz="1000">
              <a:solidFill>
                <a:schemeClr val="dk1"/>
              </a:solidFill>
              <a:latin typeface="Calibri"/>
              <a:ea typeface="Calibri"/>
              <a:cs typeface="Calibri"/>
              <a:sym typeface="Calibri"/>
            </a:endParaRPr>
          </a:p>
          <a:p>
            <a:pPr marL="0" lvl="0" indent="0" algn="l" rtl="0">
              <a:spcBef>
                <a:spcPts val="300"/>
              </a:spcBef>
              <a:spcAft>
                <a:spcPts val="0"/>
              </a:spcAft>
              <a:buNone/>
            </a:pPr>
            <a:r>
              <a:rPr lang="en" sz="1000">
                <a:solidFill>
                  <a:schemeClr val="dk1"/>
                </a:solidFill>
                <a:latin typeface="Calibri"/>
                <a:ea typeface="Calibri"/>
                <a:cs typeface="Calibri"/>
                <a:sym typeface="Calibri"/>
              </a:rPr>
              <a:t>11/2021 - Agency Communication ($305)</a:t>
            </a:r>
            <a:endParaRPr sz="1000">
              <a:solidFill>
                <a:schemeClr val="dk1"/>
              </a:solidFill>
              <a:latin typeface="Calibri"/>
              <a:ea typeface="Calibri"/>
              <a:cs typeface="Calibri"/>
              <a:sym typeface="Calibri"/>
            </a:endParaRPr>
          </a:p>
          <a:p>
            <a:pPr marL="0" lvl="0" indent="0" algn="l" rtl="0">
              <a:spcBef>
                <a:spcPts val="0"/>
              </a:spcBef>
              <a:spcAft>
                <a:spcPts val="0"/>
              </a:spcAft>
              <a:buNone/>
            </a:pPr>
            <a:r>
              <a:rPr lang="en" sz="1000">
                <a:solidFill>
                  <a:schemeClr val="dk1"/>
                </a:solidFill>
                <a:latin typeface="Calibri"/>
                <a:ea typeface="Calibri"/>
                <a:cs typeface="Calibri"/>
                <a:sym typeface="Calibri"/>
              </a:rPr>
              <a:t>to award an Agency-wide contract to provide communications core function services for: Media Relations &amp; Public Affairs; Digital Media Engagement; Public Engagement &amp; Stakeholder Communications; and Communications Strategy &amp; Policy. As the Office of Communications (OCOMM) transitioned to an Enterprise Office, it was discovered that 43 contracts were identified across the Agency with a mix of cost and fixed type contracts. This acquisition initiative will work to combine those insular contracts into 3 or 4 regional contracts that all of NASA will have access to utilize in the purchase of communications core functions</a:t>
            </a:r>
            <a:endParaRPr sz="1000">
              <a:solidFill>
                <a:schemeClr val="dk1"/>
              </a:solidFill>
              <a:latin typeface="Calibri"/>
              <a:ea typeface="Calibri"/>
              <a:cs typeface="Calibri"/>
              <a:sym typeface="Calibri"/>
            </a:endParaRPr>
          </a:p>
          <a:p>
            <a:pPr marL="0" lvl="0" indent="0" algn="l" rtl="0">
              <a:spcBef>
                <a:spcPts val="0"/>
              </a:spcBef>
              <a:spcAft>
                <a:spcPts val="0"/>
              </a:spcAft>
              <a:buNone/>
            </a:pPr>
            <a:endParaRPr sz="1000">
              <a:solidFill>
                <a:schemeClr val="dk1"/>
              </a:solidFill>
              <a:latin typeface="Calibri"/>
              <a:ea typeface="Calibri"/>
              <a:cs typeface="Calibri"/>
              <a:sym typeface="Calibri"/>
            </a:endParaRPr>
          </a:p>
          <a:p>
            <a:pPr marL="0" lvl="0" indent="0" algn="l" rtl="0">
              <a:spcBef>
                <a:spcPts val="0"/>
              </a:spcBef>
              <a:spcAft>
                <a:spcPts val="0"/>
              </a:spcAft>
              <a:buNone/>
            </a:pPr>
            <a:r>
              <a:rPr lang="en" sz="1000">
                <a:solidFill>
                  <a:schemeClr val="dk1"/>
                </a:solidFill>
                <a:latin typeface="Calibri"/>
                <a:ea typeface="Calibri"/>
                <a:cs typeface="Calibri"/>
                <a:sym typeface="Calibri"/>
              </a:rPr>
              <a:t>1/2022 - Shared Services Center ($320)</a:t>
            </a:r>
            <a:endParaRPr sz="1000">
              <a:solidFill>
                <a:schemeClr val="dk1"/>
              </a:solidFill>
              <a:latin typeface="Calibri"/>
              <a:ea typeface="Calibri"/>
              <a:cs typeface="Calibri"/>
              <a:sym typeface="Calibri"/>
            </a:endParaRPr>
          </a:p>
          <a:p>
            <a:pPr marL="0" lvl="0" indent="0" algn="l" rtl="0">
              <a:spcBef>
                <a:spcPts val="0"/>
              </a:spcBef>
              <a:spcAft>
                <a:spcPts val="0"/>
              </a:spcAft>
              <a:buNone/>
            </a:pPr>
            <a:r>
              <a:rPr lang="en" sz="1000">
                <a:solidFill>
                  <a:schemeClr val="dk1"/>
                </a:solidFill>
                <a:latin typeface="Calibri"/>
                <a:ea typeface="Calibri"/>
                <a:cs typeface="Calibri"/>
                <a:sym typeface="Calibri"/>
              </a:rPr>
              <a:t>The services required under this contract support a broad range of functional activities for Financial Management (FM), Human Resources (HR), Procurement (PR), Agency Business Services (ABS)</a:t>
            </a:r>
            <a:endParaRPr sz="1000">
              <a:solidFill>
                <a:schemeClr val="dk1"/>
              </a:solidFill>
              <a:latin typeface="Calibri"/>
              <a:ea typeface="Calibri"/>
              <a:cs typeface="Calibri"/>
              <a:sym typeface="Calibri"/>
            </a:endParaRPr>
          </a:p>
          <a:p>
            <a:pPr marL="0" lvl="0" indent="0" algn="l" rtl="0">
              <a:spcBef>
                <a:spcPts val="0"/>
              </a:spcBef>
              <a:spcAft>
                <a:spcPts val="0"/>
              </a:spcAft>
              <a:buNone/>
            </a:pPr>
            <a:r>
              <a:rPr lang="en" sz="1000">
                <a:solidFill>
                  <a:schemeClr val="dk1"/>
                </a:solidFill>
                <a:latin typeface="Calibri"/>
                <a:ea typeface="Calibri"/>
                <a:cs typeface="Calibri"/>
                <a:sym typeface="Calibri"/>
              </a:rPr>
              <a:t>Service Provider (SP)</a:t>
            </a:r>
            <a:endParaRPr sz="1000">
              <a:solidFill>
                <a:schemeClr val="dk1"/>
              </a:solidFill>
              <a:latin typeface="Calibri"/>
              <a:ea typeface="Calibri"/>
              <a:cs typeface="Calibri"/>
              <a:sym typeface="Calibri"/>
            </a:endParaRPr>
          </a:p>
          <a:p>
            <a:pPr marL="0" lvl="0" indent="0" algn="l" rtl="0">
              <a:spcBef>
                <a:spcPts val="0"/>
              </a:spcBef>
              <a:spcAft>
                <a:spcPts val="0"/>
              </a:spcAft>
              <a:buNone/>
            </a:pPr>
            <a:endParaRPr sz="1000">
              <a:solidFill>
                <a:schemeClr val="dk1"/>
              </a:solidFill>
              <a:latin typeface="Calibri"/>
              <a:ea typeface="Calibri"/>
              <a:cs typeface="Calibri"/>
              <a:sym typeface="Calibri"/>
            </a:endParaRPr>
          </a:p>
          <a:p>
            <a:pPr marL="0" lvl="0" indent="0" algn="l" rtl="0">
              <a:spcBef>
                <a:spcPts val="0"/>
              </a:spcBef>
              <a:spcAft>
                <a:spcPts val="0"/>
              </a:spcAft>
              <a:buNone/>
            </a:pPr>
            <a:r>
              <a:rPr lang="en" sz="1000">
                <a:solidFill>
                  <a:schemeClr val="dk1"/>
                </a:solidFill>
                <a:latin typeface="Calibri"/>
                <a:ea typeface="Calibri"/>
                <a:cs typeface="Calibri"/>
                <a:sym typeface="Calibri"/>
              </a:rPr>
              <a:t>4/2022 - Administrative Services ($60)</a:t>
            </a:r>
            <a:endParaRPr sz="10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NASA currently procures administrative support in a decentralized manner, as part of other contract vehicles at each  NASA center. Using Product Service Lines or category management, NASA intends to procure administrative services  through NASA Langley Office of Procurement to align the method of acquiring services, as well as to develop  consistent requirements across the agency.</a:t>
            </a:r>
            <a:endParaRPr sz="1000">
              <a:solidFill>
                <a:schemeClr val="dk1"/>
              </a:solidFill>
              <a:latin typeface="Calibri"/>
              <a:ea typeface="Calibri"/>
              <a:cs typeface="Calibri"/>
              <a:sym typeface="Calibri"/>
            </a:endParaRPr>
          </a:p>
          <a:p>
            <a:pPr marL="0" lvl="0" indent="0" algn="l" rtl="0">
              <a:spcBef>
                <a:spcPts val="0"/>
              </a:spcBef>
              <a:spcAft>
                <a:spcPts val="0"/>
              </a:spcAft>
              <a:buNone/>
            </a:pPr>
            <a:endParaRPr sz="1000">
              <a:solidFill>
                <a:schemeClr val="dk1"/>
              </a:solidFill>
              <a:latin typeface="Calibri"/>
              <a:ea typeface="Calibri"/>
              <a:cs typeface="Calibri"/>
              <a:sym typeface="Calibri"/>
            </a:endParaRPr>
          </a:p>
          <a:p>
            <a:pPr marL="0" lvl="0" indent="0" algn="l" rtl="0">
              <a:spcBef>
                <a:spcPts val="0"/>
              </a:spcBef>
              <a:spcAft>
                <a:spcPts val="0"/>
              </a:spcAft>
              <a:buNone/>
            </a:pPr>
            <a:r>
              <a:rPr lang="en" sz="1000">
                <a:solidFill>
                  <a:schemeClr val="dk1"/>
                </a:solidFill>
                <a:latin typeface="Calibri"/>
                <a:ea typeface="Calibri"/>
                <a:cs typeface="Calibri"/>
                <a:sym typeface="Calibri"/>
              </a:rPr>
              <a:t>4/2023 - Stennis Space Center ($1.2 billion)</a:t>
            </a:r>
            <a:endParaRPr sz="1000">
              <a:solidFill>
                <a:schemeClr val="dk1"/>
              </a:solidFill>
              <a:latin typeface="Calibri"/>
              <a:ea typeface="Calibri"/>
              <a:cs typeface="Calibri"/>
              <a:sym typeface="Calibri"/>
            </a:endParaRPr>
          </a:p>
          <a:p>
            <a:pPr marL="0" lvl="0" indent="0" algn="l" rtl="0">
              <a:spcBef>
                <a:spcPts val="0"/>
              </a:spcBef>
              <a:spcAft>
                <a:spcPts val="0"/>
              </a:spcAft>
              <a:buNone/>
            </a:pPr>
            <a:r>
              <a:rPr lang="en" sz="1000">
                <a:solidFill>
                  <a:schemeClr val="dk1"/>
                </a:solidFill>
                <a:latin typeface="Calibri"/>
                <a:ea typeface="Calibri"/>
                <a:cs typeface="Calibri"/>
                <a:sym typeface="Calibri"/>
              </a:rPr>
              <a:t>contract for site wide Operations and Maintenance to include Logistics &amp; Property Management, Environmental, Safety, Industrial Hygiene/Environmental Health, Design &amp; Analysis, Construction, Logistics Manufacturing &amp; Fabrication, and Site Services (custodial, grounds maintenance, pest management, etc.,).  The contract will cover John C. Stennis Space Center (SSC), Mississippi and Marshall Space Flight Center’s (MSFC) Michoud Assembly Facility (MAF), Louisiana. </a:t>
            </a:r>
            <a:endParaRPr sz="1000">
              <a:solidFill>
                <a:schemeClr val="dk1"/>
              </a:solidFill>
              <a:latin typeface="Calibri"/>
              <a:ea typeface="Calibri"/>
              <a:cs typeface="Calibri"/>
              <a:sym typeface="Calibri"/>
            </a:endParaRPr>
          </a:p>
          <a:p>
            <a:pPr marL="0" lvl="0" indent="0" algn="l" rtl="0">
              <a:spcBef>
                <a:spcPts val="0"/>
              </a:spcBef>
              <a:spcAft>
                <a:spcPts val="0"/>
              </a:spcAft>
              <a:buNone/>
            </a:pPr>
            <a:r>
              <a:rPr lang="en" sz="1000">
                <a:solidFill>
                  <a:schemeClr val="dk1"/>
                </a:solidFill>
                <a:latin typeface="Calibri"/>
                <a:ea typeface="Calibri"/>
                <a:cs typeface="Calibri"/>
                <a:sym typeface="Calibri"/>
              </a:rPr>
              <a:t>IDIQ</a:t>
            </a:r>
            <a:endParaRPr sz="1000">
              <a:solidFill>
                <a:schemeClr val="dk1"/>
              </a:solidFill>
              <a:latin typeface="Calibri"/>
              <a:ea typeface="Calibri"/>
              <a:cs typeface="Calibri"/>
              <a:sym typeface="Calibri"/>
            </a:endParaRPr>
          </a:p>
          <a:p>
            <a:pPr marL="0" lvl="0" indent="0" algn="l" rtl="0">
              <a:spcBef>
                <a:spcPts val="0"/>
              </a:spcBef>
              <a:spcAft>
                <a:spcPts val="0"/>
              </a:spcAft>
              <a:buNone/>
            </a:pPr>
            <a:endParaRPr sz="1000">
              <a:solidFill>
                <a:schemeClr val="dk1"/>
              </a:solidFill>
              <a:latin typeface="Calibri"/>
              <a:ea typeface="Calibri"/>
              <a:cs typeface="Calibri"/>
              <a:sym typeface="Calibri"/>
            </a:endParaRPr>
          </a:p>
          <a:p>
            <a:pPr marL="0" lvl="0" indent="0" algn="l" rtl="0">
              <a:spcBef>
                <a:spcPts val="0"/>
              </a:spcBef>
              <a:spcAft>
                <a:spcPts val="0"/>
              </a:spcAft>
              <a:buNone/>
            </a:pPr>
            <a:endParaRPr sz="1000">
              <a:solidFill>
                <a:schemeClr val="dk1"/>
              </a:solidFill>
              <a:latin typeface="Calibri"/>
              <a:ea typeface="Calibri"/>
              <a:cs typeface="Calibri"/>
              <a:sym typeface="Calibri"/>
            </a:endParaRPr>
          </a:p>
        </p:txBody>
      </p:sp>
      <p:sp>
        <p:nvSpPr>
          <p:cNvPr id="2635" name="Google Shape;2635;g2c40dcf262d_0_59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75</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1"/>
        <p:cNvGrpSpPr/>
        <p:nvPr/>
      </p:nvGrpSpPr>
      <p:grpSpPr>
        <a:xfrm>
          <a:off x="0" y="0"/>
          <a:ext cx="0" cy="0"/>
          <a:chOff x="0" y="0"/>
          <a:chExt cx="0" cy="0"/>
        </a:xfrm>
      </p:grpSpPr>
      <p:sp>
        <p:nvSpPr>
          <p:cNvPr id="2642" name="Google Shape;2642;g2c40dcf262d_0_59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3" name="Google Shape;2643;g2c40dcf262d_0_59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8"/>
        <p:cNvGrpSpPr/>
        <p:nvPr/>
      </p:nvGrpSpPr>
      <p:grpSpPr>
        <a:xfrm>
          <a:off x="0" y="0"/>
          <a:ext cx="0" cy="0"/>
          <a:chOff x="0" y="0"/>
          <a:chExt cx="0" cy="0"/>
        </a:xfrm>
      </p:grpSpPr>
      <p:sp>
        <p:nvSpPr>
          <p:cNvPr id="2649" name="Google Shape;2649;g2c40dcf262d_0_59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0" name="Google Shape;2650;g2c40dcf262d_0_59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6"/>
        <p:cNvGrpSpPr/>
        <p:nvPr/>
      </p:nvGrpSpPr>
      <p:grpSpPr>
        <a:xfrm>
          <a:off x="0" y="0"/>
          <a:ext cx="0" cy="0"/>
          <a:chOff x="0" y="0"/>
          <a:chExt cx="0" cy="0"/>
        </a:xfrm>
      </p:grpSpPr>
      <p:sp>
        <p:nvSpPr>
          <p:cNvPr id="2657" name="Google Shape;2657;g2c40dcf262d_0_59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8" name="Google Shape;2658;g2c40dcf262d_0_59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3"/>
        <p:cNvGrpSpPr/>
        <p:nvPr/>
      </p:nvGrpSpPr>
      <p:grpSpPr>
        <a:xfrm>
          <a:off x="0" y="0"/>
          <a:ext cx="0" cy="0"/>
          <a:chOff x="0" y="0"/>
          <a:chExt cx="0" cy="0"/>
        </a:xfrm>
      </p:grpSpPr>
      <p:sp>
        <p:nvSpPr>
          <p:cNvPr id="2664" name="Google Shape;2664;g2c40dcf262d_0_5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5" name="Google Shape;2665;g2c40dcf262d_0_59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6"/>
        <p:cNvGrpSpPr/>
        <p:nvPr/>
      </p:nvGrpSpPr>
      <p:grpSpPr>
        <a:xfrm>
          <a:off x="0" y="0"/>
          <a:ext cx="0" cy="0"/>
          <a:chOff x="0" y="0"/>
          <a:chExt cx="0" cy="0"/>
        </a:xfrm>
      </p:grpSpPr>
      <p:sp>
        <p:nvSpPr>
          <p:cNvPr id="1937" name="Google Shape;1937;g2c40dcf262d_0_54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8" name="Google Shape;1938;g2c40dcf262d_0_54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0"/>
        <p:cNvGrpSpPr/>
        <p:nvPr/>
      </p:nvGrpSpPr>
      <p:grpSpPr>
        <a:xfrm>
          <a:off x="0" y="0"/>
          <a:ext cx="0" cy="0"/>
          <a:chOff x="0" y="0"/>
          <a:chExt cx="0" cy="0"/>
        </a:xfrm>
      </p:grpSpPr>
      <p:sp>
        <p:nvSpPr>
          <p:cNvPr id="2671" name="Google Shape;2671;g2c40dcf262d_0_59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2" name="Google Shape;2672;g2c40dcf262d_0_59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8"/>
        <p:cNvGrpSpPr/>
        <p:nvPr/>
      </p:nvGrpSpPr>
      <p:grpSpPr>
        <a:xfrm>
          <a:off x="0" y="0"/>
          <a:ext cx="0" cy="0"/>
          <a:chOff x="0" y="0"/>
          <a:chExt cx="0" cy="0"/>
        </a:xfrm>
      </p:grpSpPr>
      <p:sp>
        <p:nvSpPr>
          <p:cNvPr id="2679" name="Google Shape;2679;g2c40dcf262d_0_60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0" name="Google Shape;2680;g2c40dcf262d_0_60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6"/>
        <p:cNvGrpSpPr/>
        <p:nvPr/>
      </p:nvGrpSpPr>
      <p:grpSpPr>
        <a:xfrm>
          <a:off x="0" y="0"/>
          <a:ext cx="0" cy="0"/>
          <a:chOff x="0" y="0"/>
          <a:chExt cx="0" cy="0"/>
        </a:xfrm>
      </p:grpSpPr>
      <p:sp>
        <p:nvSpPr>
          <p:cNvPr id="2687" name="Google Shape;2687;g2c40dcf262d_0_60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8" name="Google Shape;2688;g2c40dcf262d_0_60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1997 BRAC - Base Realignment and Closure</a:t>
            </a:r>
            <a:endParaRPr dirty="0"/>
          </a:p>
          <a:p>
            <a:pPr marL="0" lvl="0" indent="0" algn="l" rtl="0">
              <a:spcBef>
                <a:spcPts val="0"/>
              </a:spcBef>
              <a:spcAft>
                <a:spcPts val="0"/>
              </a:spcAft>
              <a:buNone/>
            </a:pPr>
            <a:r>
              <a:rPr lang="en" dirty="0"/>
              <a:t>MICOM from St. Louis Missouri did a wholesale move to Redstone Arsenal in Huntsville, AL, forever changing the landscape of Huntsville and making it one of the biggest defense centric cities in the United States.  We’re often called the Southern DC. </a:t>
            </a:r>
            <a:endParaRPr dirty="0"/>
          </a:p>
          <a:p>
            <a:pPr marL="0" lvl="0" indent="0" algn="l" rtl="0">
              <a:spcBef>
                <a:spcPts val="0"/>
              </a:spcBef>
              <a:spcAft>
                <a:spcPts val="0"/>
              </a:spcAft>
              <a:buNone/>
            </a:pPr>
            <a:endParaRPr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3"/>
        <p:cNvGrpSpPr/>
        <p:nvPr/>
      </p:nvGrpSpPr>
      <p:grpSpPr>
        <a:xfrm>
          <a:off x="0" y="0"/>
          <a:ext cx="0" cy="0"/>
          <a:chOff x="0" y="0"/>
          <a:chExt cx="0" cy="0"/>
        </a:xfrm>
      </p:grpSpPr>
      <p:sp>
        <p:nvSpPr>
          <p:cNvPr id="2694" name="Google Shape;2694;g2c40dcf262d_0_6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5" name="Google Shape;2695;g2c40dcf262d_0_6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This was a five year contract so in reality as soon as the twelve IDIQ contracts were awarded it was time to start thinking about the follow-on contract vehicle.  That’s the drawback of five year contracts without options. </a:t>
            </a:r>
            <a:endParaRPr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0"/>
        <p:cNvGrpSpPr/>
        <p:nvPr/>
      </p:nvGrpSpPr>
      <p:grpSpPr>
        <a:xfrm>
          <a:off x="0" y="0"/>
          <a:ext cx="0" cy="0"/>
          <a:chOff x="0" y="0"/>
          <a:chExt cx="0" cy="0"/>
        </a:xfrm>
      </p:grpSpPr>
      <p:sp>
        <p:nvSpPr>
          <p:cNvPr id="2701" name="Google Shape;2701;g2c40dcf262d_0_60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2" name="Google Shape;2702;g2c40dcf262d_0_60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GSA Customer Service director in Huntsville in the early 2000s who had an idea …… stop the madness and stop “starting over” every five years and use GSA MAS to create a long term program.  </a:t>
            </a:r>
            <a:endParaRPr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7"/>
        <p:cNvGrpSpPr/>
        <p:nvPr/>
      </p:nvGrpSpPr>
      <p:grpSpPr>
        <a:xfrm>
          <a:off x="0" y="0"/>
          <a:ext cx="0" cy="0"/>
          <a:chOff x="0" y="0"/>
          <a:chExt cx="0" cy="0"/>
        </a:xfrm>
      </p:grpSpPr>
      <p:sp>
        <p:nvSpPr>
          <p:cNvPr id="2708" name="Google Shape;2708;g2c40dcf262d_0_60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9" name="Google Shape;2709;g2c40dcf262d_0_60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Army-wide:</a:t>
            </a:r>
            <a:endParaRPr/>
          </a:p>
          <a:p>
            <a:pPr marL="0" lvl="0" indent="0" algn="l" rtl="0">
              <a:spcBef>
                <a:spcPts val="0"/>
              </a:spcBef>
              <a:spcAft>
                <a:spcPts val="0"/>
              </a:spcAft>
              <a:buNone/>
            </a:pPr>
            <a:r>
              <a:rPr lang="en"/>
              <a:t>Currently have two small task orders in process for customers who are not tied to Redstone Arsenal.  The KOs have taken the DPA training, the requirements offices have participated in our quarterly industry events and the RFIs and in one case the TORFP have gone out.  EXPRESS is officially Army wide.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4"/>
        <p:cNvGrpSpPr/>
        <p:nvPr/>
      </p:nvGrpSpPr>
      <p:grpSpPr>
        <a:xfrm>
          <a:off x="0" y="0"/>
          <a:ext cx="0" cy="0"/>
          <a:chOff x="0" y="0"/>
          <a:chExt cx="0" cy="0"/>
        </a:xfrm>
      </p:grpSpPr>
      <p:sp>
        <p:nvSpPr>
          <p:cNvPr id="2715" name="Google Shape;2715;g2c40dcf262d_0_6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6" name="Google Shape;2716;g2c40dcf262d_0_6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Hierarchy of the EXPRESS progra.  The GSA schedule contracts are the basis for the BPAs and the BPAs are the basis for the task orders under which the work is performed.  Without the GSA schedule contracts this program wouldn’t exist as it does today.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5"/>
        <p:cNvGrpSpPr/>
        <p:nvPr/>
      </p:nvGrpSpPr>
      <p:grpSpPr>
        <a:xfrm>
          <a:off x="0" y="0"/>
          <a:ext cx="0" cy="0"/>
          <a:chOff x="0" y="0"/>
          <a:chExt cx="0" cy="0"/>
        </a:xfrm>
      </p:grpSpPr>
      <p:sp>
        <p:nvSpPr>
          <p:cNvPr id="2726" name="Google Shape;2726;g2c40dcf262d_0_60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7" name="Google Shape;2727;g2c40dcf262d_0_60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3"/>
        <p:cNvGrpSpPr/>
        <p:nvPr/>
      </p:nvGrpSpPr>
      <p:grpSpPr>
        <a:xfrm>
          <a:off x="0" y="0"/>
          <a:ext cx="0" cy="0"/>
          <a:chOff x="0" y="0"/>
          <a:chExt cx="0" cy="0"/>
        </a:xfrm>
      </p:grpSpPr>
      <p:sp>
        <p:nvSpPr>
          <p:cNvPr id="2734" name="Google Shape;2734;g2c40dcf262d_0_60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5" name="Google Shape;2735;g2c40dcf262d_0_60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Thank you all for your time today.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0"/>
        <p:cNvGrpSpPr/>
        <p:nvPr/>
      </p:nvGrpSpPr>
      <p:grpSpPr>
        <a:xfrm>
          <a:off x="0" y="0"/>
          <a:ext cx="0" cy="0"/>
          <a:chOff x="0" y="0"/>
          <a:chExt cx="0" cy="0"/>
        </a:xfrm>
      </p:grpSpPr>
      <p:sp>
        <p:nvSpPr>
          <p:cNvPr id="2741" name="Google Shape;2741;g2c40dcf262d_0_60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2" name="Google Shape;2742;g2c40dcf262d_0_60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8"/>
        <p:cNvGrpSpPr/>
        <p:nvPr/>
      </p:nvGrpSpPr>
      <p:grpSpPr>
        <a:xfrm>
          <a:off x="0" y="0"/>
          <a:ext cx="0" cy="0"/>
          <a:chOff x="0" y="0"/>
          <a:chExt cx="0" cy="0"/>
        </a:xfrm>
      </p:grpSpPr>
      <p:sp>
        <p:nvSpPr>
          <p:cNvPr id="1949" name="Google Shape;1949;g2c40dcf262d_0_54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0" name="Google Shape;1950;g2c40dcf262d_0_54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5.xml"/><Relationship Id="rId4" Type="http://schemas.openxmlformats.org/officeDocument/2006/relationships/image" Target="../media/image48.png"/></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 Type="http://schemas.openxmlformats.org/officeDocument/2006/relationships/image" Target="../media/image23.png"/><Relationship Id="rId16" Type="http://schemas.openxmlformats.org/officeDocument/2006/relationships/image" Target="../media/image37.png"/><Relationship Id="rId1" Type="http://schemas.openxmlformats.org/officeDocument/2006/relationships/slideMaster" Target="../slideMasters/slideMaster6.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0.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 Type="http://schemas.openxmlformats.org/officeDocument/2006/relationships/image" Target="../media/image23.png"/><Relationship Id="rId16" Type="http://schemas.openxmlformats.org/officeDocument/2006/relationships/image" Target="../media/image37.png"/><Relationship Id="rId1" Type="http://schemas.openxmlformats.org/officeDocument/2006/relationships/slideMaster" Target="../slideMasters/slideMaster6.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Layouts/_rels/slideLayout141.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 Type="http://schemas.openxmlformats.org/officeDocument/2006/relationships/image" Target="../media/image23.png"/><Relationship Id="rId16" Type="http://schemas.openxmlformats.org/officeDocument/2006/relationships/image" Target="../media/image37.png"/><Relationship Id="rId1" Type="http://schemas.openxmlformats.org/officeDocument/2006/relationships/slideMaster" Target="../slideMasters/slideMaster6.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Layouts/_rels/slideLayout142.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image" Target="../media/image51.png"/><Relationship Id="rId16" Type="http://schemas.openxmlformats.org/officeDocument/2006/relationships/image" Target="../media/image36.png"/><Relationship Id="rId1" Type="http://schemas.openxmlformats.org/officeDocument/2006/relationships/slideMaster" Target="../slideMasters/slideMaster6.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19" Type="http://schemas.openxmlformats.org/officeDocument/2006/relationships/image" Target="../media/image39.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 Type="http://schemas.openxmlformats.org/officeDocument/2006/relationships/image" Target="../media/image23.png"/><Relationship Id="rId16" Type="http://schemas.openxmlformats.org/officeDocument/2006/relationships/image" Target="../media/image37.png"/><Relationship Id="rId1" Type="http://schemas.openxmlformats.org/officeDocument/2006/relationships/slideMaster" Target="../slideMasters/slideMaster6.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6.png"/><Relationship Id="rId1" Type="http://schemas.openxmlformats.org/officeDocument/2006/relationships/slideMaster" Target="../slideMasters/slideMaster8.xml"/><Relationship Id="rId4" Type="http://schemas.openxmlformats.org/officeDocument/2006/relationships/image" Target="../media/image53.png"/></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9.jpeg"/><Relationship Id="rId1" Type="http://schemas.openxmlformats.org/officeDocument/2006/relationships/slideMaster" Target="../slideMasters/slideMaster8.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8.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Master" Target="../slideMasters/slideMaster8.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4.png"/><Relationship Id="rId1" Type="http://schemas.openxmlformats.org/officeDocument/2006/relationships/slideMaster" Target="../slideMasters/slideMaster8.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Master" Target="../slideMasters/slideMaster8.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Master" Target="../slideMasters/slideMaster8.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8.jpeg"/><Relationship Id="rId1" Type="http://schemas.openxmlformats.org/officeDocument/2006/relationships/slideMaster" Target="../slideMasters/slideMaster8.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2.jpeg"/><Relationship Id="rId1" Type="http://schemas.openxmlformats.org/officeDocument/2006/relationships/slideMaster" Target="../slideMasters/slideMaster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0.jpeg"/><Relationship Id="rId1" Type="http://schemas.openxmlformats.org/officeDocument/2006/relationships/slideMaster" Target="../slideMasters/slideMaster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Master" Target="../slideMasters/slideMaster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Master" Target="../slideMasters/slideMaster9.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Master" Target="../slideMasters/slideMaster10.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Master" Target="../slideMasters/slideMaster10.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Master" Target="../slideMasters/slideMaster10.xml"/></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Master" Target="../slideMasters/slideMaster10.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Master" Target="../slideMasters/slideMaster10.xml"/></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64.png"/><Relationship Id="rId1" Type="http://schemas.openxmlformats.org/officeDocument/2006/relationships/slideMaster" Target="../slideMasters/slideMaster10.xml"/></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64.png"/><Relationship Id="rId1" Type="http://schemas.openxmlformats.org/officeDocument/2006/relationships/slideMaster" Target="../slideMasters/slideMaster10.xml"/></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64.png"/><Relationship Id="rId1" Type="http://schemas.openxmlformats.org/officeDocument/2006/relationships/slideMaster" Target="../slideMasters/slideMaster10.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Master" Target="../slideMasters/slideMaster10.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Master" Target="../slideMasters/slideMaster10.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Master" Target="../slideMasters/slideMaster10.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Master" Target="../slideMasters/slideMaster10.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Master" Target="../slideMasters/slideMaster10.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Master" Target="../slideMasters/slideMaster1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Master" Target="../slideMasters/slideMaster10.xml"/></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Master" Target="../slideMasters/slideMaster10.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Master" Target="../slideMasters/slideMaster10.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Master" Target="../slideMasters/slideMaster1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Master" Target="../slideMasters/slideMaster10.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Master" Target="../slideMasters/slideMaster1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 Type="http://schemas.openxmlformats.org/officeDocument/2006/relationships/image" Target="../media/image23.png"/><Relationship Id="rId16" Type="http://schemas.openxmlformats.org/officeDocument/2006/relationships/image" Target="../media/image37.png"/><Relationship Id="rId1" Type="http://schemas.openxmlformats.org/officeDocument/2006/relationships/slideMaster" Target="../slideMasters/slideMaster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0.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2.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0.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48.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2.jpe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0.jpe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Thank you">
  <p:cSld name="Thank you">
    <p:spTree>
      <p:nvGrpSpPr>
        <p:cNvPr id="1" name="Shape 829"/>
        <p:cNvGrpSpPr/>
        <p:nvPr/>
      </p:nvGrpSpPr>
      <p:grpSpPr>
        <a:xfrm>
          <a:off x="0" y="0"/>
          <a:ext cx="0" cy="0"/>
          <a:chOff x="0" y="0"/>
          <a:chExt cx="0" cy="0"/>
        </a:xfrm>
      </p:grpSpPr>
      <p:sp>
        <p:nvSpPr>
          <p:cNvPr id="830" name="Google Shape;830;p104" title="Title"/>
          <p:cNvSpPr txBox="1">
            <a:spLocks noGrp="1"/>
          </p:cNvSpPr>
          <p:nvPr>
            <p:ph type="ctrTitle"/>
          </p:nvPr>
        </p:nvSpPr>
        <p:spPr>
          <a:xfrm>
            <a:off x="5141533" y="1326698"/>
            <a:ext cx="3640200" cy="1212300"/>
          </a:xfrm>
          <a:prstGeom prst="rect">
            <a:avLst/>
          </a:prstGeom>
          <a:noFill/>
          <a:ln>
            <a:noFill/>
          </a:ln>
        </p:spPr>
        <p:txBody>
          <a:bodyPr spcFirstLastPara="1" wrap="square" lIns="68575" tIns="34275" rIns="68575" bIns="0" anchor="b" anchorCtr="0">
            <a:noAutofit/>
          </a:bodyPr>
          <a:lstStyle>
            <a:lvl1pPr lvl="0" algn="l" rtl="0">
              <a:lnSpc>
                <a:spcPct val="90000"/>
              </a:lnSpc>
              <a:spcBef>
                <a:spcPts val="0"/>
              </a:spcBef>
              <a:spcAft>
                <a:spcPts val="0"/>
              </a:spcAft>
              <a:buClr>
                <a:srgbClr val="17375E"/>
              </a:buClr>
              <a:buSzPts val="3000"/>
              <a:buFont typeface="Trebuchet MS"/>
              <a:buNone/>
              <a:defRPr sz="3000" b="1">
                <a:solidFill>
                  <a:srgbClr val="17375E"/>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31" name="Google Shape;831;p104"/>
          <p:cNvSpPr txBox="1">
            <a:spLocks noGrp="1"/>
          </p:cNvSpPr>
          <p:nvPr>
            <p:ph type="body" idx="1"/>
          </p:nvPr>
        </p:nvSpPr>
        <p:spPr>
          <a:xfrm>
            <a:off x="5364277" y="2585766"/>
            <a:ext cx="2584500" cy="2160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2E7A40"/>
              </a:buClr>
              <a:buSzPts val="1200"/>
              <a:buFont typeface="Arial"/>
              <a:buNone/>
              <a:defRPr sz="1200" b="0" i="0" u="none" strike="noStrike" cap="none">
                <a:solidFill>
                  <a:schemeClr val="dk1"/>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rgbClr val="2E7A40"/>
              </a:buClr>
              <a:buSzPts val="1500"/>
              <a:buFont typeface="Arial"/>
              <a:buChar char="•"/>
              <a:defRPr sz="15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rgbClr val="2E7A40"/>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32" name="Google Shape;832;p104"/>
          <p:cNvSpPr txBox="1">
            <a:spLocks noGrp="1"/>
          </p:cNvSpPr>
          <p:nvPr>
            <p:ph type="body" idx="2"/>
          </p:nvPr>
        </p:nvSpPr>
        <p:spPr>
          <a:xfrm>
            <a:off x="5384660" y="2879588"/>
            <a:ext cx="2584500" cy="2160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2E7A40"/>
              </a:buClr>
              <a:buSzPts val="1200"/>
              <a:buFont typeface="Arial"/>
              <a:buNone/>
              <a:defRPr sz="1200" b="0" i="0" u="none" strike="noStrike" cap="none">
                <a:solidFill>
                  <a:schemeClr val="dk1"/>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rgbClr val="2E7A40"/>
              </a:buClr>
              <a:buSzPts val="1500"/>
              <a:buFont typeface="Arial"/>
              <a:buChar char="•"/>
              <a:defRPr sz="15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rgbClr val="2E7A40"/>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33" name="Google Shape;833;p104"/>
          <p:cNvSpPr txBox="1">
            <a:spLocks noGrp="1"/>
          </p:cNvSpPr>
          <p:nvPr>
            <p:ph type="body" idx="3"/>
          </p:nvPr>
        </p:nvSpPr>
        <p:spPr>
          <a:xfrm>
            <a:off x="5384659" y="3176430"/>
            <a:ext cx="2584500" cy="2169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2E7A40"/>
              </a:buClr>
              <a:buSzPts val="1200"/>
              <a:buFont typeface="Arial"/>
              <a:buNone/>
              <a:defRPr sz="1200" b="0" i="0" u="none" strike="noStrike" cap="none">
                <a:solidFill>
                  <a:schemeClr val="dk1"/>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rgbClr val="2E7A40"/>
              </a:buClr>
              <a:buSzPts val="1500"/>
              <a:buFont typeface="Arial"/>
              <a:buChar char="•"/>
              <a:defRPr sz="15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rgbClr val="2E7A40"/>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34" name="Google Shape;834;p104"/>
          <p:cNvSpPr txBox="1">
            <a:spLocks noGrp="1"/>
          </p:cNvSpPr>
          <p:nvPr>
            <p:ph type="body" idx="4"/>
          </p:nvPr>
        </p:nvSpPr>
        <p:spPr>
          <a:xfrm>
            <a:off x="5384660" y="3467056"/>
            <a:ext cx="2584500" cy="2160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2E7A40"/>
              </a:buClr>
              <a:buSzPts val="1200"/>
              <a:buFont typeface="Arial"/>
              <a:buNone/>
              <a:defRPr sz="1200" b="0" i="0" u="none" strike="noStrike" cap="none">
                <a:solidFill>
                  <a:schemeClr val="dk1"/>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rgbClr val="2E7A40"/>
              </a:buClr>
              <a:buSzPts val="1500"/>
              <a:buFont typeface="Arial"/>
              <a:buChar char="•"/>
              <a:defRPr sz="15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rgbClr val="2E7A40"/>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35" name="Google Shape;835;p104"/>
          <p:cNvSpPr/>
          <p:nvPr/>
        </p:nvSpPr>
        <p:spPr>
          <a:xfrm>
            <a:off x="5091284" y="2618829"/>
            <a:ext cx="194184" cy="194184"/>
          </a:xfrm>
          <a:custGeom>
            <a:avLst/>
            <a:gdLst/>
            <a:ahLst/>
            <a:cxnLst/>
            <a:rect l="l" t="t"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a:noFill/>
          </a:ln>
        </p:spPr>
        <p:txBody>
          <a:bodyPr spcFirstLastPara="1" wrap="square" lIns="28575" tIns="28575" rIns="28575" bIns="28575"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Calibri"/>
              <a:ea typeface="Calibri"/>
              <a:cs typeface="Calibri"/>
              <a:sym typeface="Calibri"/>
            </a:endParaRPr>
          </a:p>
        </p:txBody>
      </p:sp>
      <p:sp>
        <p:nvSpPr>
          <p:cNvPr id="836" name="Google Shape;836;p104"/>
          <p:cNvSpPr/>
          <p:nvPr/>
        </p:nvSpPr>
        <p:spPr>
          <a:xfrm>
            <a:off x="5136041" y="2899213"/>
            <a:ext cx="121122" cy="222048"/>
          </a:xfrm>
          <a:custGeom>
            <a:avLst/>
            <a:gdLst/>
            <a:ahLst/>
            <a:cxnLst/>
            <a:rect l="l" t="t"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a:noFill/>
          </a:ln>
        </p:spPr>
        <p:txBody>
          <a:bodyPr spcFirstLastPara="1" wrap="square" lIns="28575" tIns="28575" rIns="28575" bIns="28575"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Calibri"/>
              <a:ea typeface="Calibri"/>
              <a:cs typeface="Calibri"/>
              <a:sym typeface="Calibri"/>
            </a:endParaRPr>
          </a:p>
        </p:txBody>
      </p:sp>
      <p:sp>
        <p:nvSpPr>
          <p:cNvPr id="837" name="Google Shape;837;p104"/>
          <p:cNvSpPr/>
          <p:nvPr/>
        </p:nvSpPr>
        <p:spPr>
          <a:xfrm>
            <a:off x="5105597" y="3223473"/>
            <a:ext cx="194184" cy="141210"/>
          </a:xfrm>
          <a:custGeom>
            <a:avLst/>
            <a:gdLst/>
            <a:ahLst/>
            <a:cxnLst/>
            <a:rect l="l" t="t"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a:noFill/>
          </a:ln>
        </p:spPr>
        <p:txBody>
          <a:bodyPr spcFirstLastPara="1" wrap="square" lIns="28575" tIns="28575" rIns="28575" bIns="28575"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Calibri"/>
              <a:ea typeface="Calibri"/>
              <a:cs typeface="Calibri"/>
              <a:sym typeface="Calibri"/>
            </a:endParaRPr>
          </a:p>
        </p:txBody>
      </p:sp>
      <p:sp>
        <p:nvSpPr>
          <p:cNvPr id="838" name="Google Shape;838;p104"/>
          <p:cNvSpPr/>
          <p:nvPr/>
        </p:nvSpPr>
        <p:spPr>
          <a:xfrm>
            <a:off x="5115180" y="3490192"/>
            <a:ext cx="175014" cy="175014"/>
          </a:xfrm>
          <a:custGeom>
            <a:avLst/>
            <a:gdLst/>
            <a:ahLst/>
            <a:cxnLst/>
            <a:rect l="l" t="t"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a:noFill/>
          </a:ln>
        </p:spPr>
        <p:txBody>
          <a:bodyPr spcFirstLastPara="1" wrap="square" lIns="28575" tIns="28575" rIns="28575" bIns="28575"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Calibri"/>
              <a:ea typeface="Calibri"/>
              <a:cs typeface="Calibri"/>
              <a:sym typeface="Calibri"/>
            </a:endParaRPr>
          </a:p>
        </p:txBody>
      </p:sp>
      <p:sp>
        <p:nvSpPr>
          <p:cNvPr id="839" name="Google Shape;839;p104"/>
          <p:cNvSpPr/>
          <p:nvPr/>
        </p:nvSpPr>
        <p:spPr>
          <a:xfrm rot="10800000" flipH="1">
            <a:off x="0" y="78"/>
            <a:ext cx="7968900" cy="4053000"/>
          </a:xfrm>
          <a:prstGeom prst="rtTriangle">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cxnSp>
        <p:nvCxnSpPr>
          <p:cNvPr id="840" name="Google Shape;840;p104"/>
          <p:cNvCxnSpPr/>
          <p:nvPr/>
        </p:nvCxnSpPr>
        <p:spPr>
          <a:xfrm rot="10800000" flipH="1">
            <a:off x="0" y="42"/>
            <a:ext cx="4523100" cy="2253300"/>
          </a:xfrm>
          <a:prstGeom prst="straightConnector1">
            <a:avLst/>
          </a:prstGeom>
          <a:noFill/>
          <a:ln w="9525" cap="flat" cmpd="sng">
            <a:solidFill>
              <a:srgbClr val="A5A5A5"/>
            </a:solidFill>
            <a:prstDash val="solid"/>
            <a:miter lim="800000"/>
            <a:headEnd type="none" w="sm" len="sm"/>
            <a:tailEnd type="none" w="sm" len="sm"/>
          </a:ln>
        </p:spPr>
      </p:cxnSp>
      <p:cxnSp>
        <p:nvCxnSpPr>
          <p:cNvPr id="841" name="Google Shape;841;p104"/>
          <p:cNvCxnSpPr/>
          <p:nvPr/>
        </p:nvCxnSpPr>
        <p:spPr>
          <a:xfrm rot="10800000" flipH="1">
            <a:off x="6753226" y="2943449"/>
            <a:ext cx="2391000" cy="1266600"/>
          </a:xfrm>
          <a:prstGeom prst="straightConnector1">
            <a:avLst/>
          </a:prstGeom>
          <a:noFill/>
          <a:ln w="9525" cap="flat" cmpd="sng">
            <a:solidFill>
              <a:srgbClr val="953735"/>
            </a:solidFill>
            <a:prstDash val="solid"/>
            <a:miter lim="800000"/>
            <a:headEnd type="none" w="sm" len="sm"/>
            <a:tailEnd type="none" w="sm" len="sm"/>
          </a:ln>
        </p:spPr>
      </p:cxnSp>
      <p:pic>
        <p:nvPicPr>
          <p:cNvPr id="842" name="Google Shape;842;p10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980986" y="833846"/>
            <a:ext cx="3758400" cy="3471000"/>
          </a:xfrm>
          <a:prstGeom prst="ellipse">
            <a:avLst/>
          </a:prstGeom>
          <a:noFill/>
          <a:ln>
            <a:noFill/>
          </a:ln>
        </p:spPr>
      </p:pic>
      <p:sp>
        <p:nvSpPr>
          <p:cNvPr id="843" name="Google Shape;843;p104"/>
          <p:cNvSpPr/>
          <p:nvPr/>
        </p:nvSpPr>
        <p:spPr>
          <a:xfrm>
            <a:off x="2210479" y="2008415"/>
            <a:ext cx="1285800" cy="961500"/>
          </a:xfrm>
          <a:prstGeom prst="ellipse">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844" name="Google Shape;844;p104" descr="H:\Rotation 4 PSHC Category Management\CSAW\CSAW Logo - Color.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222725" y="2190459"/>
            <a:ext cx="1385208" cy="59725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5653">
          <p15:clr>
            <a:srgbClr val="FBAE40"/>
          </p15:clr>
        </p15:guide>
        <p15:guide id="3" pos="103">
          <p15:clr>
            <a:srgbClr val="FBAE40"/>
          </p15:clr>
        </p15:guide>
        <p15:guide id="4" orient="horz" pos="3133">
          <p15:clr>
            <a:srgbClr val="FBAE40"/>
          </p15:clr>
        </p15:guide>
        <p15:guide id="5" orient="horz" pos="107">
          <p15:clr>
            <a:srgbClr val="FBAE40"/>
          </p15:clr>
        </p15:guide>
        <p15:guide id="6" pos="1843">
          <p15:clr>
            <a:srgbClr val="FBAE40"/>
          </p15:clr>
        </p15:guide>
        <p15:guide id="7" pos="329">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Basic Title Template">
  <p:cSld name="Basic Title Template">
    <p:spTree>
      <p:nvGrpSpPr>
        <p:cNvPr id="1" name="Shape 845"/>
        <p:cNvGrpSpPr/>
        <p:nvPr/>
      </p:nvGrpSpPr>
      <p:grpSpPr>
        <a:xfrm>
          <a:off x="0" y="0"/>
          <a:ext cx="0" cy="0"/>
          <a:chOff x="0" y="0"/>
          <a:chExt cx="0" cy="0"/>
        </a:xfrm>
      </p:grpSpPr>
      <p:sp>
        <p:nvSpPr>
          <p:cNvPr id="846" name="Google Shape;846;p105"/>
          <p:cNvSpPr/>
          <p:nvPr/>
        </p:nvSpPr>
        <p:spPr>
          <a:xfrm rot="10800000" flipH="1">
            <a:off x="0" y="78"/>
            <a:ext cx="7968900" cy="4053000"/>
          </a:xfrm>
          <a:prstGeom prst="rtTriangle">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cxnSp>
        <p:nvCxnSpPr>
          <p:cNvPr id="847" name="Google Shape;847;p105"/>
          <p:cNvCxnSpPr/>
          <p:nvPr/>
        </p:nvCxnSpPr>
        <p:spPr>
          <a:xfrm rot="10800000" flipH="1">
            <a:off x="0" y="42"/>
            <a:ext cx="4523100" cy="2253300"/>
          </a:xfrm>
          <a:prstGeom prst="straightConnector1">
            <a:avLst/>
          </a:prstGeom>
          <a:noFill/>
          <a:ln w="9525" cap="flat" cmpd="sng">
            <a:solidFill>
              <a:srgbClr val="A5A5A5"/>
            </a:solidFill>
            <a:prstDash val="solid"/>
            <a:miter lim="800000"/>
            <a:headEnd type="none" w="sm" len="sm"/>
            <a:tailEnd type="none" w="sm" len="sm"/>
          </a:ln>
        </p:spPr>
      </p:cxnSp>
      <p:cxnSp>
        <p:nvCxnSpPr>
          <p:cNvPr id="848" name="Google Shape;848;p105"/>
          <p:cNvCxnSpPr/>
          <p:nvPr/>
        </p:nvCxnSpPr>
        <p:spPr>
          <a:xfrm rot="10800000" flipH="1">
            <a:off x="6753226" y="2943449"/>
            <a:ext cx="2391000" cy="1266600"/>
          </a:xfrm>
          <a:prstGeom prst="straightConnector1">
            <a:avLst/>
          </a:prstGeom>
          <a:noFill/>
          <a:ln w="9525" cap="flat" cmpd="sng">
            <a:solidFill>
              <a:srgbClr val="953735"/>
            </a:solidFill>
            <a:prstDash val="solid"/>
            <a:miter lim="800000"/>
            <a:headEnd type="none" w="sm" len="sm"/>
            <a:tailEnd type="none" w="sm" len="sm"/>
          </a:ln>
        </p:spPr>
      </p:cxnSp>
      <p:sp>
        <p:nvSpPr>
          <p:cNvPr id="849" name="Google Shape;849;p105" title="Title"/>
          <p:cNvSpPr txBox="1">
            <a:spLocks noGrp="1"/>
          </p:cNvSpPr>
          <p:nvPr>
            <p:ph type="ctrTitle"/>
          </p:nvPr>
        </p:nvSpPr>
        <p:spPr>
          <a:xfrm>
            <a:off x="4781791" y="1504563"/>
            <a:ext cx="3640200" cy="1212300"/>
          </a:xfrm>
          <a:prstGeom prst="rect">
            <a:avLst/>
          </a:prstGeom>
          <a:noFill/>
          <a:ln>
            <a:noFill/>
          </a:ln>
        </p:spPr>
        <p:txBody>
          <a:bodyPr spcFirstLastPara="1" wrap="square" lIns="68575" tIns="34275" rIns="68575" bIns="0" anchor="b" anchorCtr="0">
            <a:noAutofit/>
          </a:bodyPr>
          <a:lstStyle>
            <a:lvl1pPr lvl="0" algn="l" rtl="0">
              <a:lnSpc>
                <a:spcPct val="90000"/>
              </a:lnSpc>
              <a:spcBef>
                <a:spcPts val="0"/>
              </a:spcBef>
              <a:spcAft>
                <a:spcPts val="0"/>
              </a:spcAft>
              <a:buClr>
                <a:srgbClr val="17375E"/>
              </a:buClr>
              <a:buSzPts val="3000"/>
              <a:buFont typeface="Trebuchet MS"/>
              <a:buNone/>
              <a:defRPr sz="3000" b="1">
                <a:solidFill>
                  <a:srgbClr val="17375E"/>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50" name="Google Shape;850;p105" title="Subtitle"/>
          <p:cNvSpPr txBox="1">
            <a:spLocks noGrp="1"/>
          </p:cNvSpPr>
          <p:nvPr>
            <p:ph type="subTitle" idx="1"/>
          </p:nvPr>
        </p:nvSpPr>
        <p:spPr>
          <a:xfrm>
            <a:off x="4781411" y="2730749"/>
            <a:ext cx="3640800" cy="943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rgbClr val="2E7A40"/>
              </a:buClr>
              <a:buSzPts val="1500"/>
              <a:buFont typeface="Arial"/>
              <a:buNone/>
              <a:defRPr sz="1500" b="0" i="0" u="none" strike="noStrike" cap="none">
                <a:solidFill>
                  <a:schemeClr val="accent6"/>
                </a:solidFill>
                <a:latin typeface="Trebuchet MS"/>
                <a:ea typeface="Trebuchet MS"/>
                <a:cs typeface="Trebuchet MS"/>
                <a:sym typeface="Trebuchet MS"/>
              </a:defRPr>
            </a:lvl1pPr>
            <a:lvl2pPr marR="0" lvl="1" algn="ctr" rtl="0">
              <a:lnSpc>
                <a:spcPct val="90000"/>
              </a:lnSpc>
              <a:spcBef>
                <a:spcPts val="400"/>
              </a:spcBef>
              <a:spcAft>
                <a:spcPts val="0"/>
              </a:spcAft>
              <a:buClr>
                <a:srgbClr val="2E7A40"/>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400"/>
              </a:spcBef>
              <a:spcAft>
                <a:spcPts val="0"/>
              </a:spcAft>
              <a:buClr>
                <a:srgbClr val="2E7A40"/>
              </a:buClr>
              <a:buSzPts val="1400"/>
              <a:buFont typeface="Arial"/>
              <a:buNone/>
              <a:defRPr sz="1400" b="0" i="0" u="none" strike="noStrike" cap="none">
                <a:solidFill>
                  <a:schemeClr val="dk1"/>
                </a:solidFill>
                <a:latin typeface="Calibri"/>
                <a:ea typeface="Calibri"/>
                <a:cs typeface="Calibri"/>
                <a:sym typeface="Calibri"/>
              </a:defRPr>
            </a:lvl3pPr>
            <a:lvl4pPr marR="0" lvl="3" algn="ctr" rtl="0">
              <a:lnSpc>
                <a:spcPct val="90000"/>
              </a:lnSpc>
              <a:spcBef>
                <a:spcPts val="400"/>
              </a:spcBef>
              <a:spcAft>
                <a:spcPts val="0"/>
              </a:spcAft>
              <a:buClr>
                <a:srgbClr val="2E7A40"/>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400"/>
              </a:spcBef>
              <a:spcAft>
                <a:spcPts val="0"/>
              </a:spcAft>
              <a:buClr>
                <a:srgbClr val="2E7A40"/>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cxnSp>
        <p:nvCxnSpPr>
          <p:cNvPr id="851" name="Google Shape;851;p105"/>
          <p:cNvCxnSpPr/>
          <p:nvPr/>
        </p:nvCxnSpPr>
        <p:spPr>
          <a:xfrm rot="10800000" flipH="1">
            <a:off x="-13378" y="3524902"/>
            <a:ext cx="1439700" cy="750900"/>
          </a:xfrm>
          <a:prstGeom prst="straightConnector1">
            <a:avLst/>
          </a:prstGeom>
          <a:noFill/>
          <a:ln w="9525" cap="flat" cmpd="sng">
            <a:solidFill>
              <a:srgbClr val="17375E"/>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1620">
          <p15:clr>
            <a:srgbClr val="FBAE40"/>
          </p15:clr>
        </p15:guide>
        <p15:guide id="2" pos="5653">
          <p15:clr>
            <a:srgbClr val="FBAE40"/>
          </p15:clr>
        </p15:guide>
        <p15:guide id="3" pos="103">
          <p15:clr>
            <a:srgbClr val="FBAE40"/>
          </p15:clr>
        </p15:guide>
        <p15:guide id="4" orient="horz" pos="3133">
          <p15:clr>
            <a:srgbClr val="FBAE40"/>
          </p15:clr>
        </p15:guide>
        <p15:guide id="5" orient="horz" pos="107">
          <p15:clr>
            <a:srgbClr val="FBAE40"/>
          </p15:clr>
        </p15:guide>
        <p15:guide id="6" pos="1843">
          <p15:clr>
            <a:srgbClr val="FBAE40"/>
          </p15:clr>
        </p15:guide>
        <p15:guide id="7" pos="329">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Basic Section Template">
  <p:cSld name="Basic Section Template">
    <p:spTree>
      <p:nvGrpSpPr>
        <p:cNvPr id="1" name="Shape 852"/>
        <p:cNvGrpSpPr/>
        <p:nvPr/>
      </p:nvGrpSpPr>
      <p:grpSpPr>
        <a:xfrm>
          <a:off x="0" y="0"/>
          <a:ext cx="0" cy="0"/>
          <a:chOff x="0" y="0"/>
          <a:chExt cx="0" cy="0"/>
        </a:xfrm>
      </p:grpSpPr>
      <p:sp>
        <p:nvSpPr>
          <p:cNvPr id="853" name="Google Shape;853;p106"/>
          <p:cNvSpPr/>
          <p:nvPr/>
        </p:nvSpPr>
        <p:spPr>
          <a:xfrm rot="10800000" flipH="1">
            <a:off x="0" y="78"/>
            <a:ext cx="7968900" cy="4053000"/>
          </a:xfrm>
          <a:prstGeom prst="rtTriangle">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854" name="Google Shape;854;p106"/>
          <p:cNvSpPr/>
          <p:nvPr/>
        </p:nvSpPr>
        <p:spPr>
          <a:xfrm rot="-1641058">
            <a:off x="-477930" y="2691136"/>
            <a:ext cx="2895265" cy="1310237"/>
          </a:xfrm>
          <a:prstGeom prst="parallelogram">
            <a:avLst>
              <a:gd name="adj" fmla="val 53218"/>
            </a:avLst>
          </a:prstGeom>
          <a:solidFill>
            <a:srgbClr val="95373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cxnSp>
        <p:nvCxnSpPr>
          <p:cNvPr id="855" name="Google Shape;855;p106"/>
          <p:cNvCxnSpPr/>
          <p:nvPr/>
        </p:nvCxnSpPr>
        <p:spPr>
          <a:xfrm rot="10800000" flipH="1">
            <a:off x="0" y="757497"/>
            <a:ext cx="1338900" cy="680700"/>
          </a:xfrm>
          <a:prstGeom prst="straightConnector1">
            <a:avLst/>
          </a:prstGeom>
          <a:noFill/>
          <a:ln w="9525" cap="flat" cmpd="sng">
            <a:solidFill>
              <a:srgbClr val="A5A5A5"/>
            </a:solidFill>
            <a:prstDash val="solid"/>
            <a:miter lim="800000"/>
            <a:headEnd type="none" w="sm" len="sm"/>
            <a:tailEnd type="none" w="sm" len="sm"/>
          </a:ln>
        </p:spPr>
      </p:cxnSp>
      <p:sp>
        <p:nvSpPr>
          <p:cNvPr id="856" name="Google Shape;856;p106" title="Title"/>
          <p:cNvSpPr txBox="1">
            <a:spLocks noGrp="1"/>
          </p:cNvSpPr>
          <p:nvPr>
            <p:ph type="title"/>
          </p:nvPr>
        </p:nvSpPr>
        <p:spPr>
          <a:xfrm>
            <a:off x="4712882" y="1490565"/>
            <a:ext cx="3683700" cy="1342500"/>
          </a:xfrm>
          <a:prstGeom prst="rect">
            <a:avLst/>
          </a:prstGeom>
          <a:noFill/>
          <a:ln>
            <a:noFill/>
          </a:ln>
        </p:spPr>
        <p:txBody>
          <a:bodyPr spcFirstLastPara="1" wrap="square" lIns="68575" tIns="34275" rIns="68575" bIns="0" anchor="b" anchorCtr="0">
            <a:noAutofit/>
          </a:bodyPr>
          <a:lstStyle>
            <a:lvl1pPr lvl="0" algn="l" rtl="0">
              <a:lnSpc>
                <a:spcPct val="90000"/>
              </a:lnSpc>
              <a:spcBef>
                <a:spcPts val="0"/>
              </a:spcBef>
              <a:spcAft>
                <a:spcPts val="0"/>
              </a:spcAft>
              <a:buClr>
                <a:srgbClr val="17375E"/>
              </a:buClr>
              <a:buSzPts val="2700"/>
              <a:buFont typeface="Trebuchet MS"/>
              <a:buNone/>
              <a:defRPr sz="2700" b="1">
                <a:solidFill>
                  <a:srgbClr val="17375E"/>
                </a:solidFill>
                <a:latin typeface="Trebuchet MS"/>
                <a:ea typeface="Trebuchet MS"/>
                <a:cs typeface="Trebuchet MS"/>
                <a:sym typeface="Trebuchet M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57" name="Google Shape;857;p106" title="Subtitle"/>
          <p:cNvSpPr txBox="1">
            <a:spLocks noGrp="1"/>
          </p:cNvSpPr>
          <p:nvPr>
            <p:ph type="body" idx="1"/>
          </p:nvPr>
        </p:nvSpPr>
        <p:spPr>
          <a:xfrm>
            <a:off x="4712882" y="2844035"/>
            <a:ext cx="3683700" cy="6828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2E7A40"/>
              </a:buClr>
              <a:buSzPts val="1400"/>
              <a:buFont typeface="Arial"/>
              <a:buNone/>
              <a:defRPr sz="14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400"/>
              </a:spcBef>
              <a:spcAft>
                <a:spcPts val="0"/>
              </a:spcAft>
              <a:buClr>
                <a:srgbClr val="2E7A40"/>
              </a:buClr>
              <a:buSzPts val="1500"/>
              <a:buFont typeface="Arial"/>
              <a:buNone/>
              <a:defRPr sz="1500" b="0" i="0" u="none" strike="noStrike" cap="none">
                <a:solidFill>
                  <a:srgbClr val="909090"/>
                </a:solidFill>
                <a:latin typeface="Calibri"/>
                <a:ea typeface="Calibri"/>
                <a:cs typeface="Calibri"/>
                <a:sym typeface="Calibri"/>
              </a:defRPr>
            </a:lvl2pPr>
            <a:lvl3pPr marL="1371600" marR="0" lvl="2" indent="-228600" algn="l" rtl="0">
              <a:lnSpc>
                <a:spcPct val="90000"/>
              </a:lnSpc>
              <a:spcBef>
                <a:spcPts val="400"/>
              </a:spcBef>
              <a:spcAft>
                <a:spcPts val="0"/>
              </a:spcAft>
              <a:buClr>
                <a:srgbClr val="2E7A40"/>
              </a:buClr>
              <a:buSzPts val="1400"/>
              <a:buFont typeface="Arial"/>
              <a:buNone/>
              <a:defRPr sz="1400" b="0" i="0" u="none" strike="noStrike" cap="none">
                <a:solidFill>
                  <a:srgbClr val="909090"/>
                </a:solidFill>
                <a:latin typeface="Calibri"/>
                <a:ea typeface="Calibri"/>
                <a:cs typeface="Calibri"/>
                <a:sym typeface="Calibri"/>
              </a:defRPr>
            </a:lvl3pPr>
            <a:lvl4pPr marL="1828800" marR="0" lvl="3" indent="-228600" algn="l" rtl="0">
              <a:lnSpc>
                <a:spcPct val="90000"/>
              </a:lnSpc>
              <a:spcBef>
                <a:spcPts val="400"/>
              </a:spcBef>
              <a:spcAft>
                <a:spcPts val="0"/>
              </a:spcAft>
              <a:buClr>
                <a:srgbClr val="2E7A40"/>
              </a:buClr>
              <a:buSzPts val="1200"/>
              <a:buFont typeface="Arial"/>
              <a:buNone/>
              <a:defRPr sz="1200" b="0" i="0" u="none" strike="noStrike" cap="none">
                <a:solidFill>
                  <a:srgbClr val="909090"/>
                </a:solidFill>
                <a:latin typeface="Calibri"/>
                <a:ea typeface="Calibri"/>
                <a:cs typeface="Calibri"/>
                <a:sym typeface="Calibri"/>
              </a:defRPr>
            </a:lvl4pPr>
            <a:lvl5pPr marL="2286000" marR="0" lvl="4" indent="-228600" algn="l" rtl="0">
              <a:lnSpc>
                <a:spcPct val="90000"/>
              </a:lnSpc>
              <a:spcBef>
                <a:spcPts val="400"/>
              </a:spcBef>
              <a:spcAft>
                <a:spcPts val="0"/>
              </a:spcAft>
              <a:buClr>
                <a:srgbClr val="2E7A40"/>
              </a:buClr>
              <a:buSzPts val="1200"/>
              <a:buFont typeface="Arial"/>
              <a:buNone/>
              <a:defRPr sz="1200" b="0" i="0" u="none" strike="noStrike" cap="none">
                <a:solidFill>
                  <a:srgbClr val="909090"/>
                </a:solidFill>
                <a:latin typeface="Calibri"/>
                <a:ea typeface="Calibri"/>
                <a:cs typeface="Calibri"/>
                <a:sym typeface="Calibri"/>
              </a:defRPr>
            </a:lvl5pPr>
            <a:lvl6pPr marL="2743200" marR="0" lvl="5" indent="-228600" algn="l" rtl="0">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6pPr>
            <a:lvl7pPr marL="3200400" marR="0" lvl="6" indent="-228600" algn="l" rtl="0">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7pPr>
            <a:lvl8pPr marL="3657600" marR="0" lvl="7" indent="-228600" algn="l" rtl="0">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8pPr>
            <a:lvl9pPr marL="4114800" marR="0" lvl="8" indent="-228600" algn="l" rtl="0">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9pPr>
          </a:lstStyle>
          <a:p>
            <a:endParaRPr/>
          </a:p>
        </p:txBody>
      </p:sp>
      <p:cxnSp>
        <p:nvCxnSpPr>
          <p:cNvPr id="858" name="Google Shape;858;p106"/>
          <p:cNvCxnSpPr/>
          <p:nvPr/>
        </p:nvCxnSpPr>
        <p:spPr>
          <a:xfrm rot="10800000" flipH="1">
            <a:off x="6753226" y="2943449"/>
            <a:ext cx="2391000" cy="1266600"/>
          </a:xfrm>
          <a:prstGeom prst="straightConnector1">
            <a:avLst/>
          </a:prstGeom>
          <a:noFill/>
          <a:ln w="9525" cap="flat" cmpd="sng">
            <a:solidFill>
              <a:srgbClr val="953735"/>
            </a:solidFill>
            <a:prstDash val="solid"/>
            <a:miter lim="800000"/>
            <a:headEnd type="none" w="sm" len="sm"/>
            <a:tailEnd type="none" w="sm" len="sm"/>
          </a:ln>
        </p:spPr>
      </p:cxnSp>
      <p:sp>
        <p:nvSpPr>
          <p:cNvPr id="859" name="Google Shape;859;p106"/>
          <p:cNvSpPr/>
          <p:nvPr/>
        </p:nvSpPr>
        <p:spPr>
          <a:xfrm>
            <a:off x="5815584" y="0"/>
            <a:ext cx="1694100" cy="557100"/>
          </a:xfrm>
          <a:prstGeom prst="parallelogram">
            <a:avLst>
              <a:gd name="adj" fmla="val 195850"/>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cxnSp>
        <p:nvCxnSpPr>
          <p:cNvPr id="860" name="Google Shape;860;p106"/>
          <p:cNvCxnSpPr/>
          <p:nvPr/>
        </p:nvCxnSpPr>
        <p:spPr>
          <a:xfrm rot="10800000" flipH="1">
            <a:off x="0" y="306383"/>
            <a:ext cx="4946700" cy="2552400"/>
          </a:xfrm>
          <a:prstGeom prst="straightConnector1">
            <a:avLst/>
          </a:prstGeom>
          <a:noFill/>
          <a:ln w="9525" cap="flat" cmpd="sng">
            <a:solidFill>
              <a:srgbClr val="A5A5A5"/>
            </a:solidFill>
            <a:prstDash val="solid"/>
            <a:miter lim="800000"/>
            <a:headEnd type="none" w="sm" len="sm"/>
            <a:tailEnd type="none" w="sm" len="sm"/>
          </a:ln>
        </p:spPr>
      </p:cxnSp>
      <p:cxnSp>
        <p:nvCxnSpPr>
          <p:cNvPr id="861" name="Google Shape;861;p106"/>
          <p:cNvCxnSpPr/>
          <p:nvPr/>
        </p:nvCxnSpPr>
        <p:spPr>
          <a:xfrm rot="10800000" flipH="1">
            <a:off x="-13378" y="3950099"/>
            <a:ext cx="1439700" cy="750900"/>
          </a:xfrm>
          <a:prstGeom prst="straightConnector1">
            <a:avLst/>
          </a:prstGeom>
          <a:noFill/>
          <a:ln w="9525" cap="flat" cmpd="sng">
            <a:solidFill>
              <a:schemeClr val="accent1"/>
            </a:solidFill>
            <a:prstDash val="solid"/>
            <a:miter lim="800000"/>
            <a:headEnd type="none" w="sm" len="sm"/>
            <a:tailEnd type="none" w="sm" len="sm"/>
          </a:ln>
        </p:spPr>
      </p:cxnSp>
      <p:sp>
        <p:nvSpPr>
          <p:cNvPr id="862" name="Google Shape;862;p106"/>
          <p:cNvSpPr/>
          <p:nvPr/>
        </p:nvSpPr>
        <p:spPr>
          <a:xfrm rot="-1640934">
            <a:off x="-104219" y="2555304"/>
            <a:ext cx="1078780" cy="177383"/>
          </a:xfrm>
          <a:prstGeom prst="parallelogram">
            <a:avLst>
              <a:gd name="adj" fmla="val 53218"/>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Tree>
  </p:cSld>
  <p:clrMapOvr>
    <a:masterClrMapping/>
  </p:clrMapOvr>
  <p:extLst>
    <p:ext uri="{DCECCB84-F9BA-43D5-87BE-67443E8EF086}">
      <p15:sldGuideLst xmlns:p15="http://schemas.microsoft.com/office/powerpoint/2012/main">
        <p15:guide id="1" orient="horz" pos="1637">
          <p15:clr>
            <a:srgbClr val="FBAE40"/>
          </p15:clr>
        </p15:guide>
        <p15:guide id="2" pos="2880">
          <p15:clr>
            <a:srgbClr val="FBAE40"/>
          </p15:clr>
        </p15:guide>
        <p15:guide id="3" pos="107">
          <p15:clr>
            <a:srgbClr val="FBAE40"/>
          </p15:clr>
        </p15:guide>
        <p15:guide id="4" orient="horz" pos="3127">
          <p15:clr>
            <a:srgbClr val="FBAE40"/>
          </p15:clr>
        </p15:guide>
        <p15:guide id="5" pos="5653">
          <p15:clr>
            <a:srgbClr val="FBAE40"/>
          </p15:clr>
        </p15:guide>
        <p15:guide id="6" orient="horz" pos="107">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863"/>
        <p:cNvGrpSpPr/>
        <p:nvPr/>
      </p:nvGrpSpPr>
      <p:grpSpPr>
        <a:xfrm>
          <a:off x="0" y="0"/>
          <a:ext cx="0" cy="0"/>
          <a:chOff x="0" y="0"/>
          <a:chExt cx="0" cy="0"/>
        </a:xfrm>
      </p:grpSpPr>
      <p:cxnSp>
        <p:nvCxnSpPr>
          <p:cNvPr id="864" name="Google Shape;864;p107"/>
          <p:cNvCxnSpPr/>
          <p:nvPr/>
        </p:nvCxnSpPr>
        <p:spPr>
          <a:xfrm rot="10800000">
            <a:off x="-6771" y="2725617"/>
            <a:ext cx="1434300" cy="1179600"/>
          </a:xfrm>
          <a:prstGeom prst="straightConnector1">
            <a:avLst/>
          </a:prstGeom>
          <a:noFill/>
          <a:ln w="9525" cap="flat" cmpd="sng">
            <a:solidFill>
              <a:srgbClr val="953735"/>
            </a:solidFill>
            <a:prstDash val="solid"/>
            <a:miter lim="800000"/>
            <a:headEnd type="none" w="sm" len="sm"/>
            <a:tailEnd type="none" w="sm" len="sm"/>
          </a:ln>
        </p:spPr>
      </p:cxnSp>
      <p:grpSp>
        <p:nvGrpSpPr>
          <p:cNvPr id="865" name="Google Shape;865;p107"/>
          <p:cNvGrpSpPr/>
          <p:nvPr/>
        </p:nvGrpSpPr>
        <p:grpSpPr>
          <a:xfrm flipH="1">
            <a:off x="5670930" y="1"/>
            <a:ext cx="3573049" cy="2655711"/>
            <a:chOff x="-124265" y="-1"/>
            <a:chExt cx="4764065" cy="3367200"/>
          </a:xfrm>
        </p:grpSpPr>
        <p:sp>
          <p:nvSpPr>
            <p:cNvPr id="866" name="Google Shape;866;p107"/>
            <p:cNvSpPr/>
            <p:nvPr/>
          </p:nvSpPr>
          <p:spPr>
            <a:xfrm>
              <a:off x="0" y="-1"/>
              <a:ext cx="4639800" cy="3367200"/>
            </a:xfrm>
            <a:prstGeom prst="diagStripe">
              <a:avLst>
                <a:gd name="adj" fmla="val 51202"/>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1"/>
                </a:solidFill>
                <a:latin typeface="Calibri"/>
                <a:ea typeface="Calibri"/>
                <a:cs typeface="Calibri"/>
                <a:sym typeface="Calibri"/>
              </a:endParaRPr>
            </a:p>
          </p:txBody>
        </p:sp>
        <p:cxnSp>
          <p:nvCxnSpPr>
            <p:cNvPr id="867" name="Google Shape;867;p107"/>
            <p:cNvCxnSpPr/>
            <p:nvPr/>
          </p:nvCxnSpPr>
          <p:spPr>
            <a:xfrm rot="10800000" flipH="1">
              <a:off x="1433638" y="93"/>
              <a:ext cx="1241100" cy="916500"/>
            </a:xfrm>
            <a:prstGeom prst="straightConnector1">
              <a:avLst/>
            </a:prstGeom>
            <a:noFill/>
            <a:ln w="9525" cap="flat" cmpd="sng">
              <a:solidFill>
                <a:srgbClr val="BFBFBF"/>
              </a:solidFill>
              <a:prstDash val="solid"/>
              <a:miter lim="800000"/>
              <a:headEnd type="none" w="sm" len="sm"/>
              <a:tailEnd type="none" w="sm" len="sm"/>
            </a:ln>
          </p:spPr>
        </p:cxnSp>
        <p:sp>
          <p:nvSpPr>
            <p:cNvPr id="868" name="Google Shape;868;p107"/>
            <p:cNvSpPr/>
            <p:nvPr/>
          </p:nvSpPr>
          <p:spPr>
            <a:xfrm rot="-2178996">
              <a:off x="-192216" y="1140830"/>
              <a:ext cx="1354503" cy="214810"/>
            </a:xfrm>
            <a:prstGeom prst="parallelogram">
              <a:avLst>
                <a:gd name="adj" fmla="val 72003"/>
              </a:avLst>
            </a:prstGeom>
            <a:solidFill>
              <a:srgbClr val="95373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grpSp>
      <p:sp>
        <p:nvSpPr>
          <p:cNvPr id="869" name="Google Shape;869;p107"/>
          <p:cNvSpPr/>
          <p:nvPr/>
        </p:nvSpPr>
        <p:spPr>
          <a:xfrm flipH="1">
            <a:off x="5010081" y="1"/>
            <a:ext cx="1085700" cy="479400"/>
          </a:xfrm>
          <a:prstGeom prst="parallelogram">
            <a:avLst>
              <a:gd name="adj" fmla="val 135617"/>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870" name="Google Shape;870;p107"/>
          <p:cNvSpPr txBox="1">
            <a:spLocks noGrp="1"/>
          </p:cNvSpPr>
          <p:nvPr>
            <p:ph type="ftr" idx="11"/>
          </p:nvPr>
        </p:nvSpPr>
        <p:spPr>
          <a:xfrm>
            <a:off x="253898" y="4767263"/>
            <a:ext cx="30861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71" name="Google Shape;871;p107"/>
          <p:cNvSpPr txBox="1">
            <a:spLocks noGrp="1"/>
          </p:cNvSpPr>
          <p:nvPr>
            <p:ph type="sldNum" idx="12"/>
          </p:nvPr>
        </p:nvSpPr>
        <p:spPr>
          <a:xfrm>
            <a:off x="8360228" y="4767263"/>
            <a:ext cx="555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872" name="Google Shape;872;p107" title="Title "/>
          <p:cNvSpPr txBox="1">
            <a:spLocks noGrp="1"/>
          </p:cNvSpPr>
          <p:nvPr>
            <p:ph type="title"/>
          </p:nvPr>
        </p:nvSpPr>
        <p:spPr>
          <a:xfrm>
            <a:off x="389008" y="156771"/>
            <a:ext cx="6249900" cy="861000"/>
          </a:xfrm>
          <a:prstGeom prst="rect">
            <a:avLst/>
          </a:prstGeom>
          <a:noFill/>
          <a:ln>
            <a:noFill/>
          </a:ln>
        </p:spPr>
        <p:txBody>
          <a:bodyPr spcFirstLastPara="1" wrap="square" lIns="68575" tIns="34275" rIns="68575" bIns="0" anchor="b" anchorCtr="0">
            <a:noAutofit/>
          </a:bodyPr>
          <a:lstStyle>
            <a:lvl1pPr lvl="0" algn="l" rtl="0">
              <a:lnSpc>
                <a:spcPct val="90000"/>
              </a:lnSpc>
              <a:spcBef>
                <a:spcPts val="0"/>
              </a:spcBef>
              <a:spcAft>
                <a:spcPts val="0"/>
              </a:spcAft>
              <a:buClr>
                <a:srgbClr val="17375E"/>
              </a:buClr>
              <a:buSzPts val="3300"/>
              <a:buFont typeface="Trebuchet MS"/>
              <a:buNone/>
              <a:defRPr sz="3300" b="1">
                <a:solidFill>
                  <a:srgbClr val="17375E"/>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73" name="Google Shape;873;p107"/>
          <p:cNvSpPr txBox="1">
            <a:spLocks noGrp="1"/>
          </p:cNvSpPr>
          <p:nvPr>
            <p:ph type="body" idx="1"/>
          </p:nvPr>
        </p:nvSpPr>
        <p:spPr>
          <a:xfrm>
            <a:off x="389008" y="1253943"/>
            <a:ext cx="8126400" cy="33789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90000"/>
              </a:lnSpc>
              <a:spcBef>
                <a:spcPts val="800"/>
              </a:spcBef>
              <a:spcAft>
                <a:spcPts val="0"/>
              </a:spcAft>
              <a:buClr>
                <a:srgbClr val="953735"/>
              </a:buClr>
              <a:buSzPts val="1800"/>
              <a:buFont typeface="Arial"/>
              <a:buChar char="•"/>
              <a:defRPr sz="1800" b="0" i="0" u="none" strike="noStrike" cap="none">
                <a:solidFill>
                  <a:schemeClr val="dk1"/>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rgbClr val="953735"/>
              </a:buClr>
              <a:buSzPts val="1500"/>
              <a:buFont typeface="Arial"/>
              <a:buChar char="•"/>
              <a:defRPr sz="1500" b="0" i="0" u="none" strike="noStrike" cap="none">
                <a:solidFill>
                  <a:schemeClr val="dk1"/>
                </a:solidFill>
                <a:latin typeface="Trebuchet MS"/>
                <a:ea typeface="Trebuchet MS"/>
                <a:cs typeface="Trebuchet MS"/>
                <a:sym typeface="Trebuchet MS"/>
              </a:defRPr>
            </a:lvl2pPr>
            <a:lvl3pPr marL="1371600" marR="0" lvl="2" indent="-317500" algn="l" rtl="0">
              <a:lnSpc>
                <a:spcPct val="90000"/>
              </a:lnSpc>
              <a:spcBef>
                <a:spcPts val="400"/>
              </a:spcBef>
              <a:spcAft>
                <a:spcPts val="0"/>
              </a:spcAft>
              <a:buClr>
                <a:srgbClr val="953735"/>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4pPr>
            <a:lvl5pPr marL="2286000" marR="0" lvl="4"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874" name="Google Shape;874;p10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850332" y="0"/>
            <a:ext cx="1293668" cy="54889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295">
          <p15:clr>
            <a:srgbClr val="FBAE40"/>
          </p15:clr>
        </p15:guide>
        <p15:guide id="4" pos="5567">
          <p15:clr>
            <a:srgbClr val="FBAE40"/>
          </p15:clr>
        </p15:guide>
        <p15:guide id="5" orient="horz" pos="583">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875"/>
        <p:cNvGrpSpPr/>
        <p:nvPr/>
      </p:nvGrpSpPr>
      <p:grpSpPr>
        <a:xfrm>
          <a:off x="0" y="0"/>
          <a:ext cx="0" cy="0"/>
          <a:chOff x="0" y="0"/>
          <a:chExt cx="0" cy="0"/>
        </a:xfrm>
      </p:grpSpPr>
      <p:cxnSp>
        <p:nvCxnSpPr>
          <p:cNvPr id="876" name="Google Shape;876;p108"/>
          <p:cNvCxnSpPr/>
          <p:nvPr/>
        </p:nvCxnSpPr>
        <p:spPr>
          <a:xfrm rot="10800000">
            <a:off x="-6771" y="2725617"/>
            <a:ext cx="1434300" cy="1179600"/>
          </a:xfrm>
          <a:prstGeom prst="straightConnector1">
            <a:avLst/>
          </a:prstGeom>
          <a:noFill/>
          <a:ln w="9525" cap="flat" cmpd="sng">
            <a:solidFill>
              <a:srgbClr val="953735"/>
            </a:solidFill>
            <a:prstDash val="solid"/>
            <a:miter lim="800000"/>
            <a:headEnd type="none" w="sm" len="sm"/>
            <a:tailEnd type="none" w="sm" len="sm"/>
          </a:ln>
        </p:spPr>
      </p:cxnSp>
      <p:grpSp>
        <p:nvGrpSpPr>
          <p:cNvPr id="877" name="Google Shape;877;p108"/>
          <p:cNvGrpSpPr/>
          <p:nvPr/>
        </p:nvGrpSpPr>
        <p:grpSpPr>
          <a:xfrm flipH="1">
            <a:off x="5670930" y="1"/>
            <a:ext cx="3573049" cy="2655711"/>
            <a:chOff x="-124265" y="-1"/>
            <a:chExt cx="4764065" cy="3367200"/>
          </a:xfrm>
        </p:grpSpPr>
        <p:sp>
          <p:nvSpPr>
            <p:cNvPr id="878" name="Google Shape;878;p108"/>
            <p:cNvSpPr/>
            <p:nvPr/>
          </p:nvSpPr>
          <p:spPr>
            <a:xfrm>
              <a:off x="0" y="-1"/>
              <a:ext cx="4639800" cy="3367200"/>
            </a:xfrm>
            <a:prstGeom prst="diagStripe">
              <a:avLst>
                <a:gd name="adj" fmla="val 51202"/>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1"/>
                </a:solidFill>
                <a:latin typeface="Calibri"/>
                <a:ea typeface="Calibri"/>
                <a:cs typeface="Calibri"/>
                <a:sym typeface="Calibri"/>
              </a:endParaRPr>
            </a:p>
          </p:txBody>
        </p:sp>
        <p:cxnSp>
          <p:nvCxnSpPr>
            <p:cNvPr id="879" name="Google Shape;879;p108"/>
            <p:cNvCxnSpPr/>
            <p:nvPr/>
          </p:nvCxnSpPr>
          <p:spPr>
            <a:xfrm rot="10800000" flipH="1">
              <a:off x="1433638" y="93"/>
              <a:ext cx="1241100" cy="916500"/>
            </a:xfrm>
            <a:prstGeom prst="straightConnector1">
              <a:avLst/>
            </a:prstGeom>
            <a:noFill/>
            <a:ln w="9525" cap="flat" cmpd="sng">
              <a:solidFill>
                <a:srgbClr val="BFBFBF"/>
              </a:solidFill>
              <a:prstDash val="solid"/>
              <a:miter lim="800000"/>
              <a:headEnd type="none" w="sm" len="sm"/>
              <a:tailEnd type="none" w="sm" len="sm"/>
            </a:ln>
          </p:spPr>
        </p:cxnSp>
        <p:sp>
          <p:nvSpPr>
            <p:cNvPr id="880" name="Google Shape;880;p108"/>
            <p:cNvSpPr/>
            <p:nvPr/>
          </p:nvSpPr>
          <p:spPr>
            <a:xfrm rot="-2178996">
              <a:off x="-192216" y="1140830"/>
              <a:ext cx="1354503" cy="214810"/>
            </a:xfrm>
            <a:prstGeom prst="parallelogram">
              <a:avLst>
                <a:gd name="adj" fmla="val 72003"/>
              </a:avLst>
            </a:prstGeom>
            <a:solidFill>
              <a:srgbClr val="95373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grpSp>
      <p:sp>
        <p:nvSpPr>
          <p:cNvPr id="881" name="Google Shape;881;p108"/>
          <p:cNvSpPr/>
          <p:nvPr/>
        </p:nvSpPr>
        <p:spPr>
          <a:xfrm flipH="1">
            <a:off x="5010081" y="1"/>
            <a:ext cx="1085700" cy="479400"/>
          </a:xfrm>
          <a:prstGeom prst="parallelogram">
            <a:avLst>
              <a:gd name="adj" fmla="val 135617"/>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882" name="Google Shape;882;p108"/>
          <p:cNvSpPr txBox="1">
            <a:spLocks noGrp="1"/>
          </p:cNvSpPr>
          <p:nvPr>
            <p:ph type="ftr" idx="11"/>
          </p:nvPr>
        </p:nvSpPr>
        <p:spPr>
          <a:xfrm>
            <a:off x="253898" y="4767263"/>
            <a:ext cx="30861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83" name="Google Shape;883;p108"/>
          <p:cNvSpPr txBox="1">
            <a:spLocks noGrp="1"/>
          </p:cNvSpPr>
          <p:nvPr>
            <p:ph type="sldNum" idx="12"/>
          </p:nvPr>
        </p:nvSpPr>
        <p:spPr>
          <a:xfrm>
            <a:off x="8360228" y="4767263"/>
            <a:ext cx="555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884" name="Google Shape;884;p108" title="Title "/>
          <p:cNvSpPr txBox="1">
            <a:spLocks noGrp="1"/>
          </p:cNvSpPr>
          <p:nvPr>
            <p:ph type="title"/>
          </p:nvPr>
        </p:nvSpPr>
        <p:spPr>
          <a:xfrm>
            <a:off x="389008" y="156771"/>
            <a:ext cx="6249900" cy="861000"/>
          </a:xfrm>
          <a:prstGeom prst="rect">
            <a:avLst/>
          </a:prstGeom>
          <a:noFill/>
          <a:ln>
            <a:noFill/>
          </a:ln>
        </p:spPr>
        <p:txBody>
          <a:bodyPr spcFirstLastPara="1" wrap="square" lIns="68575" tIns="34275" rIns="68575" bIns="0" anchor="b" anchorCtr="0">
            <a:noAutofit/>
          </a:bodyPr>
          <a:lstStyle>
            <a:lvl1pPr lvl="0" algn="l" rtl="0">
              <a:lnSpc>
                <a:spcPct val="90000"/>
              </a:lnSpc>
              <a:spcBef>
                <a:spcPts val="0"/>
              </a:spcBef>
              <a:spcAft>
                <a:spcPts val="0"/>
              </a:spcAft>
              <a:buClr>
                <a:srgbClr val="17375E"/>
              </a:buClr>
              <a:buSzPts val="3000"/>
              <a:buFont typeface="Trebuchet MS"/>
              <a:buNone/>
              <a:defRPr sz="3000" b="1">
                <a:solidFill>
                  <a:srgbClr val="17375E"/>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85" name="Google Shape;885;p108"/>
          <p:cNvSpPr txBox="1">
            <a:spLocks noGrp="1"/>
          </p:cNvSpPr>
          <p:nvPr>
            <p:ph type="body" idx="1"/>
          </p:nvPr>
        </p:nvSpPr>
        <p:spPr>
          <a:xfrm>
            <a:off x="397265" y="1238283"/>
            <a:ext cx="3886200" cy="33945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90000"/>
              </a:lnSpc>
              <a:spcBef>
                <a:spcPts val="800"/>
              </a:spcBef>
              <a:spcAft>
                <a:spcPts val="0"/>
              </a:spcAft>
              <a:buClr>
                <a:srgbClr val="953735"/>
              </a:buClr>
              <a:buSzPts val="1800"/>
              <a:buFont typeface="Arial"/>
              <a:buChar char="•"/>
              <a:defRPr sz="1800" b="0" i="0" u="none" strike="noStrike" cap="none">
                <a:solidFill>
                  <a:schemeClr val="dk1"/>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rgbClr val="953735"/>
              </a:buClr>
              <a:buSzPts val="1500"/>
              <a:buFont typeface="Arial"/>
              <a:buChar char="•"/>
              <a:defRPr sz="1500" b="0" i="0" u="none" strike="noStrike" cap="none">
                <a:solidFill>
                  <a:schemeClr val="dk1"/>
                </a:solidFill>
                <a:latin typeface="Trebuchet MS"/>
                <a:ea typeface="Trebuchet MS"/>
                <a:cs typeface="Trebuchet MS"/>
                <a:sym typeface="Trebuchet MS"/>
              </a:defRPr>
            </a:lvl2pPr>
            <a:lvl3pPr marL="1371600" marR="0" lvl="2" indent="-317500" algn="l" rtl="0">
              <a:lnSpc>
                <a:spcPct val="90000"/>
              </a:lnSpc>
              <a:spcBef>
                <a:spcPts val="400"/>
              </a:spcBef>
              <a:spcAft>
                <a:spcPts val="0"/>
              </a:spcAft>
              <a:buClr>
                <a:srgbClr val="953735"/>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4pPr>
            <a:lvl5pPr marL="2286000" marR="0" lvl="4"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86" name="Google Shape;886;p108"/>
          <p:cNvSpPr txBox="1">
            <a:spLocks noGrp="1"/>
          </p:cNvSpPr>
          <p:nvPr>
            <p:ph type="body" idx="2"/>
          </p:nvPr>
        </p:nvSpPr>
        <p:spPr>
          <a:xfrm>
            <a:off x="4629150" y="1238283"/>
            <a:ext cx="3886200" cy="33945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90000"/>
              </a:lnSpc>
              <a:spcBef>
                <a:spcPts val="800"/>
              </a:spcBef>
              <a:spcAft>
                <a:spcPts val="0"/>
              </a:spcAft>
              <a:buClr>
                <a:srgbClr val="953735"/>
              </a:buClr>
              <a:buSzPts val="1800"/>
              <a:buFont typeface="Arial"/>
              <a:buChar char="•"/>
              <a:defRPr sz="1800" b="0" i="0" u="none" strike="noStrike" cap="none">
                <a:solidFill>
                  <a:schemeClr val="dk1"/>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rgbClr val="953735"/>
              </a:buClr>
              <a:buSzPts val="1500"/>
              <a:buFont typeface="Arial"/>
              <a:buChar char="•"/>
              <a:defRPr sz="1500" b="0" i="0" u="none" strike="noStrike" cap="none">
                <a:solidFill>
                  <a:schemeClr val="dk1"/>
                </a:solidFill>
                <a:latin typeface="Trebuchet MS"/>
                <a:ea typeface="Trebuchet MS"/>
                <a:cs typeface="Trebuchet MS"/>
                <a:sym typeface="Trebuchet MS"/>
              </a:defRPr>
            </a:lvl2pPr>
            <a:lvl3pPr marL="1371600" marR="0" lvl="2" indent="-317500" algn="l" rtl="0">
              <a:lnSpc>
                <a:spcPct val="90000"/>
              </a:lnSpc>
              <a:spcBef>
                <a:spcPts val="400"/>
              </a:spcBef>
              <a:spcAft>
                <a:spcPts val="0"/>
              </a:spcAft>
              <a:buClr>
                <a:srgbClr val="953735"/>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4pPr>
            <a:lvl5pPr marL="2286000" marR="0" lvl="4"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887" name="Google Shape;887;p10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850332" y="0"/>
            <a:ext cx="1293668" cy="54889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295">
          <p15:clr>
            <a:srgbClr val="FBAE40"/>
          </p15:clr>
        </p15:guide>
        <p15:guide id="4" pos="5567">
          <p15:clr>
            <a:srgbClr val="FBAE40"/>
          </p15:clr>
        </p15:guide>
        <p15:guide id="5" orient="horz" pos="583">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888"/>
        <p:cNvGrpSpPr/>
        <p:nvPr/>
      </p:nvGrpSpPr>
      <p:grpSpPr>
        <a:xfrm>
          <a:off x="0" y="0"/>
          <a:ext cx="0" cy="0"/>
          <a:chOff x="0" y="0"/>
          <a:chExt cx="0" cy="0"/>
        </a:xfrm>
      </p:grpSpPr>
      <p:cxnSp>
        <p:nvCxnSpPr>
          <p:cNvPr id="889" name="Google Shape;889;p109"/>
          <p:cNvCxnSpPr/>
          <p:nvPr/>
        </p:nvCxnSpPr>
        <p:spPr>
          <a:xfrm rot="10800000">
            <a:off x="-6771" y="2725617"/>
            <a:ext cx="1434300" cy="1179600"/>
          </a:xfrm>
          <a:prstGeom prst="straightConnector1">
            <a:avLst/>
          </a:prstGeom>
          <a:noFill/>
          <a:ln w="9525" cap="flat" cmpd="sng">
            <a:solidFill>
              <a:srgbClr val="953735"/>
            </a:solidFill>
            <a:prstDash val="solid"/>
            <a:miter lim="800000"/>
            <a:headEnd type="none" w="sm" len="sm"/>
            <a:tailEnd type="none" w="sm" len="sm"/>
          </a:ln>
        </p:spPr>
      </p:cxnSp>
      <p:grpSp>
        <p:nvGrpSpPr>
          <p:cNvPr id="890" name="Google Shape;890;p109"/>
          <p:cNvGrpSpPr/>
          <p:nvPr/>
        </p:nvGrpSpPr>
        <p:grpSpPr>
          <a:xfrm flipH="1">
            <a:off x="5670930" y="1"/>
            <a:ext cx="3573049" cy="2655711"/>
            <a:chOff x="-124265" y="-1"/>
            <a:chExt cx="4764065" cy="3367200"/>
          </a:xfrm>
        </p:grpSpPr>
        <p:sp>
          <p:nvSpPr>
            <p:cNvPr id="891" name="Google Shape;891;p109"/>
            <p:cNvSpPr/>
            <p:nvPr/>
          </p:nvSpPr>
          <p:spPr>
            <a:xfrm>
              <a:off x="0" y="-1"/>
              <a:ext cx="4639800" cy="3367200"/>
            </a:xfrm>
            <a:prstGeom prst="diagStripe">
              <a:avLst>
                <a:gd name="adj" fmla="val 51202"/>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1"/>
                </a:solidFill>
                <a:latin typeface="Calibri"/>
                <a:ea typeface="Calibri"/>
                <a:cs typeface="Calibri"/>
                <a:sym typeface="Calibri"/>
              </a:endParaRPr>
            </a:p>
          </p:txBody>
        </p:sp>
        <p:cxnSp>
          <p:nvCxnSpPr>
            <p:cNvPr id="892" name="Google Shape;892;p109"/>
            <p:cNvCxnSpPr/>
            <p:nvPr/>
          </p:nvCxnSpPr>
          <p:spPr>
            <a:xfrm rot="10800000" flipH="1">
              <a:off x="1433638" y="93"/>
              <a:ext cx="1241100" cy="916500"/>
            </a:xfrm>
            <a:prstGeom prst="straightConnector1">
              <a:avLst/>
            </a:prstGeom>
            <a:noFill/>
            <a:ln w="9525" cap="flat" cmpd="sng">
              <a:solidFill>
                <a:srgbClr val="BFBFBF"/>
              </a:solidFill>
              <a:prstDash val="solid"/>
              <a:miter lim="800000"/>
              <a:headEnd type="none" w="sm" len="sm"/>
              <a:tailEnd type="none" w="sm" len="sm"/>
            </a:ln>
          </p:spPr>
        </p:cxnSp>
        <p:sp>
          <p:nvSpPr>
            <p:cNvPr id="893" name="Google Shape;893;p109"/>
            <p:cNvSpPr/>
            <p:nvPr/>
          </p:nvSpPr>
          <p:spPr>
            <a:xfrm rot="-2178996">
              <a:off x="-192216" y="1140830"/>
              <a:ext cx="1354503" cy="214810"/>
            </a:xfrm>
            <a:prstGeom prst="parallelogram">
              <a:avLst>
                <a:gd name="adj" fmla="val 72003"/>
              </a:avLst>
            </a:prstGeom>
            <a:solidFill>
              <a:srgbClr val="95373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grpSp>
      <p:sp>
        <p:nvSpPr>
          <p:cNvPr id="894" name="Google Shape;894;p109"/>
          <p:cNvSpPr/>
          <p:nvPr/>
        </p:nvSpPr>
        <p:spPr>
          <a:xfrm flipH="1">
            <a:off x="5010081" y="1"/>
            <a:ext cx="1085700" cy="479400"/>
          </a:xfrm>
          <a:prstGeom prst="parallelogram">
            <a:avLst>
              <a:gd name="adj" fmla="val 135617"/>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895" name="Google Shape;895;p109"/>
          <p:cNvSpPr txBox="1">
            <a:spLocks noGrp="1"/>
          </p:cNvSpPr>
          <p:nvPr>
            <p:ph type="ftr" idx="11"/>
          </p:nvPr>
        </p:nvSpPr>
        <p:spPr>
          <a:xfrm>
            <a:off x="253898" y="4767263"/>
            <a:ext cx="30861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96" name="Google Shape;896;p109"/>
          <p:cNvSpPr txBox="1">
            <a:spLocks noGrp="1"/>
          </p:cNvSpPr>
          <p:nvPr>
            <p:ph type="sldNum" idx="12"/>
          </p:nvPr>
        </p:nvSpPr>
        <p:spPr>
          <a:xfrm>
            <a:off x="8360228" y="4767263"/>
            <a:ext cx="555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897" name="Google Shape;897;p109" title="Title "/>
          <p:cNvSpPr txBox="1">
            <a:spLocks noGrp="1"/>
          </p:cNvSpPr>
          <p:nvPr>
            <p:ph type="title"/>
          </p:nvPr>
        </p:nvSpPr>
        <p:spPr>
          <a:xfrm>
            <a:off x="389008" y="156771"/>
            <a:ext cx="6249900" cy="861000"/>
          </a:xfrm>
          <a:prstGeom prst="rect">
            <a:avLst/>
          </a:prstGeom>
          <a:noFill/>
          <a:ln>
            <a:noFill/>
          </a:ln>
        </p:spPr>
        <p:txBody>
          <a:bodyPr spcFirstLastPara="1" wrap="square" lIns="68575" tIns="34275" rIns="68575" bIns="0" anchor="b" anchorCtr="0">
            <a:noAutofit/>
          </a:bodyPr>
          <a:lstStyle>
            <a:lvl1pPr lvl="0" algn="l" rtl="0">
              <a:lnSpc>
                <a:spcPct val="90000"/>
              </a:lnSpc>
              <a:spcBef>
                <a:spcPts val="0"/>
              </a:spcBef>
              <a:spcAft>
                <a:spcPts val="0"/>
              </a:spcAft>
              <a:buClr>
                <a:srgbClr val="17375E"/>
              </a:buClr>
              <a:buSzPts val="3000"/>
              <a:buFont typeface="Trebuchet MS"/>
              <a:buNone/>
              <a:defRPr sz="3000" b="1">
                <a:solidFill>
                  <a:srgbClr val="17375E"/>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98" name="Google Shape;898;p109"/>
          <p:cNvSpPr txBox="1">
            <a:spLocks noGrp="1"/>
          </p:cNvSpPr>
          <p:nvPr>
            <p:ph type="body" idx="1"/>
          </p:nvPr>
        </p:nvSpPr>
        <p:spPr>
          <a:xfrm>
            <a:off x="389008" y="1260872"/>
            <a:ext cx="4037100" cy="618000"/>
          </a:xfrm>
          <a:prstGeom prst="rect">
            <a:avLst/>
          </a:prstGeom>
          <a:noFill/>
          <a:ln>
            <a:noFill/>
          </a:ln>
        </p:spPr>
        <p:txBody>
          <a:bodyPr spcFirstLastPara="1" wrap="square" lIns="68575" tIns="34275" rIns="68575" bIns="34275" anchor="b" anchorCtr="0">
            <a:noAutofit/>
          </a:bodyPr>
          <a:lstStyle>
            <a:lvl1pPr marL="457200" marR="0" lvl="0" indent="-228600" algn="l" rtl="0">
              <a:lnSpc>
                <a:spcPct val="90000"/>
              </a:lnSpc>
              <a:spcBef>
                <a:spcPts val="800"/>
              </a:spcBef>
              <a:spcAft>
                <a:spcPts val="0"/>
              </a:spcAft>
              <a:buClr>
                <a:srgbClr val="2E7A40"/>
              </a:buClr>
              <a:buSzPts val="1800"/>
              <a:buFont typeface="Arial"/>
              <a:buNone/>
              <a:defRPr sz="1800" b="1" i="0" u="none" strike="noStrike" cap="none">
                <a:solidFill>
                  <a:schemeClr val="accent6"/>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rgbClr val="2E7A40"/>
              </a:buClr>
              <a:buSzPts val="1500"/>
              <a:buFont typeface="Arial"/>
              <a:buChar char="•"/>
              <a:defRPr sz="15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rgbClr val="2E7A40"/>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99" name="Google Shape;899;p109"/>
          <p:cNvSpPr txBox="1">
            <a:spLocks noGrp="1"/>
          </p:cNvSpPr>
          <p:nvPr>
            <p:ph type="body" idx="2"/>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marR="0" lvl="0" indent="-228600" algn="l" rtl="0">
              <a:lnSpc>
                <a:spcPct val="90000"/>
              </a:lnSpc>
              <a:spcBef>
                <a:spcPts val="800"/>
              </a:spcBef>
              <a:spcAft>
                <a:spcPts val="0"/>
              </a:spcAft>
              <a:buClr>
                <a:srgbClr val="2E7A40"/>
              </a:buClr>
              <a:buSzPts val="1800"/>
              <a:buFont typeface="Arial"/>
              <a:buNone/>
              <a:defRPr sz="1800" b="1"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400"/>
              </a:spcBef>
              <a:spcAft>
                <a:spcPts val="0"/>
              </a:spcAft>
              <a:buClr>
                <a:srgbClr val="2E7A40"/>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rgbClr val="2E7A40"/>
              </a:buClr>
              <a:buSzPts val="1400"/>
              <a:buFont typeface="Arial"/>
              <a:buNone/>
              <a:defRPr sz="14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rgbClr val="2E7A40"/>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rgbClr val="2E7A40"/>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900" name="Google Shape;900;p109"/>
          <p:cNvSpPr txBox="1">
            <a:spLocks noGrp="1"/>
          </p:cNvSpPr>
          <p:nvPr>
            <p:ph type="body" idx="3"/>
          </p:nvPr>
        </p:nvSpPr>
        <p:spPr>
          <a:xfrm>
            <a:off x="4629150" y="1878806"/>
            <a:ext cx="3887400" cy="27636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90000"/>
              </a:lnSpc>
              <a:spcBef>
                <a:spcPts val="800"/>
              </a:spcBef>
              <a:spcAft>
                <a:spcPts val="0"/>
              </a:spcAft>
              <a:buClr>
                <a:srgbClr val="953735"/>
              </a:buClr>
              <a:buSzPts val="1800"/>
              <a:buFont typeface="Arial"/>
              <a:buChar char="•"/>
              <a:defRPr sz="1800" b="0" i="0" u="none" strike="noStrike" cap="none">
                <a:solidFill>
                  <a:schemeClr val="dk1"/>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rgbClr val="953735"/>
              </a:buClr>
              <a:buSzPts val="1500"/>
              <a:buFont typeface="Arial"/>
              <a:buChar char="•"/>
              <a:defRPr sz="1500" b="0" i="0" u="none" strike="noStrike" cap="none">
                <a:solidFill>
                  <a:schemeClr val="dk1"/>
                </a:solidFill>
                <a:latin typeface="Trebuchet MS"/>
                <a:ea typeface="Trebuchet MS"/>
                <a:cs typeface="Trebuchet MS"/>
                <a:sym typeface="Trebuchet MS"/>
              </a:defRPr>
            </a:lvl2pPr>
            <a:lvl3pPr marL="1371600" marR="0" lvl="2" indent="-317500" algn="l" rtl="0">
              <a:lnSpc>
                <a:spcPct val="90000"/>
              </a:lnSpc>
              <a:spcBef>
                <a:spcPts val="400"/>
              </a:spcBef>
              <a:spcAft>
                <a:spcPts val="0"/>
              </a:spcAft>
              <a:buClr>
                <a:srgbClr val="953735"/>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4pPr>
            <a:lvl5pPr marL="2286000" marR="0" lvl="4"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01" name="Google Shape;901;p109"/>
          <p:cNvSpPr txBox="1">
            <a:spLocks noGrp="1"/>
          </p:cNvSpPr>
          <p:nvPr>
            <p:ph type="body" idx="4"/>
          </p:nvPr>
        </p:nvSpPr>
        <p:spPr>
          <a:xfrm>
            <a:off x="389008" y="1878806"/>
            <a:ext cx="4043700" cy="27636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90000"/>
              </a:lnSpc>
              <a:spcBef>
                <a:spcPts val="800"/>
              </a:spcBef>
              <a:spcAft>
                <a:spcPts val="0"/>
              </a:spcAft>
              <a:buClr>
                <a:srgbClr val="953735"/>
              </a:buClr>
              <a:buSzPts val="1800"/>
              <a:buFont typeface="Arial"/>
              <a:buChar char="•"/>
              <a:defRPr sz="1800" b="0" i="0" u="none" strike="noStrike" cap="none">
                <a:solidFill>
                  <a:schemeClr val="dk1"/>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rgbClr val="953735"/>
              </a:buClr>
              <a:buSzPts val="1500"/>
              <a:buFont typeface="Arial"/>
              <a:buChar char="•"/>
              <a:defRPr sz="1500" b="0" i="0" u="none" strike="noStrike" cap="none">
                <a:solidFill>
                  <a:schemeClr val="dk1"/>
                </a:solidFill>
                <a:latin typeface="Trebuchet MS"/>
                <a:ea typeface="Trebuchet MS"/>
                <a:cs typeface="Trebuchet MS"/>
                <a:sym typeface="Trebuchet MS"/>
              </a:defRPr>
            </a:lvl2pPr>
            <a:lvl3pPr marL="1371600" marR="0" lvl="2" indent="-317500" algn="l" rtl="0">
              <a:lnSpc>
                <a:spcPct val="90000"/>
              </a:lnSpc>
              <a:spcBef>
                <a:spcPts val="400"/>
              </a:spcBef>
              <a:spcAft>
                <a:spcPts val="0"/>
              </a:spcAft>
              <a:buClr>
                <a:srgbClr val="953735"/>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4pPr>
            <a:lvl5pPr marL="2286000" marR="0" lvl="4"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902" name="Google Shape;902;p10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850332" y="0"/>
            <a:ext cx="1293668" cy="54889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295">
          <p15:clr>
            <a:srgbClr val="FBAE40"/>
          </p15:clr>
        </p15:guide>
        <p15:guide id="4" pos="5567">
          <p15:clr>
            <a:srgbClr val="FBAE40"/>
          </p15:clr>
        </p15:guide>
        <p15:guide id="5" orient="horz" pos="583">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903"/>
        <p:cNvGrpSpPr/>
        <p:nvPr/>
      </p:nvGrpSpPr>
      <p:grpSpPr>
        <a:xfrm>
          <a:off x="0" y="0"/>
          <a:ext cx="0" cy="0"/>
          <a:chOff x="0" y="0"/>
          <a:chExt cx="0" cy="0"/>
        </a:xfrm>
      </p:grpSpPr>
      <p:sp>
        <p:nvSpPr>
          <p:cNvPr id="904" name="Google Shape;904;p110"/>
          <p:cNvSpPr/>
          <p:nvPr/>
        </p:nvSpPr>
        <p:spPr>
          <a:xfrm rot="10800000" flipH="1">
            <a:off x="0" y="78"/>
            <a:ext cx="7968900" cy="4053000"/>
          </a:xfrm>
          <a:prstGeom prst="rtTriangle">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cxnSp>
        <p:nvCxnSpPr>
          <p:cNvPr id="905" name="Google Shape;905;p110"/>
          <p:cNvCxnSpPr/>
          <p:nvPr/>
        </p:nvCxnSpPr>
        <p:spPr>
          <a:xfrm rot="10800000" flipH="1">
            <a:off x="0" y="42"/>
            <a:ext cx="4523100" cy="2253300"/>
          </a:xfrm>
          <a:prstGeom prst="straightConnector1">
            <a:avLst/>
          </a:prstGeom>
          <a:noFill/>
          <a:ln w="9525" cap="flat" cmpd="sng">
            <a:solidFill>
              <a:srgbClr val="A5A5A5"/>
            </a:solidFill>
            <a:prstDash val="solid"/>
            <a:miter lim="800000"/>
            <a:headEnd type="none" w="sm" len="sm"/>
            <a:tailEnd type="none" w="sm" len="sm"/>
          </a:ln>
        </p:spPr>
      </p:cxnSp>
      <p:cxnSp>
        <p:nvCxnSpPr>
          <p:cNvPr id="906" name="Google Shape;906;p110"/>
          <p:cNvCxnSpPr/>
          <p:nvPr/>
        </p:nvCxnSpPr>
        <p:spPr>
          <a:xfrm rot="10800000" flipH="1">
            <a:off x="6753226" y="2943449"/>
            <a:ext cx="2391000" cy="1266600"/>
          </a:xfrm>
          <a:prstGeom prst="straightConnector1">
            <a:avLst/>
          </a:prstGeom>
          <a:noFill/>
          <a:ln w="9525" cap="flat" cmpd="sng">
            <a:solidFill>
              <a:srgbClr val="953735"/>
            </a:solidFill>
            <a:prstDash val="solid"/>
            <a:miter lim="800000"/>
            <a:headEnd type="none" w="sm" len="sm"/>
            <a:tailEnd type="none" w="sm" len="sm"/>
          </a:ln>
        </p:spPr>
      </p:cxnSp>
      <p:sp>
        <p:nvSpPr>
          <p:cNvPr id="907" name="Google Shape;907;p110" title="Title"/>
          <p:cNvSpPr txBox="1">
            <a:spLocks noGrp="1"/>
          </p:cNvSpPr>
          <p:nvPr>
            <p:ph type="ctrTitle"/>
          </p:nvPr>
        </p:nvSpPr>
        <p:spPr>
          <a:xfrm>
            <a:off x="539378" y="3280527"/>
            <a:ext cx="3983700" cy="995100"/>
          </a:xfrm>
          <a:prstGeom prst="rect">
            <a:avLst/>
          </a:prstGeom>
          <a:noFill/>
          <a:ln>
            <a:noFill/>
          </a:ln>
        </p:spPr>
        <p:txBody>
          <a:bodyPr spcFirstLastPara="1" wrap="square" lIns="68575" tIns="34275" rIns="68575" bIns="0" anchor="b" anchorCtr="0">
            <a:noAutofit/>
          </a:bodyPr>
          <a:lstStyle>
            <a:lvl1pPr lvl="0" algn="r" rtl="0">
              <a:lnSpc>
                <a:spcPct val="90000"/>
              </a:lnSpc>
              <a:spcBef>
                <a:spcPts val="0"/>
              </a:spcBef>
              <a:spcAft>
                <a:spcPts val="0"/>
              </a:spcAft>
              <a:buClr>
                <a:srgbClr val="17375E"/>
              </a:buClr>
              <a:buSzPts val="3000"/>
              <a:buFont typeface="Arial"/>
              <a:buNone/>
              <a:defRPr sz="3000" b="1">
                <a:solidFill>
                  <a:srgbClr val="17375E"/>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cxnSp>
        <p:nvCxnSpPr>
          <p:cNvPr id="908" name="Google Shape;908;p110"/>
          <p:cNvCxnSpPr/>
          <p:nvPr/>
        </p:nvCxnSpPr>
        <p:spPr>
          <a:xfrm rot="10800000" flipH="1">
            <a:off x="-13378" y="3524902"/>
            <a:ext cx="1439700" cy="750900"/>
          </a:xfrm>
          <a:prstGeom prst="straightConnector1">
            <a:avLst/>
          </a:prstGeom>
          <a:noFill/>
          <a:ln w="9525" cap="flat" cmpd="sng">
            <a:solidFill>
              <a:srgbClr val="17375E"/>
            </a:solidFill>
            <a:prstDash val="solid"/>
            <a:miter lim="800000"/>
            <a:headEnd type="none" w="sm" len="sm"/>
            <a:tailEnd type="none" w="sm" len="sm"/>
          </a:ln>
        </p:spPr>
      </p:cxnSp>
      <p:sp>
        <p:nvSpPr>
          <p:cNvPr id="909" name="Google Shape;909;p110"/>
          <p:cNvSpPr txBox="1">
            <a:spLocks noGrp="1"/>
          </p:cNvSpPr>
          <p:nvPr>
            <p:ph type="body" idx="1"/>
          </p:nvPr>
        </p:nvSpPr>
        <p:spPr>
          <a:xfrm>
            <a:off x="539378" y="4275802"/>
            <a:ext cx="3983700" cy="698700"/>
          </a:xfrm>
          <a:prstGeom prst="rect">
            <a:avLst/>
          </a:prstGeom>
          <a:noFill/>
          <a:ln>
            <a:noFill/>
          </a:ln>
        </p:spPr>
        <p:txBody>
          <a:bodyPr spcFirstLastPara="1" wrap="square" lIns="68575" tIns="34275" rIns="68575" bIns="34275" anchor="t" anchorCtr="0">
            <a:noAutofit/>
          </a:bodyPr>
          <a:lstStyle>
            <a:lvl1pPr marL="457200" marR="0" lvl="0" indent="-228600" algn="r" rtl="0">
              <a:lnSpc>
                <a:spcPct val="90000"/>
              </a:lnSpc>
              <a:spcBef>
                <a:spcPts val="800"/>
              </a:spcBef>
              <a:spcAft>
                <a:spcPts val="0"/>
              </a:spcAft>
              <a:buClr>
                <a:srgbClr val="2E7A40"/>
              </a:buClr>
              <a:buSzPts val="1200"/>
              <a:buFont typeface="Arial"/>
              <a:buNone/>
              <a:defRPr sz="12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400"/>
              </a:spcBef>
              <a:spcAft>
                <a:spcPts val="0"/>
              </a:spcAft>
              <a:buClr>
                <a:srgbClr val="2E7A40"/>
              </a:buClr>
              <a:buSzPts val="1100"/>
              <a:buFont typeface="Arial"/>
              <a:buNone/>
              <a:defRPr sz="11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rgbClr val="2E7A40"/>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rgbClr val="2E7A40"/>
              </a:buClr>
              <a:buSzPts val="800"/>
              <a:buFont typeface="Arial"/>
              <a:buNone/>
              <a:defRPr sz="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rgbClr val="2E7A40"/>
              </a:buClr>
              <a:buSzPts val="800"/>
              <a:buFont typeface="Arial"/>
              <a:buNone/>
              <a:defRPr sz="8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910" name="Google Shape;910;p110"/>
          <p:cNvSpPr txBox="1">
            <a:spLocks noGrp="1"/>
          </p:cNvSpPr>
          <p:nvPr>
            <p:ph type="body" idx="2"/>
          </p:nvPr>
        </p:nvSpPr>
        <p:spPr>
          <a:xfrm>
            <a:off x="4620987" y="1718035"/>
            <a:ext cx="4353000" cy="32565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90000"/>
              </a:lnSpc>
              <a:spcBef>
                <a:spcPts val="800"/>
              </a:spcBef>
              <a:spcAft>
                <a:spcPts val="0"/>
              </a:spcAft>
              <a:buClr>
                <a:srgbClr val="953735"/>
              </a:buClr>
              <a:buSzPts val="1800"/>
              <a:buFont typeface="Arial"/>
              <a:buChar char="•"/>
              <a:defRPr sz="1800" b="0" i="0" u="none" strike="noStrike" cap="none">
                <a:solidFill>
                  <a:schemeClr val="dk1"/>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rgbClr val="953735"/>
              </a:buClr>
              <a:buSzPts val="1500"/>
              <a:buFont typeface="Arial"/>
              <a:buChar char="•"/>
              <a:defRPr sz="1500" b="0" i="0" u="none" strike="noStrike" cap="none">
                <a:solidFill>
                  <a:schemeClr val="dk1"/>
                </a:solidFill>
                <a:latin typeface="Trebuchet MS"/>
                <a:ea typeface="Trebuchet MS"/>
                <a:cs typeface="Trebuchet MS"/>
                <a:sym typeface="Trebuchet MS"/>
              </a:defRPr>
            </a:lvl2pPr>
            <a:lvl3pPr marL="1371600" marR="0" lvl="2" indent="-317500" algn="l" rtl="0">
              <a:lnSpc>
                <a:spcPct val="90000"/>
              </a:lnSpc>
              <a:spcBef>
                <a:spcPts val="400"/>
              </a:spcBef>
              <a:spcAft>
                <a:spcPts val="0"/>
              </a:spcAft>
              <a:buClr>
                <a:srgbClr val="953735"/>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4pPr>
            <a:lvl5pPr marL="2286000" marR="0" lvl="4"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5653">
          <p15:clr>
            <a:srgbClr val="FBAE40"/>
          </p15:clr>
        </p15:guide>
        <p15:guide id="3" pos="103">
          <p15:clr>
            <a:srgbClr val="FBAE40"/>
          </p15:clr>
        </p15:guide>
        <p15:guide id="4" orient="horz" pos="3133">
          <p15:clr>
            <a:srgbClr val="FBAE40"/>
          </p15:clr>
        </p15:guide>
        <p15:guide id="5" orient="horz" pos="107">
          <p15:clr>
            <a:srgbClr val="FBAE40"/>
          </p15:clr>
        </p15:guide>
        <p15:guide id="6" pos="1843">
          <p15:clr>
            <a:srgbClr val="FBAE40"/>
          </p15:clr>
        </p15:guide>
        <p15:guide id="7" pos="329">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911"/>
        <p:cNvGrpSpPr/>
        <p:nvPr/>
      </p:nvGrpSpPr>
      <p:grpSpPr>
        <a:xfrm>
          <a:off x="0" y="0"/>
          <a:ext cx="0" cy="0"/>
          <a:chOff x="0" y="0"/>
          <a:chExt cx="0" cy="0"/>
        </a:xfrm>
      </p:grpSpPr>
      <p:sp>
        <p:nvSpPr>
          <p:cNvPr id="912" name="Google Shape;912;p111"/>
          <p:cNvSpPr/>
          <p:nvPr/>
        </p:nvSpPr>
        <p:spPr>
          <a:xfrm rot="10800000" flipH="1">
            <a:off x="0" y="78"/>
            <a:ext cx="7968900" cy="4053000"/>
          </a:xfrm>
          <a:prstGeom prst="rtTriangle">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cxnSp>
        <p:nvCxnSpPr>
          <p:cNvPr id="913" name="Google Shape;913;p111"/>
          <p:cNvCxnSpPr/>
          <p:nvPr/>
        </p:nvCxnSpPr>
        <p:spPr>
          <a:xfrm rot="10800000" flipH="1">
            <a:off x="0" y="42"/>
            <a:ext cx="4523100" cy="2253300"/>
          </a:xfrm>
          <a:prstGeom prst="straightConnector1">
            <a:avLst/>
          </a:prstGeom>
          <a:noFill/>
          <a:ln w="9525" cap="flat" cmpd="sng">
            <a:solidFill>
              <a:srgbClr val="A5A5A5"/>
            </a:solidFill>
            <a:prstDash val="solid"/>
            <a:miter lim="800000"/>
            <a:headEnd type="none" w="sm" len="sm"/>
            <a:tailEnd type="none" w="sm" len="sm"/>
          </a:ln>
        </p:spPr>
      </p:cxnSp>
      <p:cxnSp>
        <p:nvCxnSpPr>
          <p:cNvPr id="914" name="Google Shape;914;p111"/>
          <p:cNvCxnSpPr/>
          <p:nvPr/>
        </p:nvCxnSpPr>
        <p:spPr>
          <a:xfrm rot="10800000" flipH="1">
            <a:off x="6753226" y="2943449"/>
            <a:ext cx="2391000" cy="1266600"/>
          </a:xfrm>
          <a:prstGeom prst="straightConnector1">
            <a:avLst/>
          </a:prstGeom>
          <a:noFill/>
          <a:ln w="9525" cap="flat" cmpd="sng">
            <a:solidFill>
              <a:srgbClr val="953735"/>
            </a:solidFill>
            <a:prstDash val="solid"/>
            <a:miter lim="800000"/>
            <a:headEnd type="none" w="sm" len="sm"/>
            <a:tailEnd type="none" w="sm" len="sm"/>
          </a:ln>
        </p:spPr>
      </p:cxnSp>
      <p:sp>
        <p:nvSpPr>
          <p:cNvPr id="915" name="Google Shape;915;p111" title="Title"/>
          <p:cNvSpPr txBox="1">
            <a:spLocks noGrp="1"/>
          </p:cNvSpPr>
          <p:nvPr>
            <p:ph type="ctrTitle"/>
          </p:nvPr>
        </p:nvSpPr>
        <p:spPr>
          <a:xfrm>
            <a:off x="539378" y="3280527"/>
            <a:ext cx="3983700" cy="995100"/>
          </a:xfrm>
          <a:prstGeom prst="rect">
            <a:avLst/>
          </a:prstGeom>
          <a:noFill/>
          <a:ln>
            <a:noFill/>
          </a:ln>
        </p:spPr>
        <p:txBody>
          <a:bodyPr spcFirstLastPara="1" wrap="square" lIns="68575" tIns="34275" rIns="68575" bIns="0" anchor="b" anchorCtr="0">
            <a:noAutofit/>
          </a:bodyPr>
          <a:lstStyle>
            <a:lvl1pPr lvl="0" algn="r" rtl="0">
              <a:lnSpc>
                <a:spcPct val="90000"/>
              </a:lnSpc>
              <a:spcBef>
                <a:spcPts val="0"/>
              </a:spcBef>
              <a:spcAft>
                <a:spcPts val="0"/>
              </a:spcAft>
              <a:buClr>
                <a:schemeClr val="accent1"/>
              </a:buClr>
              <a:buSzPts val="3000"/>
              <a:buFont typeface="Arial"/>
              <a:buNone/>
              <a:defRPr sz="3000" b="1">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cxnSp>
        <p:nvCxnSpPr>
          <p:cNvPr id="916" name="Google Shape;916;p111"/>
          <p:cNvCxnSpPr/>
          <p:nvPr/>
        </p:nvCxnSpPr>
        <p:spPr>
          <a:xfrm rot="10800000" flipH="1">
            <a:off x="-13378" y="3524902"/>
            <a:ext cx="1439700" cy="750900"/>
          </a:xfrm>
          <a:prstGeom prst="straightConnector1">
            <a:avLst/>
          </a:prstGeom>
          <a:noFill/>
          <a:ln w="9525" cap="flat" cmpd="sng">
            <a:solidFill>
              <a:srgbClr val="17375E"/>
            </a:solidFill>
            <a:prstDash val="solid"/>
            <a:miter lim="800000"/>
            <a:headEnd type="none" w="sm" len="sm"/>
            <a:tailEnd type="none" w="sm" len="sm"/>
          </a:ln>
        </p:spPr>
      </p:cxnSp>
      <p:sp>
        <p:nvSpPr>
          <p:cNvPr id="917" name="Google Shape;917;p111"/>
          <p:cNvSpPr txBox="1">
            <a:spLocks noGrp="1"/>
          </p:cNvSpPr>
          <p:nvPr>
            <p:ph type="body" idx="1"/>
          </p:nvPr>
        </p:nvSpPr>
        <p:spPr>
          <a:xfrm>
            <a:off x="539378" y="4275802"/>
            <a:ext cx="3983700" cy="698700"/>
          </a:xfrm>
          <a:prstGeom prst="rect">
            <a:avLst/>
          </a:prstGeom>
          <a:noFill/>
          <a:ln>
            <a:noFill/>
          </a:ln>
        </p:spPr>
        <p:txBody>
          <a:bodyPr spcFirstLastPara="1" wrap="square" lIns="68575" tIns="34275" rIns="68575" bIns="34275" anchor="t" anchorCtr="0">
            <a:noAutofit/>
          </a:bodyPr>
          <a:lstStyle>
            <a:lvl1pPr marL="457200" marR="0" lvl="0" indent="-228600" algn="r" rtl="0">
              <a:lnSpc>
                <a:spcPct val="90000"/>
              </a:lnSpc>
              <a:spcBef>
                <a:spcPts val="800"/>
              </a:spcBef>
              <a:spcAft>
                <a:spcPts val="0"/>
              </a:spcAft>
              <a:buClr>
                <a:srgbClr val="2E7A40"/>
              </a:buClr>
              <a:buSzPts val="1200"/>
              <a:buFont typeface="Arial"/>
              <a:buNone/>
              <a:defRPr sz="12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400"/>
              </a:spcBef>
              <a:spcAft>
                <a:spcPts val="0"/>
              </a:spcAft>
              <a:buClr>
                <a:srgbClr val="2E7A40"/>
              </a:buClr>
              <a:buSzPts val="1100"/>
              <a:buFont typeface="Arial"/>
              <a:buNone/>
              <a:defRPr sz="11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rgbClr val="2E7A40"/>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rgbClr val="2E7A40"/>
              </a:buClr>
              <a:buSzPts val="800"/>
              <a:buFont typeface="Arial"/>
              <a:buNone/>
              <a:defRPr sz="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rgbClr val="2E7A40"/>
              </a:buClr>
              <a:buSzPts val="800"/>
              <a:buFont typeface="Arial"/>
              <a:buNone/>
              <a:defRPr sz="8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918" name="Google Shape;918;p111"/>
          <p:cNvSpPr>
            <a:spLocks noGrp="1"/>
          </p:cNvSpPr>
          <p:nvPr>
            <p:ph type="pic" idx="2"/>
          </p:nvPr>
        </p:nvSpPr>
        <p:spPr>
          <a:xfrm>
            <a:off x="4687477" y="1703895"/>
            <a:ext cx="4286400" cy="32706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rgbClr val="2E7A40"/>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rgbClr val="2E7A40"/>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rgbClr val="2E7A40"/>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rgbClr val="2E7A40"/>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rgbClr val="2E7A40"/>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5653">
          <p15:clr>
            <a:srgbClr val="FBAE40"/>
          </p15:clr>
        </p15:guide>
        <p15:guide id="3" pos="103">
          <p15:clr>
            <a:srgbClr val="FBAE40"/>
          </p15:clr>
        </p15:guide>
        <p15:guide id="4" orient="horz" pos="3133">
          <p15:clr>
            <a:srgbClr val="FBAE40"/>
          </p15:clr>
        </p15:guide>
        <p15:guide id="5" orient="horz" pos="107">
          <p15:clr>
            <a:srgbClr val="FBAE40"/>
          </p15:clr>
        </p15:guide>
        <p15:guide id="6" pos="1843">
          <p15:clr>
            <a:srgbClr val="FBAE40"/>
          </p15:clr>
        </p15:guide>
        <p15:guide id="7" pos="329">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919"/>
        <p:cNvGrpSpPr/>
        <p:nvPr/>
      </p:nvGrpSpPr>
      <p:grpSpPr>
        <a:xfrm>
          <a:off x="0" y="0"/>
          <a:ext cx="0" cy="0"/>
          <a:chOff x="0" y="0"/>
          <a:chExt cx="0" cy="0"/>
        </a:xfrm>
      </p:grpSpPr>
      <p:grpSp>
        <p:nvGrpSpPr>
          <p:cNvPr id="920" name="Google Shape;920;p112"/>
          <p:cNvGrpSpPr/>
          <p:nvPr/>
        </p:nvGrpSpPr>
        <p:grpSpPr>
          <a:xfrm flipH="1">
            <a:off x="5670930" y="1"/>
            <a:ext cx="3573049" cy="2655711"/>
            <a:chOff x="-124265" y="-1"/>
            <a:chExt cx="4764065" cy="3367200"/>
          </a:xfrm>
        </p:grpSpPr>
        <p:sp>
          <p:nvSpPr>
            <p:cNvPr id="921" name="Google Shape;921;p112"/>
            <p:cNvSpPr/>
            <p:nvPr/>
          </p:nvSpPr>
          <p:spPr>
            <a:xfrm>
              <a:off x="0" y="-1"/>
              <a:ext cx="4639800" cy="3367200"/>
            </a:xfrm>
            <a:prstGeom prst="diagStripe">
              <a:avLst>
                <a:gd name="adj" fmla="val 51202"/>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1"/>
                </a:solidFill>
                <a:latin typeface="Calibri"/>
                <a:ea typeface="Calibri"/>
                <a:cs typeface="Calibri"/>
                <a:sym typeface="Calibri"/>
              </a:endParaRPr>
            </a:p>
          </p:txBody>
        </p:sp>
        <p:cxnSp>
          <p:nvCxnSpPr>
            <p:cNvPr id="922" name="Google Shape;922;p112"/>
            <p:cNvCxnSpPr/>
            <p:nvPr/>
          </p:nvCxnSpPr>
          <p:spPr>
            <a:xfrm rot="10800000" flipH="1">
              <a:off x="1433638" y="93"/>
              <a:ext cx="1241100" cy="916500"/>
            </a:xfrm>
            <a:prstGeom prst="straightConnector1">
              <a:avLst/>
            </a:prstGeom>
            <a:noFill/>
            <a:ln w="9525" cap="flat" cmpd="sng">
              <a:solidFill>
                <a:srgbClr val="BFBFBF"/>
              </a:solidFill>
              <a:prstDash val="solid"/>
              <a:miter lim="800000"/>
              <a:headEnd type="none" w="sm" len="sm"/>
              <a:tailEnd type="none" w="sm" len="sm"/>
            </a:ln>
          </p:spPr>
        </p:cxnSp>
        <p:sp>
          <p:nvSpPr>
            <p:cNvPr id="923" name="Google Shape;923;p112"/>
            <p:cNvSpPr/>
            <p:nvPr/>
          </p:nvSpPr>
          <p:spPr>
            <a:xfrm rot="-2178996">
              <a:off x="-192216" y="1140830"/>
              <a:ext cx="1354503" cy="214810"/>
            </a:xfrm>
            <a:prstGeom prst="parallelogram">
              <a:avLst>
                <a:gd name="adj" fmla="val 72003"/>
              </a:avLst>
            </a:prstGeom>
            <a:solidFill>
              <a:srgbClr val="95373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grpSp>
      <p:sp>
        <p:nvSpPr>
          <p:cNvPr id="924" name="Google Shape;924;p112"/>
          <p:cNvSpPr/>
          <p:nvPr/>
        </p:nvSpPr>
        <p:spPr>
          <a:xfrm flipH="1">
            <a:off x="5010081" y="1"/>
            <a:ext cx="1085700" cy="479400"/>
          </a:xfrm>
          <a:prstGeom prst="parallelogram">
            <a:avLst>
              <a:gd name="adj" fmla="val 135617"/>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925" name="Google Shape;925;p112"/>
          <p:cNvSpPr txBox="1">
            <a:spLocks noGrp="1"/>
          </p:cNvSpPr>
          <p:nvPr>
            <p:ph type="ftr" idx="11"/>
          </p:nvPr>
        </p:nvSpPr>
        <p:spPr>
          <a:xfrm>
            <a:off x="253898" y="4767263"/>
            <a:ext cx="30861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26" name="Google Shape;926;p112"/>
          <p:cNvSpPr txBox="1">
            <a:spLocks noGrp="1"/>
          </p:cNvSpPr>
          <p:nvPr>
            <p:ph type="sldNum" idx="12"/>
          </p:nvPr>
        </p:nvSpPr>
        <p:spPr>
          <a:xfrm>
            <a:off x="8360228" y="4767263"/>
            <a:ext cx="555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927" name="Google Shape;927;p11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850332" y="0"/>
            <a:ext cx="1293668" cy="54889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07">
          <p15:clr>
            <a:srgbClr val="FBAE40"/>
          </p15:clr>
        </p15:guide>
        <p15:guide id="2" pos="2880">
          <p15:clr>
            <a:srgbClr val="FBAE40"/>
          </p15:clr>
        </p15:guide>
        <p15:guide id="3" pos="583">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928"/>
        <p:cNvGrpSpPr/>
        <p:nvPr/>
      </p:nvGrpSpPr>
      <p:grpSpPr>
        <a:xfrm>
          <a:off x="0" y="0"/>
          <a:ext cx="0" cy="0"/>
          <a:chOff x="0" y="0"/>
          <a:chExt cx="0" cy="0"/>
        </a:xfrm>
      </p:grpSpPr>
      <p:grpSp>
        <p:nvGrpSpPr>
          <p:cNvPr id="929" name="Google Shape;929;p113"/>
          <p:cNvGrpSpPr/>
          <p:nvPr/>
        </p:nvGrpSpPr>
        <p:grpSpPr>
          <a:xfrm flipH="1">
            <a:off x="5670930" y="1"/>
            <a:ext cx="3573049" cy="2655711"/>
            <a:chOff x="-124265" y="-1"/>
            <a:chExt cx="4764065" cy="3367200"/>
          </a:xfrm>
        </p:grpSpPr>
        <p:sp>
          <p:nvSpPr>
            <p:cNvPr id="930" name="Google Shape;930;p113"/>
            <p:cNvSpPr/>
            <p:nvPr/>
          </p:nvSpPr>
          <p:spPr>
            <a:xfrm>
              <a:off x="0" y="-1"/>
              <a:ext cx="4639800" cy="3367200"/>
            </a:xfrm>
            <a:prstGeom prst="diagStripe">
              <a:avLst>
                <a:gd name="adj" fmla="val 51202"/>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1"/>
                </a:solidFill>
                <a:latin typeface="Calibri"/>
                <a:ea typeface="Calibri"/>
                <a:cs typeface="Calibri"/>
                <a:sym typeface="Calibri"/>
              </a:endParaRPr>
            </a:p>
          </p:txBody>
        </p:sp>
        <p:cxnSp>
          <p:nvCxnSpPr>
            <p:cNvPr id="931" name="Google Shape;931;p113"/>
            <p:cNvCxnSpPr/>
            <p:nvPr/>
          </p:nvCxnSpPr>
          <p:spPr>
            <a:xfrm rot="10800000" flipH="1">
              <a:off x="1433638" y="93"/>
              <a:ext cx="1241100" cy="916500"/>
            </a:xfrm>
            <a:prstGeom prst="straightConnector1">
              <a:avLst/>
            </a:prstGeom>
            <a:noFill/>
            <a:ln w="9525" cap="flat" cmpd="sng">
              <a:solidFill>
                <a:srgbClr val="BFBFBF"/>
              </a:solidFill>
              <a:prstDash val="solid"/>
              <a:miter lim="800000"/>
              <a:headEnd type="none" w="sm" len="sm"/>
              <a:tailEnd type="none" w="sm" len="sm"/>
            </a:ln>
          </p:spPr>
        </p:cxnSp>
        <p:sp>
          <p:nvSpPr>
            <p:cNvPr id="932" name="Google Shape;932;p113"/>
            <p:cNvSpPr/>
            <p:nvPr/>
          </p:nvSpPr>
          <p:spPr>
            <a:xfrm rot="-2178996">
              <a:off x="-192216" y="1140830"/>
              <a:ext cx="1354503" cy="214810"/>
            </a:xfrm>
            <a:prstGeom prst="parallelogram">
              <a:avLst>
                <a:gd name="adj" fmla="val 72003"/>
              </a:avLst>
            </a:prstGeom>
            <a:solidFill>
              <a:srgbClr val="95373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grpSp>
      <p:sp>
        <p:nvSpPr>
          <p:cNvPr id="933" name="Google Shape;933;p113"/>
          <p:cNvSpPr/>
          <p:nvPr/>
        </p:nvSpPr>
        <p:spPr>
          <a:xfrm flipH="1">
            <a:off x="5010081" y="1"/>
            <a:ext cx="1085700" cy="479400"/>
          </a:xfrm>
          <a:prstGeom prst="parallelogram">
            <a:avLst>
              <a:gd name="adj" fmla="val 135617"/>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934" name="Google Shape;934;p113" title="Title "/>
          <p:cNvSpPr txBox="1">
            <a:spLocks noGrp="1"/>
          </p:cNvSpPr>
          <p:nvPr>
            <p:ph type="title"/>
          </p:nvPr>
        </p:nvSpPr>
        <p:spPr>
          <a:xfrm>
            <a:off x="389008" y="156771"/>
            <a:ext cx="6249900" cy="911700"/>
          </a:xfrm>
          <a:prstGeom prst="rect">
            <a:avLst/>
          </a:prstGeom>
          <a:noFill/>
          <a:ln>
            <a:noFill/>
          </a:ln>
        </p:spPr>
        <p:txBody>
          <a:bodyPr spcFirstLastPara="1" wrap="square" lIns="68575" tIns="34275" rIns="68575" bIns="0" anchor="b" anchorCtr="0">
            <a:noAutofit/>
          </a:bodyPr>
          <a:lstStyle>
            <a:lvl1pPr lvl="0" algn="l" rtl="0">
              <a:lnSpc>
                <a:spcPct val="90000"/>
              </a:lnSpc>
              <a:spcBef>
                <a:spcPts val="0"/>
              </a:spcBef>
              <a:spcAft>
                <a:spcPts val="0"/>
              </a:spcAft>
              <a:buClr>
                <a:srgbClr val="17375E"/>
              </a:buClr>
              <a:buSzPts val="3000"/>
              <a:buFont typeface="Trebuchet MS"/>
              <a:buNone/>
              <a:defRPr sz="3000" b="1">
                <a:solidFill>
                  <a:srgbClr val="17375E"/>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35" name="Google Shape;935;p113"/>
          <p:cNvSpPr txBox="1">
            <a:spLocks noGrp="1"/>
          </p:cNvSpPr>
          <p:nvPr>
            <p:ph type="ftr" idx="11"/>
          </p:nvPr>
        </p:nvSpPr>
        <p:spPr>
          <a:xfrm>
            <a:off x="253898" y="4767263"/>
            <a:ext cx="30861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36" name="Google Shape;936;p113"/>
          <p:cNvSpPr txBox="1">
            <a:spLocks noGrp="1"/>
          </p:cNvSpPr>
          <p:nvPr>
            <p:ph type="sldNum" idx="12"/>
          </p:nvPr>
        </p:nvSpPr>
        <p:spPr>
          <a:xfrm>
            <a:off x="8360228" y="4767263"/>
            <a:ext cx="555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937" name="Google Shape;937;p11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850332" y="0"/>
            <a:ext cx="1293668" cy="54889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07">
          <p15:clr>
            <a:srgbClr val="FBAE40"/>
          </p15:clr>
        </p15:guide>
        <p15:guide id="2" pos="2880">
          <p15:clr>
            <a:srgbClr val="FBAE40"/>
          </p15:clr>
        </p15:guide>
        <p15:guide id="3" pos="583">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938"/>
        <p:cNvGrpSpPr/>
        <p:nvPr/>
      </p:nvGrpSpPr>
      <p:grpSpPr>
        <a:xfrm>
          <a:off x="0" y="0"/>
          <a:ext cx="0" cy="0"/>
          <a:chOff x="0" y="0"/>
          <a:chExt cx="0" cy="0"/>
        </a:xfrm>
      </p:grpSpPr>
      <p:sp>
        <p:nvSpPr>
          <p:cNvPr id="939" name="Google Shape;939;p114"/>
          <p:cNvSpPr txBox="1">
            <a:spLocks noGrp="1"/>
          </p:cNvSpPr>
          <p:nvPr>
            <p:ph type="title"/>
          </p:nvPr>
        </p:nvSpPr>
        <p:spPr>
          <a:xfrm>
            <a:off x="389008" y="156772"/>
            <a:ext cx="8126400" cy="861000"/>
          </a:xfrm>
          <a:prstGeom prst="rect">
            <a:avLst/>
          </a:prstGeom>
          <a:noFill/>
          <a:ln>
            <a:noFill/>
          </a:ln>
        </p:spPr>
        <p:txBody>
          <a:bodyPr spcFirstLastPara="1" wrap="square" lIns="68575" tIns="34275" rIns="68575" bIns="0" anchor="b" anchorCtr="0">
            <a:noAutofit/>
          </a:bodyPr>
          <a:lstStyle>
            <a:lvl1pPr lvl="0" algn="l" rtl="0">
              <a:lnSpc>
                <a:spcPct val="90000"/>
              </a:lnSpc>
              <a:spcBef>
                <a:spcPts val="0"/>
              </a:spcBef>
              <a:spcAft>
                <a:spcPts val="0"/>
              </a:spcAft>
              <a:buClr>
                <a:srgbClr val="17375E"/>
              </a:buClr>
              <a:buSzPts val="3000"/>
              <a:buFont typeface="Trebuchet MS"/>
              <a:buNone/>
              <a:defRPr sz="3000">
                <a:solidFill>
                  <a:srgbClr val="17375E"/>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40"/>
        <p:cNvGrpSpPr/>
        <p:nvPr/>
      </p:nvGrpSpPr>
      <p:grpSpPr>
        <a:xfrm>
          <a:off x="0" y="0"/>
          <a:ext cx="0" cy="0"/>
          <a:chOff x="0" y="0"/>
          <a:chExt cx="0" cy="0"/>
        </a:xfrm>
      </p:grpSpPr>
      <p:sp>
        <p:nvSpPr>
          <p:cNvPr id="941" name="Google Shape;941;p115"/>
          <p:cNvSpPr txBox="1">
            <a:spLocks noGrp="1"/>
          </p:cNvSpPr>
          <p:nvPr>
            <p:ph type="title"/>
          </p:nvPr>
        </p:nvSpPr>
        <p:spPr>
          <a:xfrm>
            <a:off x="311700" y="445025"/>
            <a:ext cx="8520600" cy="572700"/>
          </a:xfrm>
          <a:prstGeom prst="rect">
            <a:avLst/>
          </a:prstGeom>
        </p:spPr>
        <p:txBody>
          <a:bodyPr spcFirstLastPara="1" wrap="square" lIns="68575" tIns="34275" rIns="68575" bIns="0" anchor="b" anchorCtr="0">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42" name="Google Shape;942;p1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943" name="Google Shape;943;p115"/>
          <p:cNvSpPr txBox="1">
            <a:spLocks noGrp="1"/>
          </p:cNvSpPr>
          <p:nvPr>
            <p:ph type="sldNum" idx="12"/>
          </p:nvPr>
        </p:nvSpPr>
        <p:spPr>
          <a:xfrm>
            <a:off x="8490250" y="4681009"/>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Blank - White">
  <p:cSld name="BLANK_1">
    <p:bg>
      <p:bgPr>
        <a:solidFill>
          <a:srgbClr val="FFFFFF"/>
        </a:solidFill>
        <a:effectLst/>
      </p:bgPr>
    </p:bg>
    <p:spTree>
      <p:nvGrpSpPr>
        <p:cNvPr id="1" name="Shape 944"/>
        <p:cNvGrpSpPr/>
        <p:nvPr/>
      </p:nvGrpSpPr>
      <p:grpSpPr>
        <a:xfrm>
          <a:off x="0" y="0"/>
          <a:ext cx="0" cy="0"/>
          <a:chOff x="0" y="0"/>
          <a:chExt cx="0" cy="0"/>
        </a:xfrm>
      </p:grpSpPr>
      <p:sp>
        <p:nvSpPr>
          <p:cNvPr id="945" name="Google Shape;945;p116"/>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1_Title Only">
  <p:cSld name="1_Title Only">
    <p:bg>
      <p:bgPr>
        <a:solidFill>
          <a:srgbClr val="00467F"/>
        </a:solidFill>
        <a:effectLst/>
      </p:bgPr>
    </p:bg>
    <p:spTree>
      <p:nvGrpSpPr>
        <p:cNvPr id="1" name="Shape 946"/>
        <p:cNvGrpSpPr/>
        <p:nvPr/>
      </p:nvGrpSpPr>
      <p:grpSpPr>
        <a:xfrm>
          <a:off x="0" y="0"/>
          <a:ext cx="0" cy="0"/>
          <a:chOff x="0" y="0"/>
          <a:chExt cx="0" cy="0"/>
        </a:xfrm>
      </p:grpSpPr>
      <p:sp>
        <p:nvSpPr>
          <p:cNvPr id="947" name="Google Shape;947;p117"/>
          <p:cNvSpPr txBox="1">
            <a:spLocks noGrp="1"/>
          </p:cNvSpPr>
          <p:nvPr>
            <p:ph type="title"/>
          </p:nvPr>
        </p:nvSpPr>
        <p:spPr>
          <a:xfrm>
            <a:off x="514350" y="517328"/>
            <a:ext cx="5550900" cy="932100"/>
          </a:xfrm>
          <a:prstGeom prst="rect">
            <a:avLst/>
          </a:prstGeom>
          <a:noFill/>
          <a:ln>
            <a:noFill/>
          </a:ln>
        </p:spPr>
        <p:txBody>
          <a:bodyPr spcFirstLastPara="1" wrap="square" lIns="68575" tIns="34275" rIns="68575" bIns="0" anchor="ctr" anchorCtr="0">
            <a:normAutofit/>
          </a:bodyPr>
          <a:lstStyle>
            <a:lvl1pPr lvl="0" algn="l" rtl="0">
              <a:lnSpc>
                <a:spcPct val="90000"/>
              </a:lnSpc>
              <a:spcBef>
                <a:spcPts val="0"/>
              </a:spcBef>
              <a:spcAft>
                <a:spcPts val="0"/>
              </a:spcAft>
              <a:buClr>
                <a:schemeClr val="lt1"/>
              </a:buClr>
              <a:buSzPts val="4200"/>
              <a:buFont typeface="Trebuchet MS"/>
              <a:buNone/>
              <a:defRPr sz="42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48" name="Google Shape;948;p117"/>
          <p:cNvSpPr/>
          <p:nvPr/>
        </p:nvSpPr>
        <p:spPr>
          <a:xfrm>
            <a:off x="-10716" y="388738"/>
            <a:ext cx="300000" cy="11892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Main Title Slide">
  <p:cSld name="Main Title Slide">
    <p:spTree>
      <p:nvGrpSpPr>
        <p:cNvPr id="1" name="Shape 953"/>
        <p:cNvGrpSpPr/>
        <p:nvPr/>
      </p:nvGrpSpPr>
      <p:grpSpPr>
        <a:xfrm>
          <a:off x="0" y="0"/>
          <a:ext cx="0" cy="0"/>
          <a:chOff x="0" y="0"/>
          <a:chExt cx="0" cy="0"/>
        </a:xfrm>
      </p:grpSpPr>
      <p:sp>
        <p:nvSpPr>
          <p:cNvPr id="954" name="Google Shape;954;p119"/>
          <p:cNvSpPr/>
          <p:nvPr/>
        </p:nvSpPr>
        <p:spPr>
          <a:xfrm rot="10800000" flipH="1">
            <a:off x="0" y="78"/>
            <a:ext cx="7968900" cy="4053000"/>
          </a:xfrm>
          <a:prstGeom prst="rtTriangle">
            <a:avLst/>
          </a:prstGeom>
          <a:solidFill>
            <a:srgbClr val="17375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cxnSp>
        <p:nvCxnSpPr>
          <p:cNvPr id="955" name="Google Shape;955;p119"/>
          <p:cNvCxnSpPr/>
          <p:nvPr/>
        </p:nvCxnSpPr>
        <p:spPr>
          <a:xfrm rot="10800000" flipH="1">
            <a:off x="0" y="42"/>
            <a:ext cx="4523100" cy="2253300"/>
          </a:xfrm>
          <a:prstGeom prst="straightConnector1">
            <a:avLst/>
          </a:prstGeom>
          <a:noFill/>
          <a:ln w="9525" cap="flat" cmpd="sng">
            <a:solidFill>
              <a:srgbClr val="A5A5A5"/>
            </a:solidFill>
            <a:prstDash val="solid"/>
            <a:miter lim="800000"/>
            <a:headEnd type="none" w="sm" len="sm"/>
            <a:tailEnd type="none" w="sm" len="sm"/>
          </a:ln>
        </p:spPr>
      </p:cxnSp>
      <p:cxnSp>
        <p:nvCxnSpPr>
          <p:cNvPr id="956" name="Google Shape;956;p119"/>
          <p:cNvCxnSpPr/>
          <p:nvPr/>
        </p:nvCxnSpPr>
        <p:spPr>
          <a:xfrm rot="10800000" flipH="1">
            <a:off x="6753226" y="2943449"/>
            <a:ext cx="2391000" cy="1266600"/>
          </a:xfrm>
          <a:prstGeom prst="straightConnector1">
            <a:avLst/>
          </a:prstGeom>
          <a:noFill/>
          <a:ln w="9525" cap="flat" cmpd="sng">
            <a:solidFill>
              <a:srgbClr val="953735"/>
            </a:solidFill>
            <a:prstDash val="solid"/>
            <a:miter lim="800000"/>
            <a:headEnd type="none" w="sm" len="sm"/>
            <a:tailEnd type="none" w="sm" len="sm"/>
          </a:ln>
        </p:spPr>
      </p:cxnSp>
      <p:sp>
        <p:nvSpPr>
          <p:cNvPr id="957" name="Google Shape;957;p119" title="Title"/>
          <p:cNvSpPr txBox="1">
            <a:spLocks noGrp="1"/>
          </p:cNvSpPr>
          <p:nvPr>
            <p:ph type="ctrTitle"/>
          </p:nvPr>
        </p:nvSpPr>
        <p:spPr>
          <a:xfrm>
            <a:off x="4982068" y="1504563"/>
            <a:ext cx="3640200" cy="1212300"/>
          </a:xfrm>
          <a:prstGeom prst="rect">
            <a:avLst/>
          </a:prstGeom>
          <a:noFill/>
          <a:ln>
            <a:noFill/>
          </a:ln>
        </p:spPr>
        <p:txBody>
          <a:bodyPr spcFirstLastPara="1" wrap="square" lIns="68575" tIns="34275" rIns="68575" bIns="0" anchor="b" anchorCtr="0">
            <a:noAutofit/>
          </a:bodyPr>
          <a:lstStyle>
            <a:lvl1pPr lvl="0" algn="l" rtl="0">
              <a:lnSpc>
                <a:spcPct val="90000"/>
              </a:lnSpc>
              <a:spcBef>
                <a:spcPts val="0"/>
              </a:spcBef>
              <a:spcAft>
                <a:spcPts val="0"/>
              </a:spcAft>
              <a:buClr>
                <a:srgbClr val="953735"/>
              </a:buClr>
              <a:buSzPts val="3200"/>
              <a:buFont typeface="Trebuchet MS"/>
              <a:buNone/>
              <a:defRPr sz="3200" b="1">
                <a:solidFill>
                  <a:srgbClr val="953735"/>
                </a:solidFill>
                <a:latin typeface="Trebuchet MS"/>
                <a:ea typeface="Trebuchet MS"/>
                <a:cs typeface="Trebuchet MS"/>
                <a:sym typeface="Trebuchet MS"/>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58" name="Google Shape;958;p119" title="Subtitle"/>
          <p:cNvSpPr txBox="1">
            <a:spLocks noGrp="1"/>
          </p:cNvSpPr>
          <p:nvPr>
            <p:ph type="subTitle" idx="1"/>
          </p:nvPr>
        </p:nvSpPr>
        <p:spPr>
          <a:xfrm>
            <a:off x="4981688" y="2730749"/>
            <a:ext cx="3640800" cy="943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rgbClr val="2E7A40"/>
              </a:buClr>
              <a:buSzPts val="1800"/>
              <a:buFont typeface="Arial"/>
              <a:buNone/>
              <a:defRPr sz="1800" b="0" i="0" u="none" strike="noStrike" cap="none">
                <a:solidFill>
                  <a:srgbClr val="953735"/>
                </a:solidFill>
                <a:latin typeface="Trebuchet MS"/>
                <a:ea typeface="Trebuchet MS"/>
                <a:cs typeface="Trebuchet MS"/>
                <a:sym typeface="Trebuchet MS"/>
              </a:defRPr>
            </a:lvl1pPr>
            <a:lvl2pPr marR="0" lvl="1" algn="ctr" rtl="0">
              <a:lnSpc>
                <a:spcPct val="90000"/>
              </a:lnSpc>
              <a:spcBef>
                <a:spcPts val="400"/>
              </a:spcBef>
              <a:spcAft>
                <a:spcPts val="0"/>
              </a:spcAft>
              <a:buClr>
                <a:srgbClr val="2E7A40"/>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400"/>
              </a:spcBef>
              <a:spcAft>
                <a:spcPts val="0"/>
              </a:spcAft>
              <a:buClr>
                <a:srgbClr val="2E7A40"/>
              </a:buClr>
              <a:buSzPts val="1400"/>
              <a:buFont typeface="Arial"/>
              <a:buNone/>
              <a:defRPr sz="1400" b="0" i="0" u="none" strike="noStrike" cap="none">
                <a:solidFill>
                  <a:schemeClr val="dk1"/>
                </a:solidFill>
                <a:latin typeface="Calibri"/>
                <a:ea typeface="Calibri"/>
                <a:cs typeface="Calibri"/>
                <a:sym typeface="Calibri"/>
              </a:defRPr>
            </a:lvl3pPr>
            <a:lvl4pPr marR="0" lvl="3" algn="ctr" rtl="0">
              <a:lnSpc>
                <a:spcPct val="90000"/>
              </a:lnSpc>
              <a:spcBef>
                <a:spcPts val="400"/>
              </a:spcBef>
              <a:spcAft>
                <a:spcPts val="0"/>
              </a:spcAft>
              <a:buClr>
                <a:srgbClr val="2E7A40"/>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400"/>
              </a:spcBef>
              <a:spcAft>
                <a:spcPts val="0"/>
              </a:spcAft>
              <a:buClr>
                <a:srgbClr val="2E7A40"/>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959" name="Google Shape;959;p119"/>
          <p:cNvSpPr/>
          <p:nvPr/>
        </p:nvSpPr>
        <p:spPr>
          <a:xfrm>
            <a:off x="2210479" y="2008415"/>
            <a:ext cx="1285800" cy="961500"/>
          </a:xfrm>
          <a:prstGeom prst="ellipse">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960" name="Google Shape;960;p119" descr="H:\Rotation 4 PSHC Category Management\CSAW\CSAW Logo - Color.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22725" y="2190459"/>
            <a:ext cx="1385208" cy="597256"/>
          </a:xfrm>
          <a:prstGeom prst="rect">
            <a:avLst/>
          </a:prstGeom>
          <a:noFill/>
          <a:ln>
            <a:noFill/>
          </a:ln>
        </p:spPr>
      </p:pic>
      <p:sp>
        <p:nvSpPr>
          <p:cNvPr id="961" name="Google Shape;961;p119"/>
          <p:cNvSpPr/>
          <p:nvPr/>
        </p:nvSpPr>
        <p:spPr>
          <a:xfrm>
            <a:off x="842317" y="726831"/>
            <a:ext cx="4035900" cy="3687000"/>
          </a:xfrm>
          <a:prstGeom prst="ellipse">
            <a:avLst/>
          </a:prstGeom>
          <a:solidFill>
            <a:srgbClr val="FED659"/>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962" name="Google Shape;962;p11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80986" y="833846"/>
            <a:ext cx="3758400" cy="3471000"/>
          </a:xfrm>
          <a:prstGeom prst="ellipse">
            <a:avLst/>
          </a:prstGeom>
          <a:noFill/>
          <a:ln>
            <a:noFill/>
          </a:ln>
        </p:spPr>
      </p:pic>
      <p:pic>
        <p:nvPicPr>
          <p:cNvPr id="963" name="Google Shape;963;p11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0104" y="2245829"/>
            <a:ext cx="1146619" cy="48651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5653">
          <p15:clr>
            <a:srgbClr val="FBAE40"/>
          </p15:clr>
        </p15:guide>
        <p15:guide id="3" pos="103">
          <p15:clr>
            <a:srgbClr val="FBAE40"/>
          </p15:clr>
        </p15:guide>
        <p15:guide id="4" orient="horz" pos="3133">
          <p15:clr>
            <a:srgbClr val="FBAE40"/>
          </p15:clr>
        </p15:guide>
        <p15:guide id="5" orient="horz" pos="107">
          <p15:clr>
            <a:srgbClr val="FBAE40"/>
          </p15:clr>
        </p15:guide>
        <p15:guide id="6" pos="1843">
          <p15:clr>
            <a:srgbClr val="FBAE40"/>
          </p15:clr>
        </p15:guide>
        <p15:guide id="7" pos="329">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Agenda" type="titleOnly">
  <p:cSld name="TITLE_ONLY">
    <p:bg>
      <p:bgPr>
        <a:solidFill>
          <a:srgbClr val="1F497D"/>
        </a:solidFill>
        <a:effectLst/>
      </p:bgPr>
    </p:bg>
    <p:spTree>
      <p:nvGrpSpPr>
        <p:cNvPr id="1" name="Shape 964"/>
        <p:cNvGrpSpPr/>
        <p:nvPr/>
      </p:nvGrpSpPr>
      <p:grpSpPr>
        <a:xfrm>
          <a:off x="0" y="0"/>
          <a:ext cx="0" cy="0"/>
          <a:chOff x="0" y="0"/>
          <a:chExt cx="0" cy="0"/>
        </a:xfrm>
      </p:grpSpPr>
      <p:sp>
        <p:nvSpPr>
          <p:cNvPr id="965" name="Google Shape;965;p120"/>
          <p:cNvSpPr txBox="1">
            <a:spLocks noGrp="1"/>
          </p:cNvSpPr>
          <p:nvPr>
            <p:ph type="title"/>
          </p:nvPr>
        </p:nvSpPr>
        <p:spPr>
          <a:xfrm>
            <a:off x="5250" y="231800"/>
            <a:ext cx="8520600" cy="572700"/>
          </a:xfrm>
          <a:prstGeom prst="rect">
            <a:avLst/>
          </a:prstGeom>
          <a:noFill/>
          <a:ln>
            <a:noFill/>
          </a:ln>
        </p:spPr>
        <p:txBody>
          <a:bodyPr spcFirstLastPara="1" wrap="square" lIns="91350" tIns="91350" rIns="91350" bIns="91350" anchor="t" anchorCtr="0">
            <a:noAutofit/>
          </a:bodyPr>
          <a:lstStyle>
            <a:lvl1pPr lvl="0" algn="l" rtl="0">
              <a:lnSpc>
                <a:spcPct val="90000"/>
              </a:lnSpc>
              <a:spcBef>
                <a:spcPts val="0"/>
              </a:spcBef>
              <a:spcAft>
                <a:spcPts val="0"/>
              </a:spcAft>
              <a:buClr>
                <a:srgbClr val="FFFFFF"/>
              </a:buClr>
              <a:buSzPts val="2100"/>
              <a:buFont typeface="Helvetica Neue"/>
              <a:buNone/>
              <a:defRPr>
                <a:solidFill>
                  <a:srgbClr val="FFFFFF"/>
                </a:solidFill>
                <a:latin typeface="Helvetica Neue"/>
                <a:ea typeface="Helvetica Neue"/>
                <a:cs typeface="Helvetica Neue"/>
                <a:sym typeface="Helvetica Neue"/>
              </a:defRPr>
            </a:lvl1pPr>
            <a:lvl2pPr lvl="1" algn="l" rtl="0">
              <a:lnSpc>
                <a:spcPct val="100000"/>
              </a:lnSpc>
              <a:spcBef>
                <a:spcPts val="0"/>
              </a:spcBef>
              <a:spcAft>
                <a:spcPts val="0"/>
              </a:spcAft>
              <a:buSzPts val="2100"/>
              <a:buNone/>
              <a:defRPr/>
            </a:lvl2pPr>
            <a:lvl3pPr lvl="2" algn="l" rtl="0">
              <a:lnSpc>
                <a:spcPct val="100000"/>
              </a:lnSpc>
              <a:spcBef>
                <a:spcPts val="0"/>
              </a:spcBef>
              <a:spcAft>
                <a:spcPts val="0"/>
              </a:spcAft>
              <a:buSzPts val="2100"/>
              <a:buNone/>
              <a:defRPr/>
            </a:lvl3pPr>
            <a:lvl4pPr lvl="3" algn="l" rtl="0">
              <a:lnSpc>
                <a:spcPct val="100000"/>
              </a:lnSpc>
              <a:spcBef>
                <a:spcPts val="0"/>
              </a:spcBef>
              <a:spcAft>
                <a:spcPts val="0"/>
              </a:spcAft>
              <a:buSzPts val="2100"/>
              <a:buNone/>
              <a:defRPr/>
            </a:lvl4pPr>
            <a:lvl5pPr lvl="4" algn="l" rtl="0">
              <a:lnSpc>
                <a:spcPct val="100000"/>
              </a:lnSpc>
              <a:spcBef>
                <a:spcPts val="0"/>
              </a:spcBef>
              <a:spcAft>
                <a:spcPts val="0"/>
              </a:spcAft>
              <a:buSzPts val="2100"/>
              <a:buNone/>
              <a:defRPr/>
            </a:lvl5pPr>
            <a:lvl6pPr lvl="5" algn="l" rtl="0">
              <a:lnSpc>
                <a:spcPct val="100000"/>
              </a:lnSpc>
              <a:spcBef>
                <a:spcPts val="0"/>
              </a:spcBef>
              <a:spcAft>
                <a:spcPts val="0"/>
              </a:spcAft>
              <a:buSzPts val="2100"/>
              <a:buNone/>
              <a:defRPr/>
            </a:lvl6pPr>
            <a:lvl7pPr lvl="6" algn="l" rtl="0">
              <a:lnSpc>
                <a:spcPct val="100000"/>
              </a:lnSpc>
              <a:spcBef>
                <a:spcPts val="0"/>
              </a:spcBef>
              <a:spcAft>
                <a:spcPts val="0"/>
              </a:spcAft>
              <a:buSzPts val="2100"/>
              <a:buNone/>
              <a:defRPr/>
            </a:lvl7pPr>
            <a:lvl8pPr lvl="7" algn="l" rtl="0">
              <a:lnSpc>
                <a:spcPct val="100000"/>
              </a:lnSpc>
              <a:spcBef>
                <a:spcPts val="0"/>
              </a:spcBef>
              <a:spcAft>
                <a:spcPts val="0"/>
              </a:spcAft>
              <a:buSzPts val="2100"/>
              <a:buNone/>
              <a:defRPr/>
            </a:lvl8pPr>
            <a:lvl9pPr lvl="8" algn="l" rtl="0">
              <a:lnSpc>
                <a:spcPct val="100000"/>
              </a:lnSpc>
              <a:spcBef>
                <a:spcPts val="0"/>
              </a:spcBef>
              <a:spcAft>
                <a:spcPts val="0"/>
              </a:spcAft>
              <a:buSzPts val="2100"/>
              <a:buNone/>
              <a:defRPr/>
            </a:lvl9pPr>
          </a:lstStyle>
          <a:p>
            <a:endParaRPr/>
          </a:p>
        </p:txBody>
      </p:sp>
      <p:sp>
        <p:nvSpPr>
          <p:cNvPr id="966" name="Google Shape;966;p120"/>
          <p:cNvSpPr txBox="1">
            <a:spLocks noGrp="1"/>
          </p:cNvSpPr>
          <p:nvPr>
            <p:ph type="sldNum" idx="12"/>
          </p:nvPr>
        </p:nvSpPr>
        <p:spPr>
          <a:xfrm>
            <a:off x="8472458" y="4663217"/>
            <a:ext cx="548700" cy="393600"/>
          </a:xfrm>
          <a:prstGeom prst="rect">
            <a:avLst/>
          </a:prstGeom>
          <a:noFill/>
          <a:ln>
            <a:noFill/>
          </a:ln>
        </p:spPr>
        <p:txBody>
          <a:bodyPr spcFirstLastPara="1" wrap="square" lIns="91350" tIns="91350" rIns="91350" bIns="91350" anchor="ctr" anchorCtr="0">
            <a:noAutofit/>
          </a:bodyPr>
          <a:lstStyle>
            <a:lvl1pPr marL="0" marR="0" lvl="0" indent="0" algn="r" rtl="0">
              <a:lnSpc>
                <a:spcPct val="100000"/>
              </a:lnSpc>
              <a:spcBef>
                <a:spcPts val="0"/>
              </a:spcBef>
              <a:spcAft>
                <a:spcPts val="0"/>
              </a:spcAft>
              <a:buClr>
                <a:schemeClr val="lt2"/>
              </a:buClr>
              <a:buSzPts val="900"/>
              <a:buFont typeface="Calibri"/>
              <a:buNone/>
              <a:defRPr sz="900" b="0" i="0" u="none" strike="noStrike" cap="none">
                <a:solidFill>
                  <a:schemeClr val="lt2"/>
                </a:solidFill>
                <a:latin typeface="Calibri"/>
                <a:ea typeface="Calibri"/>
                <a:cs typeface="Calibri"/>
                <a:sym typeface="Calibri"/>
              </a:defRPr>
            </a:lvl1pPr>
            <a:lvl2pPr marL="0" marR="0" lvl="1" indent="0" algn="r" rtl="0">
              <a:lnSpc>
                <a:spcPct val="100000"/>
              </a:lnSpc>
              <a:spcBef>
                <a:spcPts val="0"/>
              </a:spcBef>
              <a:spcAft>
                <a:spcPts val="0"/>
              </a:spcAft>
              <a:buClr>
                <a:schemeClr val="lt2"/>
              </a:buClr>
              <a:buSzPts val="900"/>
              <a:buFont typeface="Calibri"/>
              <a:buNone/>
              <a:defRPr sz="900" b="0" i="0" u="none" strike="noStrike" cap="none">
                <a:solidFill>
                  <a:schemeClr val="lt2"/>
                </a:solidFill>
                <a:latin typeface="Calibri"/>
                <a:ea typeface="Calibri"/>
                <a:cs typeface="Calibri"/>
                <a:sym typeface="Calibri"/>
              </a:defRPr>
            </a:lvl2pPr>
            <a:lvl3pPr marL="0" marR="0" lvl="2" indent="0" algn="r" rtl="0">
              <a:lnSpc>
                <a:spcPct val="100000"/>
              </a:lnSpc>
              <a:spcBef>
                <a:spcPts val="0"/>
              </a:spcBef>
              <a:spcAft>
                <a:spcPts val="0"/>
              </a:spcAft>
              <a:buClr>
                <a:schemeClr val="lt2"/>
              </a:buClr>
              <a:buSzPts val="900"/>
              <a:buFont typeface="Calibri"/>
              <a:buNone/>
              <a:defRPr sz="900" b="0" i="0" u="none" strike="noStrike" cap="none">
                <a:solidFill>
                  <a:schemeClr val="lt2"/>
                </a:solidFill>
                <a:latin typeface="Calibri"/>
                <a:ea typeface="Calibri"/>
                <a:cs typeface="Calibri"/>
                <a:sym typeface="Calibri"/>
              </a:defRPr>
            </a:lvl3pPr>
            <a:lvl4pPr marL="0" marR="0" lvl="3" indent="0" algn="r" rtl="0">
              <a:lnSpc>
                <a:spcPct val="100000"/>
              </a:lnSpc>
              <a:spcBef>
                <a:spcPts val="0"/>
              </a:spcBef>
              <a:spcAft>
                <a:spcPts val="0"/>
              </a:spcAft>
              <a:buClr>
                <a:schemeClr val="lt2"/>
              </a:buClr>
              <a:buSzPts val="900"/>
              <a:buFont typeface="Calibri"/>
              <a:buNone/>
              <a:defRPr sz="900" b="0" i="0" u="none" strike="noStrike" cap="none">
                <a:solidFill>
                  <a:schemeClr val="lt2"/>
                </a:solidFill>
                <a:latin typeface="Calibri"/>
                <a:ea typeface="Calibri"/>
                <a:cs typeface="Calibri"/>
                <a:sym typeface="Calibri"/>
              </a:defRPr>
            </a:lvl4pPr>
            <a:lvl5pPr marL="0" marR="0" lvl="4" indent="0" algn="r" rtl="0">
              <a:lnSpc>
                <a:spcPct val="100000"/>
              </a:lnSpc>
              <a:spcBef>
                <a:spcPts val="0"/>
              </a:spcBef>
              <a:spcAft>
                <a:spcPts val="0"/>
              </a:spcAft>
              <a:buClr>
                <a:schemeClr val="lt2"/>
              </a:buClr>
              <a:buSzPts val="900"/>
              <a:buFont typeface="Calibri"/>
              <a:buNone/>
              <a:defRPr sz="900" b="0" i="0" u="none" strike="noStrike" cap="none">
                <a:solidFill>
                  <a:schemeClr val="lt2"/>
                </a:solidFill>
                <a:latin typeface="Calibri"/>
                <a:ea typeface="Calibri"/>
                <a:cs typeface="Calibri"/>
                <a:sym typeface="Calibri"/>
              </a:defRPr>
            </a:lvl5pPr>
            <a:lvl6pPr marL="0" marR="0" lvl="5" indent="0" algn="r" rtl="0">
              <a:lnSpc>
                <a:spcPct val="100000"/>
              </a:lnSpc>
              <a:spcBef>
                <a:spcPts val="0"/>
              </a:spcBef>
              <a:spcAft>
                <a:spcPts val="0"/>
              </a:spcAft>
              <a:buClr>
                <a:schemeClr val="lt2"/>
              </a:buClr>
              <a:buSzPts val="900"/>
              <a:buFont typeface="Calibri"/>
              <a:buNone/>
              <a:defRPr sz="900" b="0" i="0" u="none" strike="noStrike" cap="none">
                <a:solidFill>
                  <a:schemeClr val="lt2"/>
                </a:solidFill>
                <a:latin typeface="Calibri"/>
                <a:ea typeface="Calibri"/>
                <a:cs typeface="Calibri"/>
                <a:sym typeface="Calibri"/>
              </a:defRPr>
            </a:lvl6pPr>
            <a:lvl7pPr marL="0" marR="0" lvl="6" indent="0" algn="r" rtl="0">
              <a:lnSpc>
                <a:spcPct val="100000"/>
              </a:lnSpc>
              <a:spcBef>
                <a:spcPts val="0"/>
              </a:spcBef>
              <a:spcAft>
                <a:spcPts val="0"/>
              </a:spcAft>
              <a:buClr>
                <a:schemeClr val="lt2"/>
              </a:buClr>
              <a:buSzPts val="900"/>
              <a:buFont typeface="Calibri"/>
              <a:buNone/>
              <a:defRPr sz="900" b="0" i="0" u="none" strike="noStrike" cap="none">
                <a:solidFill>
                  <a:schemeClr val="lt2"/>
                </a:solidFill>
                <a:latin typeface="Calibri"/>
                <a:ea typeface="Calibri"/>
                <a:cs typeface="Calibri"/>
                <a:sym typeface="Calibri"/>
              </a:defRPr>
            </a:lvl7pPr>
            <a:lvl8pPr marL="0" marR="0" lvl="7" indent="0" algn="r" rtl="0">
              <a:lnSpc>
                <a:spcPct val="100000"/>
              </a:lnSpc>
              <a:spcBef>
                <a:spcPts val="0"/>
              </a:spcBef>
              <a:spcAft>
                <a:spcPts val="0"/>
              </a:spcAft>
              <a:buClr>
                <a:schemeClr val="lt2"/>
              </a:buClr>
              <a:buSzPts val="900"/>
              <a:buFont typeface="Calibri"/>
              <a:buNone/>
              <a:defRPr sz="900" b="0" i="0" u="none" strike="noStrike" cap="none">
                <a:solidFill>
                  <a:schemeClr val="lt2"/>
                </a:solidFill>
                <a:latin typeface="Calibri"/>
                <a:ea typeface="Calibri"/>
                <a:cs typeface="Calibri"/>
                <a:sym typeface="Calibri"/>
              </a:defRPr>
            </a:lvl8pPr>
            <a:lvl9pPr marL="0" marR="0" lvl="8" indent="0" algn="r" rtl="0">
              <a:lnSpc>
                <a:spcPct val="100000"/>
              </a:lnSpc>
              <a:spcBef>
                <a:spcPts val="0"/>
              </a:spcBef>
              <a:spcAft>
                <a:spcPts val="0"/>
              </a:spcAft>
              <a:buClr>
                <a:schemeClr val="lt2"/>
              </a:buClr>
              <a:buSzPts val="900"/>
              <a:buFont typeface="Calibri"/>
              <a:buNone/>
              <a:defRPr sz="9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967" name="Google Shape;967;p120"/>
          <p:cNvSpPr txBox="1"/>
          <p:nvPr/>
        </p:nvSpPr>
        <p:spPr>
          <a:xfrm>
            <a:off x="187350" y="976650"/>
            <a:ext cx="8639100" cy="3816300"/>
          </a:xfrm>
          <a:prstGeom prst="rect">
            <a:avLst/>
          </a:prstGeom>
          <a:noFill/>
          <a:ln>
            <a:noFill/>
          </a:ln>
        </p:spPr>
        <p:txBody>
          <a:bodyPr spcFirstLastPara="1" wrap="square" lIns="91350" tIns="91350" rIns="91350" bIns="91350"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rgbClr val="FFFFFF"/>
              </a:solidFill>
              <a:latin typeface="Helvetica Neue"/>
              <a:ea typeface="Helvetica Neue"/>
              <a:cs typeface="Helvetica Neue"/>
              <a:sym typeface="Helvetica Neue"/>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1_Section Header with Image">
  <p:cSld name="1_Section Header with Image">
    <p:spTree>
      <p:nvGrpSpPr>
        <p:cNvPr id="1" name="Shape 968"/>
        <p:cNvGrpSpPr/>
        <p:nvPr/>
      </p:nvGrpSpPr>
      <p:grpSpPr>
        <a:xfrm>
          <a:off x="0" y="0"/>
          <a:ext cx="0" cy="0"/>
          <a:chOff x="0" y="0"/>
          <a:chExt cx="0" cy="0"/>
        </a:xfrm>
      </p:grpSpPr>
      <p:sp>
        <p:nvSpPr>
          <p:cNvPr id="969" name="Google Shape;969;p121"/>
          <p:cNvSpPr/>
          <p:nvPr/>
        </p:nvSpPr>
        <p:spPr>
          <a:xfrm rot="10800000" flipH="1">
            <a:off x="0" y="78"/>
            <a:ext cx="7968900" cy="4053000"/>
          </a:xfrm>
          <a:prstGeom prst="rtTriangle">
            <a:avLst/>
          </a:prstGeom>
          <a:solidFill>
            <a:srgbClr val="953735">
              <a:alpha val="9255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cxnSp>
        <p:nvCxnSpPr>
          <p:cNvPr id="970" name="Google Shape;970;p121"/>
          <p:cNvCxnSpPr/>
          <p:nvPr/>
        </p:nvCxnSpPr>
        <p:spPr>
          <a:xfrm rot="10800000" flipH="1">
            <a:off x="0" y="757497"/>
            <a:ext cx="1338900" cy="680700"/>
          </a:xfrm>
          <a:prstGeom prst="straightConnector1">
            <a:avLst/>
          </a:prstGeom>
          <a:noFill/>
          <a:ln w="9525" cap="flat" cmpd="sng">
            <a:solidFill>
              <a:srgbClr val="17375E"/>
            </a:solidFill>
            <a:prstDash val="solid"/>
            <a:miter lim="800000"/>
            <a:headEnd type="none" w="sm" len="sm"/>
            <a:tailEnd type="none" w="sm" len="sm"/>
          </a:ln>
        </p:spPr>
      </p:cxnSp>
      <p:sp>
        <p:nvSpPr>
          <p:cNvPr id="971" name="Google Shape;971;p121" title="Title"/>
          <p:cNvSpPr txBox="1">
            <a:spLocks noGrp="1"/>
          </p:cNvSpPr>
          <p:nvPr>
            <p:ph type="title"/>
          </p:nvPr>
        </p:nvSpPr>
        <p:spPr>
          <a:xfrm>
            <a:off x="4712882" y="1490565"/>
            <a:ext cx="3683700" cy="1342500"/>
          </a:xfrm>
          <a:prstGeom prst="rect">
            <a:avLst/>
          </a:prstGeom>
          <a:noFill/>
          <a:ln>
            <a:noFill/>
          </a:ln>
        </p:spPr>
        <p:txBody>
          <a:bodyPr spcFirstLastPara="1" wrap="square" lIns="68575" tIns="34275" rIns="68575" bIns="0" anchor="b" anchorCtr="0">
            <a:noAutofit/>
          </a:bodyPr>
          <a:lstStyle>
            <a:lvl1pPr lvl="0" algn="l" rtl="0">
              <a:lnSpc>
                <a:spcPct val="90000"/>
              </a:lnSpc>
              <a:spcBef>
                <a:spcPts val="0"/>
              </a:spcBef>
              <a:spcAft>
                <a:spcPts val="0"/>
              </a:spcAft>
              <a:buClr>
                <a:schemeClr val="accent1"/>
              </a:buClr>
              <a:buSzPts val="3000"/>
              <a:buFont typeface="Trebuchet MS"/>
              <a:buNone/>
              <a:defRPr sz="3000" b="1">
                <a:solidFill>
                  <a:schemeClr val="accent1"/>
                </a:solidFill>
                <a:latin typeface="Trebuchet MS"/>
                <a:ea typeface="Trebuchet MS"/>
                <a:cs typeface="Trebuchet MS"/>
                <a:sym typeface="Trebuchet MS"/>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72" name="Google Shape;972;p121" title="Subtitle"/>
          <p:cNvSpPr txBox="1">
            <a:spLocks noGrp="1"/>
          </p:cNvSpPr>
          <p:nvPr>
            <p:ph type="body" idx="1"/>
          </p:nvPr>
        </p:nvSpPr>
        <p:spPr>
          <a:xfrm>
            <a:off x="4712882" y="2844035"/>
            <a:ext cx="3683700" cy="6828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2E7A40"/>
              </a:buClr>
              <a:buSzPts val="1500"/>
              <a:buFont typeface="Arial"/>
              <a:buNone/>
              <a:defRPr sz="15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400"/>
              </a:spcBef>
              <a:spcAft>
                <a:spcPts val="0"/>
              </a:spcAft>
              <a:buClr>
                <a:srgbClr val="2E7A40"/>
              </a:buClr>
              <a:buSzPts val="1500"/>
              <a:buFont typeface="Arial"/>
              <a:buNone/>
              <a:defRPr sz="1500" b="0" i="0" u="none" strike="noStrike" cap="none">
                <a:solidFill>
                  <a:srgbClr val="909090"/>
                </a:solidFill>
                <a:latin typeface="Calibri"/>
                <a:ea typeface="Calibri"/>
                <a:cs typeface="Calibri"/>
                <a:sym typeface="Calibri"/>
              </a:defRPr>
            </a:lvl2pPr>
            <a:lvl3pPr marL="1371600" marR="0" lvl="2" indent="-228600" algn="l" rtl="0">
              <a:lnSpc>
                <a:spcPct val="90000"/>
              </a:lnSpc>
              <a:spcBef>
                <a:spcPts val="400"/>
              </a:spcBef>
              <a:spcAft>
                <a:spcPts val="0"/>
              </a:spcAft>
              <a:buClr>
                <a:srgbClr val="2E7A40"/>
              </a:buClr>
              <a:buSzPts val="1400"/>
              <a:buFont typeface="Arial"/>
              <a:buNone/>
              <a:defRPr sz="1400" b="0" i="0" u="none" strike="noStrike" cap="none">
                <a:solidFill>
                  <a:srgbClr val="909090"/>
                </a:solidFill>
                <a:latin typeface="Calibri"/>
                <a:ea typeface="Calibri"/>
                <a:cs typeface="Calibri"/>
                <a:sym typeface="Calibri"/>
              </a:defRPr>
            </a:lvl3pPr>
            <a:lvl4pPr marL="1828800" marR="0" lvl="3" indent="-228600" algn="l" rtl="0">
              <a:lnSpc>
                <a:spcPct val="90000"/>
              </a:lnSpc>
              <a:spcBef>
                <a:spcPts val="400"/>
              </a:spcBef>
              <a:spcAft>
                <a:spcPts val="0"/>
              </a:spcAft>
              <a:buClr>
                <a:srgbClr val="2E7A40"/>
              </a:buClr>
              <a:buSzPts val="1200"/>
              <a:buFont typeface="Arial"/>
              <a:buNone/>
              <a:defRPr sz="1200" b="0" i="0" u="none" strike="noStrike" cap="none">
                <a:solidFill>
                  <a:srgbClr val="909090"/>
                </a:solidFill>
                <a:latin typeface="Calibri"/>
                <a:ea typeface="Calibri"/>
                <a:cs typeface="Calibri"/>
                <a:sym typeface="Calibri"/>
              </a:defRPr>
            </a:lvl4pPr>
            <a:lvl5pPr marL="2286000" marR="0" lvl="4" indent="-228600" algn="l" rtl="0">
              <a:lnSpc>
                <a:spcPct val="90000"/>
              </a:lnSpc>
              <a:spcBef>
                <a:spcPts val="400"/>
              </a:spcBef>
              <a:spcAft>
                <a:spcPts val="0"/>
              </a:spcAft>
              <a:buClr>
                <a:srgbClr val="2E7A40"/>
              </a:buClr>
              <a:buSzPts val="1200"/>
              <a:buFont typeface="Arial"/>
              <a:buNone/>
              <a:defRPr sz="1200" b="0" i="0" u="none" strike="noStrike" cap="none">
                <a:solidFill>
                  <a:srgbClr val="909090"/>
                </a:solidFill>
                <a:latin typeface="Calibri"/>
                <a:ea typeface="Calibri"/>
                <a:cs typeface="Calibri"/>
                <a:sym typeface="Calibri"/>
              </a:defRPr>
            </a:lvl5pPr>
            <a:lvl6pPr marL="2743200" marR="0" lvl="5" indent="-228600" algn="l" rtl="0">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6pPr>
            <a:lvl7pPr marL="3200400" marR="0" lvl="6" indent="-228600" algn="l" rtl="0">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7pPr>
            <a:lvl8pPr marL="3657600" marR="0" lvl="7" indent="-228600" algn="l" rtl="0">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8pPr>
            <a:lvl9pPr marL="4114800" marR="0" lvl="8" indent="-228600" algn="l" rtl="0">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9pPr>
          </a:lstStyle>
          <a:p>
            <a:endParaRPr/>
          </a:p>
        </p:txBody>
      </p:sp>
      <p:cxnSp>
        <p:nvCxnSpPr>
          <p:cNvPr id="973" name="Google Shape;973;p121"/>
          <p:cNvCxnSpPr/>
          <p:nvPr/>
        </p:nvCxnSpPr>
        <p:spPr>
          <a:xfrm rot="10800000" flipH="1">
            <a:off x="6753226" y="2943449"/>
            <a:ext cx="2391000" cy="1266600"/>
          </a:xfrm>
          <a:prstGeom prst="straightConnector1">
            <a:avLst/>
          </a:prstGeom>
          <a:noFill/>
          <a:ln w="9525" cap="flat" cmpd="sng">
            <a:solidFill>
              <a:srgbClr val="17375E"/>
            </a:solidFill>
            <a:prstDash val="solid"/>
            <a:miter lim="800000"/>
            <a:headEnd type="none" w="sm" len="sm"/>
            <a:tailEnd type="none" w="sm" len="sm"/>
          </a:ln>
        </p:spPr>
      </p:cxnSp>
      <p:sp>
        <p:nvSpPr>
          <p:cNvPr id="974" name="Google Shape;974;p121"/>
          <p:cNvSpPr/>
          <p:nvPr/>
        </p:nvSpPr>
        <p:spPr>
          <a:xfrm>
            <a:off x="5815584" y="0"/>
            <a:ext cx="1694100" cy="557100"/>
          </a:xfrm>
          <a:prstGeom prst="parallelogram">
            <a:avLst>
              <a:gd name="adj" fmla="val 195850"/>
            </a:avLst>
          </a:prstGeom>
          <a:solidFill>
            <a:srgbClr val="17375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cxnSp>
        <p:nvCxnSpPr>
          <p:cNvPr id="975" name="Google Shape;975;p121"/>
          <p:cNvCxnSpPr/>
          <p:nvPr/>
        </p:nvCxnSpPr>
        <p:spPr>
          <a:xfrm rot="10800000" flipH="1">
            <a:off x="0" y="306383"/>
            <a:ext cx="4946700" cy="2552400"/>
          </a:xfrm>
          <a:prstGeom prst="straightConnector1">
            <a:avLst/>
          </a:prstGeom>
          <a:noFill/>
          <a:ln w="9525" cap="flat" cmpd="sng">
            <a:solidFill>
              <a:srgbClr val="17375E"/>
            </a:solidFill>
            <a:prstDash val="solid"/>
            <a:miter lim="800000"/>
            <a:headEnd type="none" w="sm" len="sm"/>
            <a:tailEnd type="none" w="sm" len="sm"/>
          </a:ln>
        </p:spPr>
      </p:cxnSp>
      <p:cxnSp>
        <p:nvCxnSpPr>
          <p:cNvPr id="976" name="Google Shape;976;p121"/>
          <p:cNvCxnSpPr/>
          <p:nvPr/>
        </p:nvCxnSpPr>
        <p:spPr>
          <a:xfrm rot="10800000" flipH="1">
            <a:off x="0" y="3576527"/>
            <a:ext cx="1439700" cy="750900"/>
          </a:xfrm>
          <a:prstGeom prst="straightConnector1">
            <a:avLst/>
          </a:prstGeom>
          <a:noFill/>
          <a:ln w="9525" cap="flat" cmpd="sng">
            <a:solidFill>
              <a:srgbClr val="17375E"/>
            </a:solidFill>
            <a:prstDash val="solid"/>
            <a:miter lim="800000"/>
            <a:headEnd type="none" w="sm" len="sm"/>
            <a:tailEnd type="none" w="sm" len="sm"/>
          </a:ln>
        </p:spPr>
      </p:cxnSp>
      <p:sp>
        <p:nvSpPr>
          <p:cNvPr id="977" name="Google Shape;977;p121"/>
          <p:cNvSpPr/>
          <p:nvPr/>
        </p:nvSpPr>
        <p:spPr>
          <a:xfrm rot="-1640934">
            <a:off x="-104219" y="2555305"/>
            <a:ext cx="1078780" cy="177383"/>
          </a:xfrm>
          <a:prstGeom prst="parallelogram">
            <a:avLst>
              <a:gd name="adj" fmla="val 53218"/>
            </a:avLst>
          </a:prstGeom>
          <a:solidFill>
            <a:srgbClr val="17375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978" name="Google Shape;978;p121" descr="Solid dark colored hexagon in the middle of image accent"/>
          <p:cNvSpPr/>
          <p:nvPr/>
        </p:nvSpPr>
        <p:spPr>
          <a:xfrm rot="-5400000">
            <a:off x="1478990" y="1233605"/>
            <a:ext cx="2736300" cy="2358900"/>
          </a:xfrm>
          <a:prstGeom prst="hexagon">
            <a:avLst>
              <a:gd name="adj" fmla="val 25000"/>
              <a:gd name="vf" fmla="val 115470"/>
            </a:avLst>
          </a:prstGeom>
          <a:gradFill>
            <a:gsLst>
              <a:gs pos="0">
                <a:srgbClr val="7B7B7B"/>
              </a:gs>
              <a:gs pos="50000">
                <a:srgbClr val="C1C3C9"/>
              </a:gs>
              <a:gs pos="100000">
                <a:srgbClr val="E1E1E4"/>
              </a:gs>
            </a:gsLst>
            <a:lin ang="13800146"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979" name="Google Shape;979;p121" descr="Solid dark colored hexagon in the middle of image accent"/>
          <p:cNvSpPr/>
          <p:nvPr/>
        </p:nvSpPr>
        <p:spPr>
          <a:xfrm rot="-5400000">
            <a:off x="1578263" y="1319231"/>
            <a:ext cx="2537700" cy="2187600"/>
          </a:xfrm>
          <a:prstGeom prst="hexagon">
            <a:avLst>
              <a:gd name="adj" fmla="val 25000"/>
              <a:gd name="vf" fmla="val 115470"/>
            </a:avLst>
          </a:prstGeom>
          <a:solidFill>
            <a:srgbClr val="17375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980" name="Google Shape;980;p121" descr="H:\Rotation 4 PSHC Category Management\CSAW\CSAW Logo - White (1).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817347" y="1935077"/>
            <a:ext cx="2223768" cy="955853"/>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37">
          <p15:clr>
            <a:srgbClr val="FBAE40"/>
          </p15:clr>
        </p15:guide>
        <p15:guide id="2" pos="2880">
          <p15:clr>
            <a:srgbClr val="FBAE40"/>
          </p15:clr>
        </p15:guide>
        <p15:guide id="3" pos="107">
          <p15:clr>
            <a:srgbClr val="FBAE40"/>
          </p15:clr>
        </p15:guide>
        <p15:guide id="4" orient="horz" pos="3127">
          <p15:clr>
            <a:srgbClr val="FBAE40"/>
          </p15:clr>
        </p15:guide>
        <p15:guide id="5" pos="5653">
          <p15:clr>
            <a:srgbClr val="FBAE40"/>
          </p15:clr>
        </p15:guide>
        <p15:guide id="6" orient="horz" pos="107">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Text with Image 3">
  <p:cSld name="Text with Image 3">
    <p:spTree>
      <p:nvGrpSpPr>
        <p:cNvPr id="1" name="Shape 981"/>
        <p:cNvGrpSpPr/>
        <p:nvPr/>
      </p:nvGrpSpPr>
      <p:grpSpPr>
        <a:xfrm>
          <a:off x="0" y="0"/>
          <a:ext cx="0" cy="0"/>
          <a:chOff x="0" y="0"/>
          <a:chExt cx="0" cy="0"/>
        </a:xfrm>
      </p:grpSpPr>
      <p:sp>
        <p:nvSpPr>
          <p:cNvPr id="982" name="Google Shape;982;p122"/>
          <p:cNvSpPr/>
          <p:nvPr/>
        </p:nvSpPr>
        <p:spPr>
          <a:xfrm rot="10800000">
            <a:off x="1379700" y="0"/>
            <a:ext cx="7764300" cy="4229100"/>
          </a:xfrm>
          <a:prstGeom prst="rtTriangle">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983" name="Google Shape;983;p122" title="Bullet Points"/>
          <p:cNvSpPr txBox="1">
            <a:spLocks noGrp="1"/>
          </p:cNvSpPr>
          <p:nvPr>
            <p:ph type="body" idx="1"/>
          </p:nvPr>
        </p:nvSpPr>
        <p:spPr>
          <a:xfrm>
            <a:off x="398533" y="2397686"/>
            <a:ext cx="3707100" cy="22188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90000"/>
              </a:lnSpc>
              <a:spcBef>
                <a:spcPts val="800"/>
              </a:spcBef>
              <a:spcAft>
                <a:spcPts val="0"/>
              </a:spcAft>
              <a:buClr>
                <a:srgbClr val="953735"/>
              </a:buClr>
              <a:buSzPts val="1800"/>
              <a:buFont typeface="Arial"/>
              <a:buChar char="•"/>
              <a:defRPr sz="1800" b="0" i="0" u="none" strike="noStrike" cap="none">
                <a:solidFill>
                  <a:schemeClr val="dk1"/>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rgbClr val="953735"/>
              </a:buClr>
              <a:buSzPts val="1500"/>
              <a:buFont typeface="Arial"/>
              <a:buChar char="•"/>
              <a:defRPr sz="1500" b="0" i="0" u="none" strike="noStrike" cap="none">
                <a:solidFill>
                  <a:schemeClr val="dk1"/>
                </a:solidFill>
                <a:latin typeface="Trebuchet MS"/>
                <a:ea typeface="Trebuchet MS"/>
                <a:cs typeface="Trebuchet MS"/>
                <a:sym typeface="Trebuchet MS"/>
              </a:defRPr>
            </a:lvl2pPr>
            <a:lvl3pPr marL="1371600" marR="0" lvl="2" indent="-317500" algn="l" rtl="0">
              <a:lnSpc>
                <a:spcPct val="90000"/>
              </a:lnSpc>
              <a:spcBef>
                <a:spcPts val="400"/>
              </a:spcBef>
              <a:spcAft>
                <a:spcPts val="0"/>
              </a:spcAft>
              <a:buClr>
                <a:srgbClr val="953735"/>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4pPr>
            <a:lvl5pPr marL="2286000" marR="0" lvl="4"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84" name="Google Shape;984;p122"/>
          <p:cNvSpPr/>
          <p:nvPr/>
        </p:nvSpPr>
        <p:spPr>
          <a:xfrm flipH="1">
            <a:off x="2233575" y="-4"/>
            <a:ext cx="3090900" cy="981000"/>
          </a:xfrm>
          <a:prstGeom prst="parallelogram">
            <a:avLst>
              <a:gd name="adj" fmla="val 186380"/>
            </a:avLst>
          </a:prstGeom>
          <a:solidFill>
            <a:srgbClr val="17375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cxnSp>
        <p:nvCxnSpPr>
          <p:cNvPr id="985" name="Google Shape;985;p122"/>
          <p:cNvCxnSpPr/>
          <p:nvPr/>
        </p:nvCxnSpPr>
        <p:spPr>
          <a:xfrm rot="10800000" flipH="1">
            <a:off x="7764236" y="889350"/>
            <a:ext cx="1379700" cy="1225200"/>
          </a:xfrm>
          <a:prstGeom prst="straightConnector1">
            <a:avLst/>
          </a:prstGeom>
          <a:noFill/>
          <a:ln w="9525" cap="flat" cmpd="sng">
            <a:solidFill>
              <a:srgbClr val="953735"/>
            </a:solidFill>
            <a:prstDash val="solid"/>
            <a:miter lim="800000"/>
            <a:headEnd type="none" w="sm" len="sm"/>
            <a:tailEnd type="none" w="sm" len="sm"/>
          </a:ln>
        </p:spPr>
      </p:cxnSp>
      <p:sp>
        <p:nvSpPr>
          <p:cNvPr id="986" name="Google Shape;986;p122" title="Subtitle"/>
          <p:cNvSpPr txBox="1">
            <a:spLocks noGrp="1"/>
          </p:cNvSpPr>
          <p:nvPr>
            <p:ph type="body" idx="2"/>
          </p:nvPr>
        </p:nvSpPr>
        <p:spPr>
          <a:xfrm>
            <a:off x="398534" y="1922608"/>
            <a:ext cx="5506800" cy="4569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2E7A40"/>
              </a:buClr>
              <a:buSzPts val="1500"/>
              <a:buFont typeface="Arial"/>
              <a:buNone/>
              <a:defRPr sz="15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400"/>
              </a:spcBef>
              <a:spcAft>
                <a:spcPts val="0"/>
              </a:spcAft>
              <a:buClr>
                <a:srgbClr val="2E7A40"/>
              </a:buClr>
              <a:buSzPts val="1500"/>
              <a:buFont typeface="Arial"/>
              <a:buNone/>
              <a:defRPr sz="15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rgbClr val="2E7A40"/>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87" name="Google Shape;987;p122" title="Title "/>
          <p:cNvSpPr txBox="1">
            <a:spLocks noGrp="1"/>
          </p:cNvSpPr>
          <p:nvPr>
            <p:ph type="title"/>
          </p:nvPr>
        </p:nvSpPr>
        <p:spPr>
          <a:xfrm>
            <a:off x="398533" y="981363"/>
            <a:ext cx="5506800" cy="911700"/>
          </a:xfrm>
          <a:prstGeom prst="rect">
            <a:avLst/>
          </a:prstGeom>
          <a:noFill/>
          <a:ln>
            <a:noFill/>
          </a:ln>
        </p:spPr>
        <p:txBody>
          <a:bodyPr spcFirstLastPara="1" wrap="square" lIns="68575" tIns="34275" rIns="68575" bIns="0" anchor="b" anchorCtr="0">
            <a:noAutofit/>
          </a:bodyPr>
          <a:lstStyle>
            <a:lvl1pPr lvl="0" algn="l" rtl="0">
              <a:lnSpc>
                <a:spcPct val="90000"/>
              </a:lnSpc>
              <a:spcBef>
                <a:spcPts val="0"/>
              </a:spcBef>
              <a:spcAft>
                <a:spcPts val="0"/>
              </a:spcAft>
              <a:buClr>
                <a:srgbClr val="17375E"/>
              </a:buClr>
              <a:buSzPts val="3000"/>
              <a:buFont typeface="Trebuchet MS"/>
              <a:buNone/>
              <a:defRPr sz="3000" b="1">
                <a:solidFill>
                  <a:srgbClr val="17375E"/>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88" name="Google Shape;988;p122"/>
          <p:cNvSpPr txBox="1">
            <a:spLocks noGrp="1"/>
          </p:cNvSpPr>
          <p:nvPr>
            <p:ph type="ftr" idx="11"/>
          </p:nvPr>
        </p:nvSpPr>
        <p:spPr>
          <a:xfrm>
            <a:off x="253897" y="4767263"/>
            <a:ext cx="30861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89" name="Google Shape;989;p122"/>
          <p:cNvSpPr txBox="1">
            <a:spLocks noGrp="1"/>
          </p:cNvSpPr>
          <p:nvPr>
            <p:ph type="sldNum" idx="12"/>
          </p:nvPr>
        </p:nvSpPr>
        <p:spPr>
          <a:xfrm>
            <a:off x="8360228" y="4767263"/>
            <a:ext cx="5550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990" name="Google Shape;990;p12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627633" y="1076325"/>
            <a:ext cx="4516366" cy="4067175"/>
          </a:xfrm>
          <a:custGeom>
            <a:avLst/>
            <a:gdLst/>
            <a:ahLst/>
            <a:cxnLst/>
            <a:rect l="l" t="t" r="r" b="b"/>
            <a:pathLst>
              <a:path w="6021821" h="5422900" extrusionOk="0">
                <a:moveTo>
                  <a:pt x="6021821" y="0"/>
                </a:moveTo>
                <a:lnTo>
                  <a:pt x="6021821" y="5422900"/>
                </a:lnTo>
                <a:lnTo>
                  <a:pt x="0" y="5422900"/>
                </a:lnTo>
                <a:close/>
              </a:path>
            </a:pathLst>
          </a:custGeom>
          <a:noFill/>
          <a:ln>
            <a:noFill/>
          </a:ln>
        </p:spPr>
      </p:pic>
      <p:pic>
        <p:nvPicPr>
          <p:cNvPr id="991" name="Google Shape;991;p12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850332" y="0"/>
            <a:ext cx="1293668" cy="54889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07">
          <p15:clr>
            <a:srgbClr val="FBAE40"/>
          </p15:clr>
        </p15:guide>
        <p15:guide id="2" pos="2880">
          <p15:clr>
            <a:srgbClr val="FBAE40"/>
          </p15:clr>
        </p15:guide>
        <p15:guide id="3" pos="311">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Text w/ Image 1">
  <p:cSld name="Text w/ Image 1">
    <p:spTree>
      <p:nvGrpSpPr>
        <p:cNvPr id="1" name="Shape 992"/>
        <p:cNvGrpSpPr/>
        <p:nvPr/>
      </p:nvGrpSpPr>
      <p:grpSpPr>
        <a:xfrm>
          <a:off x="0" y="0"/>
          <a:ext cx="0" cy="0"/>
          <a:chOff x="0" y="0"/>
          <a:chExt cx="0" cy="0"/>
        </a:xfrm>
      </p:grpSpPr>
      <p:sp>
        <p:nvSpPr>
          <p:cNvPr id="993" name="Google Shape;993;p123" title="Bullet Points"/>
          <p:cNvSpPr txBox="1">
            <a:spLocks noGrp="1"/>
          </p:cNvSpPr>
          <p:nvPr>
            <p:ph type="body" idx="1"/>
          </p:nvPr>
        </p:nvSpPr>
        <p:spPr>
          <a:xfrm>
            <a:off x="398533" y="2397686"/>
            <a:ext cx="3707100" cy="22188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90000"/>
              </a:lnSpc>
              <a:spcBef>
                <a:spcPts val="800"/>
              </a:spcBef>
              <a:spcAft>
                <a:spcPts val="0"/>
              </a:spcAft>
              <a:buClr>
                <a:srgbClr val="953735"/>
              </a:buClr>
              <a:buSzPts val="1800"/>
              <a:buFont typeface="Arial"/>
              <a:buChar char="•"/>
              <a:defRPr sz="1800" b="0" i="0" u="none" strike="noStrike" cap="none">
                <a:solidFill>
                  <a:schemeClr val="dk1"/>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rgbClr val="953735"/>
              </a:buClr>
              <a:buSzPts val="1500"/>
              <a:buFont typeface="Arial"/>
              <a:buChar char="•"/>
              <a:defRPr sz="1500" b="0" i="0" u="none" strike="noStrike" cap="none">
                <a:solidFill>
                  <a:schemeClr val="dk1"/>
                </a:solidFill>
                <a:latin typeface="Trebuchet MS"/>
                <a:ea typeface="Trebuchet MS"/>
                <a:cs typeface="Trebuchet MS"/>
                <a:sym typeface="Trebuchet MS"/>
              </a:defRPr>
            </a:lvl2pPr>
            <a:lvl3pPr marL="1371600" marR="0" lvl="2" indent="-317500" algn="l" rtl="0">
              <a:lnSpc>
                <a:spcPct val="90000"/>
              </a:lnSpc>
              <a:spcBef>
                <a:spcPts val="400"/>
              </a:spcBef>
              <a:spcAft>
                <a:spcPts val="0"/>
              </a:spcAft>
              <a:buClr>
                <a:srgbClr val="953735"/>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4pPr>
            <a:lvl5pPr marL="2286000" marR="0" lvl="4"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94" name="Google Shape;994;p123"/>
          <p:cNvSpPr/>
          <p:nvPr/>
        </p:nvSpPr>
        <p:spPr>
          <a:xfrm rot="10800000">
            <a:off x="1379700" y="0"/>
            <a:ext cx="7764300" cy="4229100"/>
          </a:xfrm>
          <a:prstGeom prst="rtTriangle">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995" name="Google Shape;995;p123"/>
          <p:cNvSpPr/>
          <p:nvPr/>
        </p:nvSpPr>
        <p:spPr>
          <a:xfrm flipH="1">
            <a:off x="2233575" y="-4"/>
            <a:ext cx="3090900" cy="981000"/>
          </a:xfrm>
          <a:prstGeom prst="parallelogram">
            <a:avLst>
              <a:gd name="adj" fmla="val 186380"/>
            </a:avLst>
          </a:prstGeom>
          <a:solidFill>
            <a:srgbClr val="95373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cxnSp>
        <p:nvCxnSpPr>
          <p:cNvPr id="996" name="Google Shape;996;p123"/>
          <p:cNvCxnSpPr/>
          <p:nvPr/>
        </p:nvCxnSpPr>
        <p:spPr>
          <a:xfrm rot="10800000" flipH="1">
            <a:off x="4781550" y="3785458"/>
            <a:ext cx="1143600" cy="1352400"/>
          </a:xfrm>
          <a:prstGeom prst="straightConnector1">
            <a:avLst/>
          </a:prstGeom>
          <a:noFill/>
          <a:ln w="9525" cap="flat" cmpd="sng">
            <a:solidFill>
              <a:srgbClr val="17375E"/>
            </a:solidFill>
            <a:prstDash val="solid"/>
            <a:miter lim="800000"/>
            <a:headEnd type="none" w="sm" len="sm"/>
            <a:tailEnd type="none" w="sm" len="sm"/>
          </a:ln>
        </p:spPr>
      </p:cxnSp>
      <p:sp>
        <p:nvSpPr>
          <p:cNvPr id="997" name="Google Shape;997;p123" title="Subtitle"/>
          <p:cNvSpPr txBox="1">
            <a:spLocks noGrp="1"/>
          </p:cNvSpPr>
          <p:nvPr>
            <p:ph type="body" idx="2"/>
          </p:nvPr>
        </p:nvSpPr>
        <p:spPr>
          <a:xfrm>
            <a:off x="398534" y="1922608"/>
            <a:ext cx="5506800" cy="4569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2E7A40"/>
              </a:buClr>
              <a:buSzPts val="1500"/>
              <a:buFont typeface="Arial"/>
              <a:buNone/>
              <a:defRPr sz="15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400"/>
              </a:spcBef>
              <a:spcAft>
                <a:spcPts val="0"/>
              </a:spcAft>
              <a:buClr>
                <a:srgbClr val="2E7A40"/>
              </a:buClr>
              <a:buSzPts val="1500"/>
              <a:buFont typeface="Arial"/>
              <a:buNone/>
              <a:defRPr sz="15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rgbClr val="2E7A40"/>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98" name="Google Shape;998;p123" title="Title "/>
          <p:cNvSpPr txBox="1">
            <a:spLocks noGrp="1"/>
          </p:cNvSpPr>
          <p:nvPr>
            <p:ph type="title"/>
          </p:nvPr>
        </p:nvSpPr>
        <p:spPr>
          <a:xfrm>
            <a:off x="398533" y="981363"/>
            <a:ext cx="5506800" cy="911700"/>
          </a:xfrm>
          <a:prstGeom prst="rect">
            <a:avLst/>
          </a:prstGeom>
          <a:noFill/>
          <a:ln>
            <a:noFill/>
          </a:ln>
        </p:spPr>
        <p:txBody>
          <a:bodyPr spcFirstLastPara="1" wrap="square" lIns="68575" tIns="34275" rIns="68575" bIns="0" anchor="b" anchorCtr="0">
            <a:noAutofit/>
          </a:bodyPr>
          <a:lstStyle>
            <a:lvl1pPr lvl="0" algn="l" rtl="0">
              <a:lnSpc>
                <a:spcPct val="90000"/>
              </a:lnSpc>
              <a:spcBef>
                <a:spcPts val="0"/>
              </a:spcBef>
              <a:spcAft>
                <a:spcPts val="0"/>
              </a:spcAft>
              <a:buClr>
                <a:srgbClr val="17375E"/>
              </a:buClr>
              <a:buSzPts val="3000"/>
              <a:buFont typeface="Trebuchet MS"/>
              <a:buNone/>
              <a:defRPr sz="3000" b="1">
                <a:solidFill>
                  <a:srgbClr val="17375E"/>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99" name="Google Shape;999;p123"/>
          <p:cNvSpPr txBox="1">
            <a:spLocks noGrp="1"/>
          </p:cNvSpPr>
          <p:nvPr>
            <p:ph type="ftr" idx="11"/>
          </p:nvPr>
        </p:nvSpPr>
        <p:spPr>
          <a:xfrm>
            <a:off x="253897" y="4767263"/>
            <a:ext cx="30861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00" name="Google Shape;1000;p123"/>
          <p:cNvSpPr txBox="1">
            <a:spLocks noGrp="1"/>
          </p:cNvSpPr>
          <p:nvPr>
            <p:ph type="sldNum" idx="12"/>
          </p:nvPr>
        </p:nvSpPr>
        <p:spPr>
          <a:xfrm>
            <a:off x="8360228" y="4767263"/>
            <a:ext cx="5550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1001" name="Google Shape;1001;p12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953000" y="0"/>
            <a:ext cx="4191000" cy="5154187"/>
          </a:xfrm>
          <a:custGeom>
            <a:avLst/>
            <a:gdLst/>
            <a:ahLst/>
            <a:cxnLst/>
            <a:rect l="l" t="t" r="r" b="b"/>
            <a:pathLst>
              <a:path w="5588000" h="6872249" extrusionOk="0">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noFill/>
          <a:ln>
            <a:noFill/>
          </a:ln>
        </p:spPr>
      </p:pic>
    </p:spTree>
  </p:cSld>
  <p:clrMapOvr>
    <a:masterClrMapping/>
  </p:clrMapOvr>
  <p:extLst>
    <p:ext uri="{DCECCB84-F9BA-43D5-87BE-67443E8EF086}">
      <p15:sldGuideLst xmlns:p15="http://schemas.microsoft.com/office/powerpoint/2012/main">
        <p15:guide id="1" orient="horz" pos="107">
          <p15:clr>
            <a:srgbClr val="FBAE40"/>
          </p15:clr>
        </p15:guide>
        <p15:guide id="2" pos="2880">
          <p15:clr>
            <a:srgbClr val="FBAE40"/>
          </p15:clr>
        </p15:guide>
        <p15:guide id="3" pos="311">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Puzzle Full Picture 2">
  <p:cSld name="Puzzle Full Picture 2">
    <p:spTree>
      <p:nvGrpSpPr>
        <p:cNvPr id="1" name="Shape 1002"/>
        <p:cNvGrpSpPr/>
        <p:nvPr/>
      </p:nvGrpSpPr>
      <p:grpSpPr>
        <a:xfrm>
          <a:off x="0" y="0"/>
          <a:ext cx="0" cy="0"/>
          <a:chOff x="0" y="0"/>
          <a:chExt cx="0" cy="0"/>
        </a:xfrm>
      </p:grpSpPr>
      <p:sp>
        <p:nvSpPr>
          <p:cNvPr id="1003" name="Google Shape;1003;p124"/>
          <p:cNvSpPr/>
          <p:nvPr/>
        </p:nvSpPr>
        <p:spPr>
          <a:xfrm rot="10800000" flipH="1">
            <a:off x="0" y="-1"/>
            <a:ext cx="8810400" cy="4724400"/>
          </a:xfrm>
          <a:prstGeom prst="rtTriangle">
            <a:avLst/>
          </a:prstGeom>
          <a:solidFill>
            <a:srgbClr val="17375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cxnSp>
        <p:nvCxnSpPr>
          <p:cNvPr id="1004" name="Google Shape;1004;p124"/>
          <p:cNvCxnSpPr/>
          <p:nvPr/>
        </p:nvCxnSpPr>
        <p:spPr>
          <a:xfrm rot="10800000" flipH="1">
            <a:off x="0" y="4008494"/>
            <a:ext cx="1771800" cy="930900"/>
          </a:xfrm>
          <a:prstGeom prst="straightConnector1">
            <a:avLst/>
          </a:prstGeom>
          <a:noFill/>
          <a:ln w="9525" cap="flat" cmpd="sng">
            <a:solidFill>
              <a:srgbClr val="7F7F7F"/>
            </a:solidFill>
            <a:prstDash val="solid"/>
            <a:miter lim="800000"/>
            <a:headEnd type="none" w="sm" len="sm"/>
            <a:tailEnd type="none" w="sm" len="sm"/>
          </a:ln>
        </p:spPr>
      </p:cxnSp>
      <p:sp>
        <p:nvSpPr>
          <p:cNvPr id="1005" name="Google Shape;1005;p124" title="Title "/>
          <p:cNvSpPr txBox="1">
            <a:spLocks noGrp="1"/>
          </p:cNvSpPr>
          <p:nvPr>
            <p:ph type="title"/>
          </p:nvPr>
        </p:nvSpPr>
        <p:spPr>
          <a:xfrm>
            <a:off x="117319" y="63131"/>
            <a:ext cx="6040500" cy="503400"/>
          </a:xfrm>
          <a:prstGeom prst="rect">
            <a:avLst/>
          </a:prstGeom>
          <a:solidFill>
            <a:schemeClr val="lt1">
              <a:alpha val="89410"/>
            </a:schemeClr>
          </a:solidFill>
          <a:ln>
            <a:noFill/>
          </a:ln>
        </p:spPr>
        <p:txBody>
          <a:bodyPr spcFirstLastPara="1" wrap="square" lIns="216000" tIns="34275" rIns="68575" bIns="0" anchor="ctr" anchorCtr="0">
            <a:noAutofit/>
          </a:bodyPr>
          <a:lstStyle>
            <a:lvl1pPr lvl="0" algn="l" rtl="0">
              <a:lnSpc>
                <a:spcPct val="90000"/>
              </a:lnSpc>
              <a:spcBef>
                <a:spcPts val="0"/>
              </a:spcBef>
              <a:spcAft>
                <a:spcPts val="0"/>
              </a:spcAft>
              <a:buClr>
                <a:schemeClr val="dk1"/>
              </a:buClr>
              <a:buSzPts val="2400"/>
              <a:buFont typeface="Trebuchet MS"/>
              <a:buNone/>
              <a:defRPr sz="2400" b="1">
                <a:solidFill>
                  <a:schemeClr val="dk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pic>
        <p:nvPicPr>
          <p:cNvPr id="1006" name="Google Shape;1006;p12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234337" y="0"/>
            <a:ext cx="2909667" cy="5143500"/>
          </a:xfrm>
          <a:prstGeom prst="rect">
            <a:avLst/>
          </a:prstGeom>
          <a:noFill/>
          <a:ln>
            <a:noFill/>
          </a:ln>
        </p:spPr>
      </p:pic>
      <p:sp>
        <p:nvSpPr>
          <p:cNvPr id="1007" name="Google Shape;1007;p124" title="Title "/>
          <p:cNvSpPr txBox="1">
            <a:spLocks noGrp="1"/>
          </p:cNvSpPr>
          <p:nvPr>
            <p:ph type="title" idx="2"/>
          </p:nvPr>
        </p:nvSpPr>
        <p:spPr>
          <a:xfrm>
            <a:off x="117319" y="618694"/>
            <a:ext cx="6040500" cy="4459200"/>
          </a:xfrm>
          <a:prstGeom prst="rect">
            <a:avLst/>
          </a:prstGeom>
          <a:solidFill>
            <a:schemeClr val="lt1">
              <a:alpha val="89410"/>
            </a:schemeClr>
          </a:solidFill>
          <a:ln>
            <a:noFill/>
          </a:ln>
        </p:spPr>
        <p:txBody>
          <a:bodyPr spcFirstLastPara="1" wrap="square" lIns="216000" tIns="34275" rIns="68575" bIns="0" anchor="ctr" anchorCtr="0">
            <a:noAutofit/>
          </a:bodyPr>
          <a:lstStyle>
            <a:lvl1pPr lvl="0" algn="l" rtl="0">
              <a:lnSpc>
                <a:spcPct val="90000"/>
              </a:lnSpc>
              <a:spcBef>
                <a:spcPts val="0"/>
              </a:spcBef>
              <a:spcAft>
                <a:spcPts val="0"/>
              </a:spcAft>
              <a:buClr>
                <a:schemeClr val="dk1"/>
              </a:buClr>
              <a:buSzPts val="1900"/>
              <a:buFont typeface="Trebuchet MS"/>
              <a:buChar char="●"/>
              <a:defRPr sz="1900" b="1">
                <a:solidFill>
                  <a:schemeClr val="dk1"/>
                </a:solidFill>
              </a:defRPr>
            </a:lvl1pPr>
            <a:lvl2pPr lvl="1" algn="l" rtl="0">
              <a:lnSpc>
                <a:spcPct val="100000"/>
              </a:lnSpc>
              <a:spcBef>
                <a:spcPts val="0"/>
              </a:spcBef>
              <a:spcAft>
                <a:spcPts val="0"/>
              </a:spcAft>
              <a:buSzPts val="1100"/>
              <a:buChar char="○"/>
              <a:defRPr/>
            </a:lvl2pPr>
            <a:lvl3pPr lvl="2" algn="l" rtl="0">
              <a:lnSpc>
                <a:spcPct val="100000"/>
              </a:lnSpc>
              <a:spcBef>
                <a:spcPts val="0"/>
              </a:spcBef>
              <a:spcAft>
                <a:spcPts val="0"/>
              </a:spcAft>
              <a:buSzPts val="1100"/>
              <a:buChar char="■"/>
              <a:defRPr/>
            </a:lvl3pPr>
            <a:lvl4pPr lvl="3" algn="l" rtl="0">
              <a:lnSpc>
                <a:spcPct val="100000"/>
              </a:lnSpc>
              <a:spcBef>
                <a:spcPts val="0"/>
              </a:spcBef>
              <a:spcAft>
                <a:spcPts val="0"/>
              </a:spcAft>
              <a:buSzPts val="1100"/>
              <a:buChar char="●"/>
              <a:defRPr/>
            </a:lvl4pPr>
            <a:lvl5pPr lvl="4" algn="l" rtl="0">
              <a:lnSpc>
                <a:spcPct val="100000"/>
              </a:lnSpc>
              <a:spcBef>
                <a:spcPts val="0"/>
              </a:spcBef>
              <a:spcAft>
                <a:spcPts val="0"/>
              </a:spcAft>
              <a:buSzPts val="1100"/>
              <a:buChar char="○"/>
              <a:defRPr/>
            </a:lvl5pPr>
            <a:lvl6pPr lvl="5" algn="l" rtl="0">
              <a:lnSpc>
                <a:spcPct val="100000"/>
              </a:lnSpc>
              <a:spcBef>
                <a:spcPts val="0"/>
              </a:spcBef>
              <a:spcAft>
                <a:spcPts val="0"/>
              </a:spcAft>
              <a:buSzPts val="1100"/>
              <a:buChar char="■"/>
              <a:defRPr/>
            </a:lvl6pPr>
            <a:lvl7pPr lvl="6" algn="l" rtl="0">
              <a:lnSpc>
                <a:spcPct val="100000"/>
              </a:lnSpc>
              <a:spcBef>
                <a:spcPts val="0"/>
              </a:spcBef>
              <a:spcAft>
                <a:spcPts val="0"/>
              </a:spcAft>
              <a:buSzPts val="1100"/>
              <a:buChar char="●"/>
              <a:defRPr/>
            </a:lvl7pPr>
            <a:lvl8pPr lvl="7" algn="l" rtl="0">
              <a:lnSpc>
                <a:spcPct val="100000"/>
              </a:lnSpc>
              <a:spcBef>
                <a:spcPts val="0"/>
              </a:spcBef>
              <a:spcAft>
                <a:spcPts val="0"/>
              </a:spcAft>
              <a:buSzPts val="1100"/>
              <a:buChar char="○"/>
              <a:defRPr/>
            </a:lvl8pPr>
            <a:lvl9pPr lvl="8" algn="l" rtl="0">
              <a:lnSpc>
                <a:spcPct val="100000"/>
              </a:lnSpc>
              <a:spcBef>
                <a:spcPts val="0"/>
              </a:spcBef>
              <a:spcAft>
                <a:spcPts val="0"/>
              </a:spcAft>
              <a:buSzPts val="1100"/>
              <a:buChar char="■"/>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 Option 1" type="title">
  <p:cSld name="TITLE">
    <p:spTree>
      <p:nvGrpSpPr>
        <p:cNvPr id="1" name="Shape 54"/>
        <p:cNvGrpSpPr/>
        <p:nvPr/>
      </p:nvGrpSpPr>
      <p:grpSpPr>
        <a:xfrm>
          <a:off x="0" y="0"/>
          <a:ext cx="0" cy="0"/>
          <a:chOff x="0" y="0"/>
          <a:chExt cx="0" cy="0"/>
        </a:xfrm>
      </p:grpSpPr>
      <p:pic>
        <p:nvPicPr>
          <p:cNvPr id="55" name="Google Shape;55;p14"/>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2775" y="942091"/>
            <a:ext cx="9144003" cy="4201419"/>
          </a:xfrm>
          <a:prstGeom prst="rect">
            <a:avLst/>
          </a:prstGeom>
          <a:noFill/>
          <a:ln>
            <a:noFill/>
          </a:ln>
        </p:spPr>
      </p:pic>
      <p:sp>
        <p:nvSpPr>
          <p:cNvPr id="56" name="Google Shape;56;p14"/>
          <p:cNvSpPr/>
          <p:nvPr/>
        </p:nvSpPr>
        <p:spPr>
          <a:xfrm>
            <a:off x="166050" y="3949825"/>
            <a:ext cx="1095900" cy="1107000"/>
          </a:xfrm>
          <a:prstGeom prst="rect">
            <a:avLst/>
          </a:prstGeom>
          <a:solidFill>
            <a:srgbClr val="032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4"/>
          <p:cNvSpPr txBox="1">
            <a:spLocks noGrp="1"/>
          </p:cNvSpPr>
          <p:nvPr>
            <p:ph type="ctrTitle"/>
          </p:nvPr>
        </p:nvSpPr>
        <p:spPr>
          <a:xfrm>
            <a:off x="311700" y="942100"/>
            <a:ext cx="5550600" cy="1855200"/>
          </a:xfrm>
          <a:prstGeom prst="rect">
            <a:avLst/>
          </a:prstGeom>
        </p:spPr>
        <p:txBody>
          <a:bodyPr spcFirstLastPara="1" wrap="square" lIns="91425" tIns="91425" rIns="91425" bIns="91425" anchor="b" anchorCtr="0">
            <a:normAutofit/>
          </a:bodyPr>
          <a:lstStyle>
            <a:lvl1pPr lvl="0" rtl="0">
              <a:spcBef>
                <a:spcPts val="0"/>
              </a:spcBef>
              <a:spcAft>
                <a:spcPts val="0"/>
              </a:spcAft>
              <a:buClr>
                <a:srgbClr val="FFFFFF"/>
              </a:buClr>
              <a:buSzPts val="3600"/>
              <a:buNone/>
              <a:defRPr sz="3600" b="1">
                <a:solidFill>
                  <a:srgbClr val="FFFFFF"/>
                </a:solidFill>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58" name="Google Shape;58;p14"/>
          <p:cNvSpPr txBox="1">
            <a:spLocks noGrp="1"/>
          </p:cNvSpPr>
          <p:nvPr>
            <p:ph type="subTitle" idx="1"/>
          </p:nvPr>
        </p:nvSpPr>
        <p:spPr>
          <a:xfrm>
            <a:off x="311700" y="2834125"/>
            <a:ext cx="6515700" cy="792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FFFFFF"/>
              </a:buClr>
              <a:buSzPts val="2800"/>
              <a:buNone/>
              <a:defRPr sz="2800">
                <a:solidFill>
                  <a:srgbClr val="FFFFFF"/>
                </a:solidFill>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59" name="Google Shape;59;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grpSp>
        <p:nvGrpSpPr>
          <p:cNvPr id="60" name="Google Shape;60;p14"/>
          <p:cNvGrpSpPr/>
          <p:nvPr/>
        </p:nvGrpSpPr>
        <p:grpSpPr>
          <a:xfrm>
            <a:off x="390948" y="300850"/>
            <a:ext cx="8356552" cy="545025"/>
            <a:chOff x="390948" y="300850"/>
            <a:chExt cx="8356552" cy="545025"/>
          </a:xfrm>
        </p:grpSpPr>
        <p:pic>
          <p:nvPicPr>
            <p:cNvPr id="61" name="Google Shape;61;p1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90948" y="300850"/>
              <a:ext cx="519350" cy="468826"/>
            </a:xfrm>
            <a:prstGeom prst="rect">
              <a:avLst/>
            </a:prstGeom>
            <a:noFill/>
            <a:ln>
              <a:noFill/>
            </a:ln>
          </p:spPr>
        </p:pic>
        <p:sp>
          <p:nvSpPr>
            <p:cNvPr id="62" name="Google Shape;62;p14"/>
            <p:cNvSpPr txBox="1"/>
            <p:nvPr/>
          </p:nvSpPr>
          <p:spPr>
            <a:xfrm>
              <a:off x="4980700" y="542575"/>
              <a:ext cx="3766800" cy="303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b="1">
                  <a:solidFill>
                    <a:srgbClr val="666666"/>
                  </a:solidFill>
                </a:rPr>
                <a:t>U.S. General Services Administration</a:t>
              </a:r>
              <a:endParaRPr sz="1000" b="1">
                <a:solidFill>
                  <a:srgbClr val="666666"/>
                </a:solidFill>
              </a:endParaRPr>
            </a:p>
          </p:txBody>
        </p:sp>
      </p:grpSp>
      <p:pic>
        <p:nvPicPr>
          <p:cNvPr id="63" name="Google Shape;63;p14"/>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0" y="3752100"/>
            <a:ext cx="1420176" cy="1528376"/>
          </a:xfrm>
          <a:prstGeom prst="rect">
            <a:avLst/>
          </a:prstGeom>
          <a:noFill/>
          <a:ln>
            <a:noFill/>
          </a:ln>
        </p:spPr>
      </p:pic>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1_Title Only">
  <p:cSld name="1_Title Only">
    <p:bg>
      <p:bgPr>
        <a:solidFill>
          <a:srgbClr val="00467F"/>
        </a:solidFill>
        <a:effectLst/>
      </p:bgPr>
    </p:bg>
    <p:spTree>
      <p:nvGrpSpPr>
        <p:cNvPr id="1" name="Shape 1008"/>
        <p:cNvGrpSpPr/>
        <p:nvPr/>
      </p:nvGrpSpPr>
      <p:grpSpPr>
        <a:xfrm>
          <a:off x="0" y="0"/>
          <a:ext cx="0" cy="0"/>
          <a:chOff x="0" y="0"/>
          <a:chExt cx="0" cy="0"/>
        </a:xfrm>
      </p:grpSpPr>
      <p:sp>
        <p:nvSpPr>
          <p:cNvPr id="1009" name="Google Shape;1009;p125"/>
          <p:cNvSpPr txBox="1">
            <a:spLocks noGrp="1"/>
          </p:cNvSpPr>
          <p:nvPr>
            <p:ph type="title"/>
          </p:nvPr>
        </p:nvSpPr>
        <p:spPr>
          <a:xfrm>
            <a:off x="514350" y="517328"/>
            <a:ext cx="5550900" cy="9321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lt1"/>
              </a:buClr>
              <a:buSzPts val="4200"/>
              <a:buFont typeface="Arial"/>
              <a:buNone/>
              <a:defRPr sz="4200">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010"/>
        <p:cNvGrpSpPr/>
        <p:nvPr/>
      </p:nvGrpSpPr>
      <p:grpSpPr>
        <a:xfrm>
          <a:off x="0" y="0"/>
          <a:ext cx="0" cy="0"/>
          <a:chOff x="0" y="0"/>
          <a:chExt cx="0" cy="0"/>
        </a:xfrm>
      </p:grpSpPr>
      <p:grpSp>
        <p:nvGrpSpPr>
          <p:cNvPr id="1011" name="Google Shape;1011;p126"/>
          <p:cNvGrpSpPr/>
          <p:nvPr/>
        </p:nvGrpSpPr>
        <p:grpSpPr>
          <a:xfrm flipH="1">
            <a:off x="5670931" y="1"/>
            <a:ext cx="3573049" cy="2655711"/>
            <a:chOff x="-124265" y="-1"/>
            <a:chExt cx="4764065" cy="3367200"/>
          </a:xfrm>
        </p:grpSpPr>
        <p:sp>
          <p:nvSpPr>
            <p:cNvPr id="1012" name="Google Shape;1012;p126"/>
            <p:cNvSpPr/>
            <p:nvPr/>
          </p:nvSpPr>
          <p:spPr>
            <a:xfrm>
              <a:off x="0" y="-1"/>
              <a:ext cx="4639800" cy="3367200"/>
            </a:xfrm>
            <a:prstGeom prst="diagStripe">
              <a:avLst>
                <a:gd name="adj" fmla="val 51202"/>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1013" name="Google Shape;1013;p126"/>
            <p:cNvCxnSpPr/>
            <p:nvPr/>
          </p:nvCxnSpPr>
          <p:spPr>
            <a:xfrm rot="10800000" flipH="1">
              <a:off x="1433638" y="93"/>
              <a:ext cx="1241100" cy="916500"/>
            </a:xfrm>
            <a:prstGeom prst="straightConnector1">
              <a:avLst/>
            </a:prstGeom>
            <a:noFill/>
            <a:ln w="9525" cap="flat" cmpd="sng">
              <a:solidFill>
                <a:srgbClr val="BFBFBF"/>
              </a:solidFill>
              <a:prstDash val="solid"/>
              <a:miter lim="800000"/>
              <a:headEnd type="none" w="sm" len="sm"/>
              <a:tailEnd type="none" w="sm" len="sm"/>
            </a:ln>
          </p:spPr>
        </p:cxnSp>
        <p:sp>
          <p:nvSpPr>
            <p:cNvPr id="1014" name="Google Shape;1014;p126"/>
            <p:cNvSpPr/>
            <p:nvPr/>
          </p:nvSpPr>
          <p:spPr>
            <a:xfrm rot="-2178996">
              <a:off x="-192216" y="1140830"/>
              <a:ext cx="1354503" cy="214810"/>
            </a:xfrm>
            <a:prstGeom prst="parallelogram">
              <a:avLst>
                <a:gd name="adj" fmla="val 72003"/>
              </a:avLst>
            </a:prstGeom>
            <a:solidFill>
              <a:srgbClr val="95373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
        <p:nvSpPr>
          <p:cNvPr id="1015" name="Google Shape;1015;p126"/>
          <p:cNvSpPr/>
          <p:nvPr/>
        </p:nvSpPr>
        <p:spPr>
          <a:xfrm flipH="1">
            <a:off x="5010081" y="1"/>
            <a:ext cx="1085700" cy="479400"/>
          </a:xfrm>
          <a:prstGeom prst="parallelogram">
            <a:avLst>
              <a:gd name="adj" fmla="val 135617"/>
            </a:avLst>
          </a:prstGeom>
          <a:solidFill>
            <a:srgbClr val="17375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016" name="Google Shape;1016;p126" title="Title "/>
          <p:cNvSpPr txBox="1">
            <a:spLocks noGrp="1"/>
          </p:cNvSpPr>
          <p:nvPr>
            <p:ph type="title"/>
          </p:nvPr>
        </p:nvSpPr>
        <p:spPr>
          <a:xfrm>
            <a:off x="389008" y="156771"/>
            <a:ext cx="6249900" cy="911700"/>
          </a:xfrm>
          <a:prstGeom prst="rect">
            <a:avLst/>
          </a:prstGeom>
          <a:noFill/>
          <a:ln>
            <a:noFill/>
          </a:ln>
        </p:spPr>
        <p:txBody>
          <a:bodyPr spcFirstLastPara="1" wrap="square" lIns="68575" tIns="34275" rIns="68575" bIns="0" anchor="b" anchorCtr="0">
            <a:noAutofit/>
          </a:bodyPr>
          <a:lstStyle>
            <a:lvl1pPr lvl="0" algn="l" rtl="0">
              <a:lnSpc>
                <a:spcPct val="90000"/>
              </a:lnSpc>
              <a:spcBef>
                <a:spcPts val="0"/>
              </a:spcBef>
              <a:spcAft>
                <a:spcPts val="0"/>
              </a:spcAft>
              <a:buClr>
                <a:srgbClr val="17375E"/>
              </a:buClr>
              <a:buSzPts val="3000"/>
              <a:buFont typeface="Trebuchet MS"/>
              <a:buNone/>
              <a:defRPr sz="3000" b="1">
                <a:solidFill>
                  <a:srgbClr val="17375E"/>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17" name="Google Shape;1017;p126"/>
          <p:cNvSpPr txBox="1">
            <a:spLocks noGrp="1"/>
          </p:cNvSpPr>
          <p:nvPr>
            <p:ph type="ftr" idx="11"/>
          </p:nvPr>
        </p:nvSpPr>
        <p:spPr>
          <a:xfrm>
            <a:off x="253897" y="4767263"/>
            <a:ext cx="30861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18" name="Google Shape;1018;p126"/>
          <p:cNvSpPr txBox="1">
            <a:spLocks noGrp="1"/>
          </p:cNvSpPr>
          <p:nvPr>
            <p:ph type="sldNum" idx="12"/>
          </p:nvPr>
        </p:nvSpPr>
        <p:spPr>
          <a:xfrm>
            <a:off x="8360228" y="4767263"/>
            <a:ext cx="5550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1019" name="Google Shape;1019;p12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850332" y="0"/>
            <a:ext cx="1293668" cy="54889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07">
          <p15:clr>
            <a:srgbClr val="FBAE40"/>
          </p15:clr>
        </p15:guide>
        <p15:guide id="2" pos="2880">
          <p15:clr>
            <a:srgbClr val="FBAE40"/>
          </p15:clr>
        </p15:guide>
        <p15:guide id="3" pos="583">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Text with Image 2">
  <p:cSld name="Text with Image 2">
    <p:spTree>
      <p:nvGrpSpPr>
        <p:cNvPr id="1" name="Shape 1020"/>
        <p:cNvGrpSpPr/>
        <p:nvPr/>
      </p:nvGrpSpPr>
      <p:grpSpPr>
        <a:xfrm>
          <a:off x="0" y="0"/>
          <a:ext cx="0" cy="0"/>
          <a:chOff x="0" y="0"/>
          <a:chExt cx="0" cy="0"/>
        </a:xfrm>
      </p:grpSpPr>
      <p:sp>
        <p:nvSpPr>
          <p:cNvPr id="1021" name="Google Shape;1021;p127"/>
          <p:cNvSpPr/>
          <p:nvPr/>
        </p:nvSpPr>
        <p:spPr>
          <a:xfrm rot="10800000">
            <a:off x="1379700" y="0"/>
            <a:ext cx="7764300" cy="4229100"/>
          </a:xfrm>
          <a:prstGeom prst="rtTriangle">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022" name="Google Shape;1022;p127" title="Bullet Points"/>
          <p:cNvSpPr txBox="1">
            <a:spLocks noGrp="1"/>
          </p:cNvSpPr>
          <p:nvPr>
            <p:ph type="body" idx="1"/>
          </p:nvPr>
        </p:nvSpPr>
        <p:spPr>
          <a:xfrm>
            <a:off x="398533" y="2397686"/>
            <a:ext cx="3707100" cy="22188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90000"/>
              </a:lnSpc>
              <a:spcBef>
                <a:spcPts val="800"/>
              </a:spcBef>
              <a:spcAft>
                <a:spcPts val="0"/>
              </a:spcAft>
              <a:buClr>
                <a:srgbClr val="953735"/>
              </a:buClr>
              <a:buSzPts val="1800"/>
              <a:buFont typeface="Arial"/>
              <a:buChar char="•"/>
              <a:defRPr sz="1800" b="0" i="0" u="none" strike="noStrike" cap="none">
                <a:solidFill>
                  <a:schemeClr val="dk1"/>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rgbClr val="953735"/>
              </a:buClr>
              <a:buSzPts val="1500"/>
              <a:buFont typeface="Arial"/>
              <a:buChar char="•"/>
              <a:defRPr sz="1500" b="0" i="0" u="none" strike="noStrike" cap="none">
                <a:solidFill>
                  <a:schemeClr val="dk1"/>
                </a:solidFill>
                <a:latin typeface="Trebuchet MS"/>
                <a:ea typeface="Trebuchet MS"/>
                <a:cs typeface="Trebuchet MS"/>
                <a:sym typeface="Trebuchet MS"/>
              </a:defRPr>
            </a:lvl2pPr>
            <a:lvl3pPr marL="1371600" marR="0" lvl="2" indent="-317500" algn="l" rtl="0">
              <a:lnSpc>
                <a:spcPct val="90000"/>
              </a:lnSpc>
              <a:spcBef>
                <a:spcPts val="400"/>
              </a:spcBef>
              <a:spcAft>
                <a:spcPts val="0"/>
              </a:spcAft>
              <a:buClr>
                <a:srgbClr val="953735"/>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4pPr>
            <a:lvl5pPr marL="2286000" marR="0" lvl="4"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23" name="Google Shape;1023;p127"/>
          <p:cNvSpPr/>
          <p:nvPr/>
        </p:nvSpPr>
        <p:spPr>
          <a:xfrm flipH="1">
            <a:off x="2233575" y="-4"/>
            <a:ext cx="3090900" cy="981000"/>
          </a:xfrm>
          <a:prstGeom prst="parallelogram">
            <a:avLst>
              <a:gd name="adj" fmla="val 186380"/>
            </a:avLst>
          </a:prstGeom>
          <a:solidFill>
            <a:srgbClr val="17375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024" name="Google Shape;1024;p127" title="Subtitle"/>
          <p:cNvSpPr txBox="1">
            <a:spLocks noGrp="1"/>
          </p:cNvSpPr>
          <p:nvPr>
            <p:ph type="body" idx="2"/>
          </p:nvPr>
        </p:nvSpPr>
        <p:spPr>
          <a:xfrm>
            <a:off x="398534" y="1922608"/>
            <a:ext cx="5506800" cy="4569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2E7A40"/>
              </a:buClr>
              <a:buSzPts val="1500"/>
              <a:buFont typeface="Arial"/>
              <a:buNone/>
              <a:defRPr sz="15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400"/>
              </a:spcBef>
              <a:spcAft>
                <a:spcPts val="0"/>
              </a:spcAft>
              <a:buClr>
                <a:srgbClr val="2E7A40"/>
              </a:buClr>
              <a:buSzPts val="1500"/>
              <a:buFont typeface="Arial"/>
              <a:buNone/>
              <a:defRPr sz="15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rgbClr val="2E7A40"/>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25" name="Google Shape;1025;p127" title="Title "/>
          <p:cNvSpPr txBox="1">
            <a:spLocks noGrp="1"/>
          </p:cNvSpPr>
          <p:nvPr>
            <p:ph type="title"/>
          </p:nvPr>
        </p:nvSpPr>
        <p:spPr>
          <a:xfrm>
            <a:off x="398533" y="981363"/>
            <a:ext cx="5506800" cy="911700"/>
          </a:xfrm>
          <a:prstGeom prst="rect">
            <a:avLst/>
          </a:prstGeom>
          <a:noFill/>
          <a:ln>
            <a:noFill/>
          </a:ln>
        </p:spPr>
        <p:txBody>
          <a:bodyPr spcFirstLastPara="1" wrap="square" lIns="68575" tIns="34275" rIns="68575" bIns="0" anchor="b" anchorCtr="0">
            <a:noAutofit/>
          </a:bodyPr>
          <a:lstStyle>
            <a:lvl1pPr lvl="0" algn="l" rtl="0">
              <a:lnSpc>
                <a:spcPct val="90000"/>
              </a:lnSpc>
              <a:spcBef>
                <a:spcPts val="0"/>
              </a:spcBef>
              <a:spcAft>
                <a:spcPts val="0"/>
              </a:spcAft>
              <a:buClr>
                <a:srgbClr val="17375E"/>
              </a:buClr>
              <a:buSzPts val="3000"/>
              <a:buFont typeface="Trebuchet MS"/>
              <a:buNone/>
              <a:defRPr sz="3000" b="1">
                <a:solidFill>
                  <a:srgbClr val="17375E"/>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26" name="Google Shape;1026;p127"/>
          <p:cNvSpPr txBox="1">
            <a:spLocks noGrp="1"/>
          </p:cNvSpPr>
          <p:nvPr>
            <p:ph type="ftr" idx="11"/>
          </p:nvPr>
        </p:nvSpPr>
        <p:spPr>
          <a:xfrm>
            <a:off x="253897" y="4767263"/>
            <a:ext cx="30861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27" name="Google Shape;1027;p127"/>
          <p:cNvSpPr txBox="1">
            <a:spLocks noGrp="1"/>
          </p:cNvSpPr>
          <p:nvPr>
            <p:ph type="sldNum" idx="12"/>
          </p:nvPr>
        </p:nvSpPr>
        <p:spPr>
          <a:xfrm>
            <a:off x="8360228" y="4767263"/>
            <a:ext cx="5550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1028" name="Google Shape;1028;p12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5753435" y="1682071"/>
            <a:ext cx="3269180" cy="2272966"/>
          </a:xfrm>
          <a:prstGeom prst="rect">
            <a:avLst/>
          </a:prstGeom>
          <a:noFill/>
          <a:ln w="19050" cap="flat" cmpd="sng">
            <a:solidFill>
              <a:srgbClr val="953735"/>
            </a:solidFill>
            <a:prstDash val="solid"/>
            <a:round/>
            <a:headEnd type="none" w="sm" len="sm"/>
            <a:tailEnd type="none" w="sm" len="sm"/>
          </a:ln>
        </p:spPr>
      </p:pic>
      <p:pic>
        <p:nvPicPr>
          <p:cNvPr id="1029" name="Google Shape;1029;p12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850332" y="0"/>
            <a:ext cx="1293668" cy="54889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07">
          <p15:clr>
            <a:srgbClr val="FBAE40"/>
          </p15:clr>
        </p15:guide>
        <p15:guide id="2" pos="2880">
          <p15:clr>
            <a:srgbClr val="FBAE40"/>
          </p15:clr>
        </p15:guide>
        <p15:guide id="3" pos="311">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30"/>
        <p:cNvGrpSpPr/>
        <p:nvPr/>
      </p:nvGrpSpPr>
      <p:grpSpPr>
        <a:xfrm>
          <a:off x="0" y="0"/>
          <a:ext cx="0" cy="0"/>
          <a:chOff x="0" y="0"/>
          <a:chExt cx="0" cy="0"/>
        </a:xfrm>
      </p:grpSpPr>
      <p:sp>
        <p:nvSpPr>
          <p:cNvPr id="1031" name="Google Shape;1031;p128"/>
          <p:cNvSpPr txBox="1">
            <a:spLocks noGrp="1"/>
          </p:cNvSpPr>
          <p:nvPr>
            <p:ph type="title"/>
          </p:nvPr>
        </p:nvSpPr>
        <p:spPr>
          <a:xfrm>
            <a:off x="642750" y="184950"/>
            <a:ext cx="6812100" cy="637800"/>
          </a:xfrm>
          <a:prstGeom prst="rect">
            <a:avLst/>
          </a:prstGeom>
          <a:noFill/>
          <a:ln>
            <a:noFill/>
          </a:ln>
        </p:spPr>
        <p:txBody>
          <a:bodyPr spcFirstLastPara="1" wrap="square" lIns="91350" tIns="91350" rIns="91350" bIns="91350" anchor="b"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800"/>
            </a:lvl2pPr>
            <a:lvl3pPr lvl="2" algn="l" rtl="0">
              <a:lnSpc>
                <a:spcPct val="100000"/>
              </a:lnSpc>
              <a:spcBef>
                <a:spcPts val="0"/>
              </a:spcBef>
              <a:spcAft>
                <a:spcPts val="0"/>
              </a:spcAft>
              <a:buSzPts val="1100"/>
              <a:buFont typeface="Arial"/>
              <a:buNone/>
              <a:defRPr sz="1800"/>
            </a:lvl3pPr>
            <a:lvl4pPr lvl="3" algn="l" rtl="0">
              <a:lnSpc>
                <a:spcPct val="100000"/>
              </a:lnSpc>
              <a:spcBef>
                <a:spcPts val="0"/>
              </a:spcBef>
              <a:spcAft>
                <a:spcPts val="0"/>
              </a:spcAft>
              <a:buSzPts val="1100"/>
              <a:buFont typeface="Arial"/>
              <a:buNone/>
              <a:defRPr sz="1800"/>
            </a:lvl4pPr>
            <a:lvl5pPr lvl="4" algn="l" rtl="0">
              <a:lnSpc>
                <a:spcPct val="100000"/>
              </a:lnSpc>
              <a:spcBef>
                <a:spcPts val="0"/>
              </a:spcBef>
              <a:spcAft>
                <a:spcPts val="0"/>
              </a:spcAft>
              <a:buSzPts val="1100"/>
              <a:buFont typeface="Arial"/>
              <a:buNone/>
              <a:defRPr sz="1800"/>
            </a:lvl5pPr>
            <a:lvl6pPr lvl="5" algn="l" rtl="0">
              <a:lnSpc>
                <a:spcPct val="100000"/>
              </a:lnSpc>
              <a:spcBef>
                <a:spcPts val="0"/>
              </a:spcBef>
              <a:spcAft>
                <a:spcPts val="0"/>
              </a:spcAft>
              <a:buSzPts val="1100"/>
              <a:buFont typeface="Arial"/>
              <a:buNone/>
              <a:defRPr sz="1800"/>
            </a:lvl6pPr>
            <a:lvl7pPr lvl="6" algn="l" rtl="0">
              <a:lnSpc>
                <a:spcPct val="100000"/>
              </a:lnSpc>
              <a:spcBef>
                <a:spcPts val="0"/>
              </a:spcBef>
              <a:spcAft>
                <a:spcPts val="0"/>
              </a:spcAft>
              <a:buSzPts val="1100"/>
              <a:buFont typeface="Arial"/>
              <a:buNone/>
              <a:defRPr sz="1800"/>
            </a:lvl7pPr>
            <a:lvl8pPr lvl="7" algn="l" rtl="0">
              <a:lnSpc>
                <a:spcPct val="100000"/>
              </a:lnSpc>
              <a:spcBef>
                <a:spcPts val="0"/>
              </a:spcBef>
              <a:spcAft>
                <a:spcPts val="0"/>
              </a:spcAft>
              <a:buSzPts val="1100"/>
              <a:buFont typeface="Arial"/>
              <a:buNone/>
              <a:defRPr sz="1800"/>
            </a:lvl8pPr>
            <a:lvl9pPr lvl="8" algn="l" rtl="0">
              <a:lnSpc>
                <a:spcPct val="100000"/>
              </a:lnSpc>
              <a:spcBef>
                <a:spcPts val="0"/>
              </a:spcBef>
              <a:spcAft>
                <a:spcPts val="0"/>
              </a:spcAft>
              <a:buSzPts val="1100"/>
              <a:buFont typeface="Arial"/>
              <a:buNone/>
              <a:defRPr sz="1800"/>
            </a:lvl9pPr>
          </a:lstStyle>
          <a:p>
            <a:endParaRPr/>
          </a:p>
        </p:txBody>
      </p:sp>
      <p:sp>
        <p:nvSpPr>
          <p:cNvPr id="1032" name="Google Shape;1032;p128"/>
          <p:cNvSpPr txBox="1">
            <a:spLocks noGrp="1"/>
          </p:cNvSpPr>
          <p:nvPr>
            <p:ph type="body" idx="1"/>
          </p:nvPr>
        </p:nvSpPr>
        <p:spPr>
          <a:xfrm>
            <a:off x="457200" y="1200150"/>
            <a:ext cx="8229600" cy="3394500"/>
          </a:xfrm>
          <a:prstGeom prst="rect">
            <a:avLst/>
          </a:prstGeom>
          <a:noFill/>
          <a:ln>
            <a:noFill/>
          </a:ln>
        </p:spPr>
        <p:txBody>
          <a:bodyPr spcFirstLastPara="1" wrap="square" lIns="91350" tIns="91350" rIns="91350" bIns="91350" anchor="t" anchorCtr="0">
            <a:noAutofit/>
          </a:bodyPr>
          <a:lstStyle>
            <a:lvl1pPr marL="457200" marR="0" lvl="0" indent="-298450" algn="l" rtl="0">
              <a:lnSpc>
                <a:spcPct val="100000"/>
              </a:lnSpc>
              <a:spcBef>
                <a:spcPts val="600"/>
              </a:spcBef>
              <a:spcAft>
                <a:spcPts val="0"/>
              </a:spcAft>
              <a:buClr>
                <a:schemeClr val="dk1"/>
              </a:buClr>
              <a:buSzPts val="1100"/>
              <a:buFont typeface="Arial"/>
              <a:buChar char="•"/>
              <a:defRPr sz="1400" b="0" i="0" u="none" strike="noStrike" cap="none">
                <a:solidFill>
                  <a:srgbClr val="000000"/>
                </a:solidFill>
                <a:latin typeface="Arial"/>
                <a:ea typeface="Arial"/>
                <a:cs typeface="Arial"/>
                <a:sym typeface="Arial"/>
              </a:defRPr>
            </a:lvl1pPr>
            <a:lvl2pPr marL="914400" marR="0" lvl="1" indent="-298450" algn="l" rtl="0">
              <a:lnSpc>
                <a:spcPct val="100000"/>
              </a:lnSpc>
              <a:spcBef>
                <a:spcPts val="600"/>
              </a:spcBef>
              <a:spcAft>
                <a:spcPts val="0"/>
              </a:spcAft>
              <a:buClr>
                <a:schemeClr val="dk1"/>
              </a:buClr>
              <a:buSzPts val="1100"/>
              <a:buFont typeface="Arial"/>
              <a:buChar char="•"/>
              <a:defRPr sz="1400" b="0" i="0" u="none" strike="noStrike" cap="none">
                <a:solidFill>
                  <a:srgbClr val="000000"/>
                </a:solidFill>
                <a:latin typeface="Arial"/>
                <a:ea typeface="Arial"/>
                <a:cs typeface="Arial"/>
                <a:sym typeface="Arial"/>
              </a:defRPr>
            </a:lvl2pPr>
            <a:lvl3pPr marL="1371600" marR="0" lvl="2" indent="-298450" algn="l" rtl="0">
              <a:lnSpc>
                <a:spcPct val="100000"/>
              </a:lnSpc>
              <a:spcBef>
                <a:spcPts val="500"/>
              </a:spcBef>
              <a:spcAft>
                <a:spcPts val="0"/>
              </a:spcAft>
              <a:buClr>
                <a:schemeClr val="dk1"/>
              </a:buClr>
              <a:buSzPts val="1100"/>
              <a:buFont typeface="Arial"/>
              <a:buChar char="•"/>
              <a:defRPr sz="1400" b="0" i="0" u="none" strike="noStrike" cap="none">
                <a:solidFill>
                  <a:srgbClr val="000000"/>
                </a:solidFill>
                <a:latin typeface="Arial"/>
                <a:ea typeface="Arial"/>
                <a:cs typeface="Arial"/>
                <a:sym typeface="Arial"/>
              </a:defRPr>
            </a:lvl3pPr>
            <a:lvl4pPr marL="1828800" marR="0" lvl="3" indent="-298450" algn="l" rtl="0">
              <a:lnSpc>
                <a:spcPct val="100000"/>
              </a:lnSpc>
              <a:spcBef>
                <a:spcPts val="400"/>
              </a:spcBef>
              <a:spcAft>
                <a:spcPts val="0"/>
              </a:spcAft>
              <a:buClr>
                <a:schemeClr val="dk1"/>
              </a:buClr>
              <a:buSzPts val="1100"/>
              <a:buFont typeface="Arial"/>
              <a:buChar char="•"/>
              <a:defRPr sz="1400" b="0" i="0" u="none" strike="noStrike" cap="none">
                <a:solidFill>
                  <a:srgbClr val="000000"/>
                </a:solidFill>
                <a:latin typeface="Arial"/>
                <a:ea typeface="Arial"/>
                <a:cs typeface="Arial"/>
                <a:sym typeface="Arial"/>
              </a:defRPr>
            </a:lvl4pPr>
            <a:lvl5pPr marL="2286000" marR="0" lvl="4" indent="-298450" algn="l" rtl="0">
              <a:lnSpc>
                <a:spcPct val="100000"/>
              </a:lnSpc>
              <a:spcBef>
                <a:spcPts val="400"/>
              </a:spcBef>
              <a:spcAft>
                <a:spcPts val="0"/>
              </a:spcAft>
              <a:buClr>
                <a:schemeClr val="dk1"/>
              </a:buClr>
              <a:buSzPts val="1100"/>
              <a:buFont typeface="Arial"/>
              <a:buChar char="•"/>
              <a:defRPr sz="1400" b="0" i="0" u="none" strike="noStrike" cap="none">
                <a:solidFill>
                  <a:srgbClr val="000000"/>
                </a:solidFill>
                <a:latin typeface="Arial"/>
                <a:ea typeface="Arial"/>
                <a:cs typeface="Arial"/>
                <a:sym typeface="Arial"/>
              </a:defRPr>
            </a:lvl5pPr>
            <a:lvl6pPr marL="2743200" marR="0" lvl="5" indent="-298450" algn="l" rtl="0">
              <a:lnSpc>
                <a:spcPct val="100000"/>
              </a:lnSpc>
              <a:spcBef>
                <a:spcPts val="400"/>
              </a:spcBef>
              <a:spcAft>
                <a:spcPts val="0"/>
              </a:spcAft>
              <a:buClr>
                <a:schemeClr val="dk1"/>
              </a:buClr>
              <a:buSzPts val="1100"/>
              <a:buFont typeface="Arial"/>
              <a:buChar char="•"/>
              <a:defRPr sz="1400" b="0" i="0" u="none" strike="noStrike" cap="none">
                <a:solidFill>
                  <a:srgbClr val="000000"/>
                </a:solidFill>
                <a:latin typeface="Arial"/>
                <a:ea typeface="Arial"/>
                <a:cs typeface="Arial"/>
                <a:sym typeface="Arial"/>
              </a:defRPr>
            </a:lvl6pPr>
            <a:lvl7pPr marL="3200400" marR="0" lvl="6" indent="-298450" algn="l" rtl="0">
              <a:lnSpc>
                <a:spcPct val="100000"/>
              </a:lnSpc>
              <a:spcBef>
                <a:spcPts val="400"/>
              </a:spcBef>
              <a:spcAft>
                <a:spcPts val="0"/>
              </a:spcAft>
              <a:buClr>
                <a:schemeClr val="dk1"/>
              </a:buClr>
              <a:buSzPts val="1100"/>
              <a:buFont typeface="Arial"/>
              <a:buChar char="•"/>
              <a:defRPr sz="1400" b="0" i="0" u="none" strike="noStrike" cap="none">
                <a:solidFill>
                  <a:srgbClr val="000000"/>
                </a:solidFill>
                <a:latin typeface="Arial"/>
                <a:ea typeface="Arial"/>
                <a:cs typeface="Arial"/>
                <a:sym typeface="Arial"/>
              </a:defRPr>
            </a:lvl7pPr>
            <a:lvl8pPr marL="3657600" marR="0" lvl="7" indent="-298450" algn="l" rtl="0">
              <a:lnSpc>
                <a:spcPct val="100000"/>
              </a:lnSpc>
              <a:spcBef>
                <a:spcPts val="400"/>
              </a:spcBef>
              <a:spcAft>
                <a:spcPts val="0"/>
              </a:spcAft>
              <a:buClr>
                <a:schemeClr val="dk1"/>
              </a:buClr>
              <a:buSzPts val="1100"/>
              <a:buFont typeface="Arial"/>
              <a:buChar char="•"/>
              <a:defRPr sz="1400" b="0" i="0" u="none" strike="noStrike" cap="none">
                <a:solidFill>
                  <a:srgbClr val="000000"/>
                </a:solidFill>
                <a:latin typeface="Arial"/>
                <a:ea typeface="Arial"/>
                <a:cs typeface="Arial"/>
                <a:sym typeface="Arial"/>
              </a:defRPr>
            </a:lvl8pPr>
            <a:lvl9pPr marL="4114800" marR="0" lvl="8" indent="-298450" algn="l" rtl="0">
              <a:lnSpc>
                <a:spcPct val="100000"/>
              </a:lnSpc>
              <a:spcBef>
                <a:spcPts val="400"/>
              </a:spcBef>
              <a:spcAft>
                <a:spcPts val="0"/>
              </a:spcAft>
              <a:buClr>
                <a:schemeClr val="dk1"/>
              </a:buClr>
              <a:buSzPts val="11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033" name="Google Shape;1033;p128"/>
          <p:cNvSpPr txBox="1">
            <a:spLocks noGrp="1"/>
          </p:cNvSpPr>
          <p:nvPr>
            <p:ph type="sldNum" idx="12"/>
          </p:nvPr>
        </p:nvSpPr>
        <p:spPr>
          <a:xfrm>
            <a:off x="7010400" y="4972050"/>
            <a:ext cx="2133600" cy="171600"/>
          </a:xfrm>
          <a:prstGeom prst="rect">
            <a:avLst/>
          </a:prstGeom>
          <a:noFill/>
          <a:ln>
            <a:noFill/>
          </a:ln>
        </p:spPr>
        <p:txBody>
          <a:bodyPr spcFirstLastPara="1" wrap="square" lIns="91350" tIns="91350" rIns="91350" bIns="91350" anchor="ctr" anchorCtr="0">
            <a:noAutofit/>
          </a:bodyPr>
          <a:lstStyle>
            <a:lvl1pPr marL="0" marR="0" lvl="0" indent="0" algn="r" rtl="0">
              <a:lnSpc>
                <a:spcPct val="100000"/>
              </a:lnSpc>
              <a:spcBef>
                <a:spcPts val="0"/>
              </a:spcBef>
              <a:spcAft>
                <a:spcPts val="0"/>
              </a:spcAft>
              <a:buClr>
                <a:srgbClr val="888888"/>
              </a:buClr>
              <a:buSzPts val="1000"/>
              <a:buFont typeface="Arial"/>
              <a:buNone/>
              <a:defRPr sz="10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000"/>
              <a:buFont typeface="Arial"/>
              <a:buNone/>
              <a:defRPr sz="10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000"/>
              <a:buFont typeface="Arial"/>
              <a:buNone/>
              <a:defRPr sz="10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000"/>
              <a:buFont typeface="Arial"/>
              <a:buNone/>
              <a:defRPr sz="10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000"/>
              <a:buFont typeface="Arial"/>
              <a:buNone/>
              <a:defRPr sz="10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000"/>
              <a:buFont typeface="Arial"/>
              <a:buNone/>
              <a:defRPr sz="10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000"/>
              <a:buFont typeface="Arial"/>
              <a:buNone/>
              <a:defRPr sz="10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000"/>
              <a:buFont typeface="Arial"/>
              <a:buNone/>
              <a:defRPr sz="10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000"/>
              <a:buFont typeface="Arial"/>
              <a:buNone/>
              <a:defRPr sz="10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Section Header with Image">
  <p:cSld name="Section Header with Image">
    <p:spTree>
      <p:nvGrpSpPr>
        <p:cNvPr id="1" name="Shape 1034"/>
        <p:cNvGrpSpPr/>
        <p:nvPr/>
      </p:nvGrpSpPr>
      <p:grpSpPr>
        <a:xfrm>
          <a:off x="0" y="0"/>
          <a:ext cx="0" cy="0"/>
          <a:chOff x="0" y="0"/>
          <a:chExt cx="0" cy="0"/>
        </a:xfrm>
      </p:grpSpPr>
      <p:sp>
        <p:nvSpPr>
          <p:cNvPr id="1035" name="Google Shape;1035;p129"/>
          <p:cNvSpPr/>
          <p:nvPr/>
        </p:nvSpPr>
        <p:spPr>
          <a:xfrm rot="10800000" flipH="1">
            <a:off x="0" y="78"/>
            <a:ext cx="7968900" cy="4053000"/>
          </a:xfrm>
          <a:prstGeom prst="rtTriangle">
            <a:avLst/>
          </a:prstGeom>
          <a:solidFill>
            <a:srgbClr val="FED659">
              <a:alpha val="9255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cxnSp>
        <p:nvCxnSpPr>
          <p:cNvPr id="1036" name="Google Shape;1036;p129"/>
          <p:cNvCxnSpPr/>
          <p:nvPr/>
        </p:nvCxnSpPr>
        <p:spPr>
          <a:xfrm rot="10800000" flipH="1">
            <a:off x="0" y="757497"/>
            <a:ext cx="1338900" cy="680700"/>
          </a:xfrm>
          <a:prstGeom prst="straightConnector1">
            <a:avLst/>
          </a:prstGeom>
          <a:noFill/>
          <a:ln w="9525" cap="flat" cmpd="sng">
            <a:solidFill>
              <a:srgbClr val="17375E"/>
            </a:solidFill>
            <a:prstDash val="solid"/>
            <a:miter lim="800000"/>
            <a:headEnd type="none" w="sm" len="sm"/>
            <a:tailEnd type="none" w="sm" len="sm"/>
          </a:ln>
        </p:spPr>
      </p:cxnSp>
      <p:sp>
        <p:nvSpPr>
          <p:cNvPr id="1037" name="Google Shape;1037;p129" title="Title"/>
          <p:cNvSpPr txBox="1">
            <a:spLocks noGrp="1"/>
          </p:cNvSpPr>
          <p:nvPr>
            <p:ph type="title"/>
          </p:nvPr>
        </p:nvSpPr>
        <p:spPr>
          <a:xfrm>
            <a:off x="4712882" y="1490565"/>
            <a:ext cx="3683700" cy="1342500"/>
          </a:xfrm>
          <a:prstGeom prst="rect">
            <a:avLst/>
          </a:prstGeom>
          <a:noFill/>
          <a:ln>
            <a:noFill/>
          </a:ln>
        </p:spPr>
        <p:txBody>
          <a:bodyPr spcFirstLastPara="1" wrap="square" lIns="68575" tIns="34275" rIns="68575" bIns="0" anchor="b" anchorCtr="0">
            <a:noAutofit/>
          </a:bodyPr>
          <a:lstStyle>
            <a:lvl1pPr lvl="0" algn="l" rtl="0">
              <a:lnSpc>
                <a:spcPct val="90000"/>
              </a:lnSpc>
              <a:spcBef>
                <a:spcPts val="0"/>
              </a:spcBef>
              <a:spcAft>
                <a:spcPts val="0"/>
              </a:spcAft>
              <a:buClr>
                <a:schemeClr val="accent1"/>
              </a:buClr>
              <a:buSzPts val="3000"/>
              <a:buFont typeface="Trebuchet MS"/>
              <a:buNone/>
              <a:defRPr sz="3000" b="1">
                <a:solidFill>
                  <a:schemeClr val="accent1"/>
                </a:solidFill>
                <a:latin typeface="Trebuchet MS"/>
                <a:ea typeface="Trebuchet MS"/>
                <a:cs typeface="Trebuchet MS"/>
                <a:sym typeface="Trebuchet MS"/>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38" name="Google Shape;1038;p129" title="Subtitle"/>
          <p:cNvSpPr txBox="1">
            <a:spLocks noGrp="1"/>
          </p:cNvSpPr>
          <p:nvPr>
            <p:ph type="body" idx="1"/>
          </p:nvPr>
        </p:nvSpPr>
        <p:spPr>
          <a:xfrm>
            <a:off x="4712882" y="2844035"/>
            <a:ext cx="3683700" cy="6828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2E7A40"/>
              </a:buClr>
              <a:buSzPts val="1500"/>
              <a:buFont typeface="Arial"/>
              <a:buNone/>
              <a:defRPr sz="15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400"/>
              </a:spcBef>
              <a:spcAft>
                <a:spcPts val="0"/>
              </a:spcAft>
              <a:buClr>
                <a:srgbClr val="2E7A40"/>
              </a:buClr>
              <a:buSzPts val="1500"/>
              <a:buFont typeface="Arial"/>
              <a:buNone/>
              <a:defRPr sz="1500" b="0" i="0" u="none" strike="noStrike" cap="none">
                <a:solidFill>
                  <a:srgbClr val="909090"/>
                </a:solidFill>
                <a:latin typeface="Calibri"/>
                <a:ea typeface="Calibri"/>
                <a:cs typeface="Calibri"/>
                <a:sym typeface="Calibri"/>
              </a:defRPr>
            </a:lvl2pPr>
            <a:lvl3pPr marL="1371600" marR="0" lvl="2" indent="-228600" algn="l" rtl="0">
              <a:lnSpc>
                <a:spcPct val="90000"/>
              </a:lnSpc>
              <a:spcBef>
                <a:spcPts val="400"/>
              </a:spcBef>
              <a:spcAft>
                <a:spcPts val="0"/>
              </a:spcAft>
              <a:buClr>
                <a:srgbClr val="2E7A40"/>
              </a:buClr>
              <a:buSzPts val="1400"/>
              <a:buFont typeface="Arial"/>
              <a:buNone/>
              <a:defRPr sz="1400" b="0" i="0" u="none" strike="noStrike" cap="none">
                <a:solidFill>
                  <a:srgbClr val="909090"/>
                </a:solidFill>
                <a:latin typeface="Calibri"/>
                <a:ea typeface="Calibri"/>
                <a:cs typeface="Calibri"/>
                <a:sym typeface="Calibri"/>
              </a:defRPr>
            </a:lvl3pPr>
            <a:lvl4pPr marL="1828800" marR="0" lvl="3" indent="-228600" algn="l" rtl="0">
              <a:lnSpc>
                <a:spcPct val="90000"/>
              </a:lnSpc>
              <a:spcBef>
                <a:spcPts val="400"/>
              </a:spcBef>
              <a:spcAft>
                <a:spcPts val="0"/>
              </a:spcAft>
              <a:buClr>
                <a:srgbClr val="2E7A40"/>
              </a:buClr>
              <a:buSzPts val="1200"/>
              <a:buFont typeface="Arial"/>
              <a:buNone/>
              <a:defRPr sz="1200" b="0" i="0" u="none" strike="noStrike" cap="none">
                <a:solidFill>
                  <a:srgbClr val="909090"/>
                </a:solidFill>
                <a:latin typeface="Calibri"/>
                <a:ea typeface="Calibri"/>
                <a:cs typeface="Calibri"/>
                <a:sym typeface="Calibri"/>
              </a:defRPr>
            </a:lvl4pPr>
            <a:lvl5pPr marL="2286000" marR="0" lvl="4" indent="-228600" algn="l" rtl="0">
              <a:lnSpc>
                <a:spcPct val="90000"/>
              </a:lnSpc>
              <a:spcBef>
                <a:spcPts val="400"/>
              </a:spcBef>
              <a:spcAft>
                <a:spcPts val="0"/>
              </a:spcAft>
              <a:buClr>
                <a:srgbClr val="2E7A40"/>
              </a:buClr>
              <a:buSzPts val="1200"/>
              <a:buFont typeface="Arial"/>
              <a:buNone/>
              <a:defRPr sz="1200" b="0" i="0" u="none" strike="noStrike" cap="none">
                <a:solidFill>
                  <a:srgbClr val="909090"/>
                </a:solidFill>
                <a:latin typeface="Calibri"/>
                <a:ea typeface="Calibri"/>
                <a:cs typeface="Calibri"/>
                <a:sym typeface="Calibri"/>
              </a:defRPr>
            </a:lvl5pPr>
            <a:lvl6pPr marL="2743200" marR="0" lvl="5" indent="-228600" algn="l" rtl="0">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6pPr>
            <a:lvl7pPr marL="3200400" marR="0" lvl="6" indent="-228600" algn="l" rtl="0">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7pPr>
            <a:lvl8pPr marL="3657600" marR="0" lvl="7" indent="-228600" algn="l" rtl="0">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8pPr>
            <a:lvl9pPr marL="4114800" marR="0" lvl="8" indent="-228600" algn="l" rtl="0">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9pPr>
          </a:lstStyle>
          <a:p>
            <a:endParaRPr/>
          </a:p>
        </p:txBody>
      </p:sp>
      <p:cxnSp>
        <p:nvCxnSpPr>
          <p:cNvPr id="1039" name="Google Shape;1039;p129"/>
          <p:cNvCxnSpPr/>
          <p:nvPr/>
        </p:nvCxnSpPr>
        <p:spPr>
          <a:xfrm rot="10800000" flipH="1">
            <a:off x="6753226" y="2943449"/>
            <a:ext cx="2391000" cy="1266600"/>
          </a:xfrm>
          <a:prstGeom prst="straightConnector1">
            <a:avLst/>
          </a:prstGeom>
          <a:noFill/>
          <a:ln w="9525" cap="flat" cmpd="sng">
            <a:solidFill>
              <a:srgbClr val="17375E"/>
            </a:solidFill>
            <a:prstDash val="solid"/>
            <a:miter lim="800000"/>
            <a:headEnd type="none" w="sm" len="sm"/>
            <a:tailEnd type="none" w="sm" len="sm"/>
          </a:ln>
        </p:spPr>
      </p:cxnSp>
      <p:sp>
        <p:nvSpPr>
          <p:cNvPr id="1040" name="Google Shape;1040;p129"/>
          <p:cNvSpPr/>
          <p:nvPr/>
        </p:nvSpPr>
        <p:spPr>
          <a:xfrm>
            <a:off x="5815584" y="0"/>
            <a:ext cx="1694100" cy="557100"/>
          </a:xfrm>
          <a:prstGeom prst="parallelogram">
            <a:avLst>
              <a:gd name="adj" fmla="val 195850"/>
            </a:avLst>
          </a:prstGeom>
          <a:solidFill>
            <a:srgbClr val="17375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cxnSp>
        <p:nvCxnSpPr>
          <p:cNvPr id="1041" name="Google Shape;1041;p129"/>
          <p:cNvCxnSpPr/>
          <p:nvPr/>
        </p:nvCxnSpPr>
        <p:spPr>
          <a:xfrm rot="10800000" flipH="1">
            <a:off x="0" y="306383"/>
            <a:ext cx="4946700" cy="2552400"/>
          </a:xfrm>
          <a:prstGeom prst="straightConnector1">
            <a:avLst/>
          </a:prstGeom>
          <a:noFill/>
          <a:ln w="9525" cap="flat" cmpd="sng">
            <a:solidFill>
              <a:srgbClr val="17375E"/>
            </a:solidFill>
            <a:prstDash val="solid"/>
            <a:miter lim="800000"/>
            <a:headEnd type="none" w="sm" len="sm"/>
            <a:tailEnd type="none" w="sm" len="sm"/>
          </a:ln>
        </p:spPr>
      </p:cxnSp>
      <p:cxnSp>
        <p:nvCxnSpPr>
          <p:cNvPr id="1042" name="Google Shape;1042;p129"/>
          <p:cNvCxnSpPr/>
          <p:nvPr/>
        </p:nvCxnSpPr>
        <p:spPr>
          <a:xfrm rot="10800000" flipH="1">
            <a:off x="0" y="3576527"/>
            <a:ext cx="1439700" cy="750900"/>
          </a:xfrm>
          <a:prstGeom prst="straightConnector1">
            <a:avLst/>
          </a:prstGeom>
          <a:noFill/>
          <a:ln w="9525" cap="flat" cmpd="sng">
            <a:solidFill>
              <a:srgbClr val="17375E"/>
            </a:solidFill>
            <a:prstDash val="solid"/>
            <a:miter lim="800000"/>
            <a:headEnd type="none" w="sm" len="sm"/>
            <a:tailEnd type="none" w="sm" len="sm"/>
          </a:ln>
        </p:spPr>
      </p:cxnSp>
      <p:sp>
        <p:nvSpPr>
          <p:cNvPr id="1043" name="Google Shape;1043;p129"/>
          <p:cNvSpPr/>
          <p:nvPr/>
        </p:nvSpPr>
        <p:spPr>
          <a:xfrm rot="-1640934">
            <a:off x="-104219" y="2555305"/>
            <a:ext cx="1078780" cy="177383"/>
          </a:xfrm>
          <a:prstGeom prst="parallelogram">
            <a:avLst>
              <a:gd name="adj" fmla="val 53218"/>
            </a:avLst>
          </a:prstGeom>
          <a:solidFill>
            <a:srgbClr val="17375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044" name="Google Shape;1044;p129" descr="Solid dark colored hexagon in the middle of image accent"/>
          <p:cNvSpPr/>
          <p:nvPr/>
        </p:nvSpPr>
        <p:spPr>
          <a:xfrm rot="-5400000">
            <a:off x="1478990" y="1233605"/>
            <a:ext cx="2736300" cy="2358900"/>
          </a:xfrm>
          <a:prstGeom prst="hexagon">
            <a:avLst>
              <a:gd name="adj" fmla="val 25000"/>
              <a:gd name="vf" fmla="val 115470"/>
            </a:avLst>
          </a:prstGeom>
          <a:gradFill>
            <a:gsLst>
              <a:gs pos="0">
                <a:srgbClr val="7B7B7B"/>
              </a:gs>
              <a:gs pos="50000">
                <a:srgbClr val="C1C3C9"/>
              </a:gs>
              <a:gs pos="100000">
                <a:srgbClr val="E1E1E4"/>
              </a:gs>
            </a:gsLst>
            <a:lin ang="13800146"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045" name="Google Shape;1045;p129" descr="Solid dark colored hexagon in the middle of image accent"/>
          <p:cNvSpPr/>
          <p:nvPr/>
        </p:nvSpPr>
        <p:spPr>
          <a:xfrm rot="-5400000">
            <a:off x="1578263" y="1319231"/>
            <a:ext cx="2537700" cy="2187600"/>
          </a:xfrm>
          <a:prstGeom prst="hexagon">
            <a:avLst>
              <a:gd name="adj" fmla="val 25000"/>
              <a:gd name="vf" fmla="val 115470"/>
            </a:avLst>
          </a:prstGeom>
          <a:solidFill>
            <a:srgbClr val="17375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046" name="Google Shape;1046;p129" descr="H:\Rotation 4 PSHC Category Management\CSAW\CSAW Logo - White (1).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817347" y="1935077"/>
            <a:ext cx="2223768" cy="955853"/>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37">
          <p15:clr>
            <a:srgbClr val="FBAE40"/>
          </p15:clr>
        </p15:guide>
        <p15:guide id="2" pos="2880">
          <p15:clr>
            <a:srgbClr val="FBAE40"/>
          </p15:clr>
        </p15:guide>
        <p15:guide id="3" pos="107">
          <p15:clr>
            <a:srgbClr val="FBAE40"/>
          </p15:clr>
        </p15:guide>
        <p15:guide id="4" orient="horz" pos="3127">
          <p15:clr>
            <a:srgbClr val="FBAE40"/>
          </p15:clr>
        </p15:guide>
        <p15:guide id="5" pos="5653">
          <p15:clr>
            <a:srgbClr val="FBAE40"/>
          </p15:clr>
        </p15:guide>
        <p15:guide id="6" orient="horz" pos="107">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2_Section Header with Image">
  <p:cSld name="2_Section Header with Image">
    <p:spTree>
      <p:nvGrpSpPr>
        <p:cNvPr id="1" name="Shape 1047"/>
        <p:cNvGrpSpPr/>
        <p:nvPr/>
      </p:nvGrpSpPr>
      <p:grpSpPr>
        <a:xfrm>
          <a:off x="0" y="0"/>
          <a:ext cx="0" cy="0"/>
          <a:chOff x="0" y="0"/>
          <a:chExt cx="0" cy="0"/>
        </a:xfrm>
      </p:grpSpPr>
      <p:sp>
        <p:nvSpPr>
          <p:cNvPr id="1048" name="Google Shape;1048;p130"/>
          <p:cNvSpPr/>
          <p:nvPr/>
        </p:nvSpPr>
        <p:spPr>
          <a:xfrm rot="10800000" flipH="1">
            <a:off x="0" y="78"/>
            <a:ext cx="7968900" cy="4053000"/>
          </a:xfrm>
          <a:prstGeom prst="rtTriangle">
            <a:avLst/>
          </a:prstGeom>
          <a:solidFill>
            <a:srgbClr val="014E7D">
              <a:alpha val="9255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cxnSp>
        <p:nvCxnSpPr>
          <p:cNvPr id="1049" name="Google Shape;1049;p130"/>
          <p:cNvCxnSpPr/>
          <p:nvPr/>
        </p:nvCxnSpPr>
        <p:spPr>
          <a:xfrm rot="10800000" flipH="1">
            <a:off x="0" y="757497"/>
            <a:ext cx="1338900" cy="680700"/>
          </a:xfrm>
          <a:prstGeom prst="straightConnector1">
            <a:avLst/>
          </a:prstGeom>
          <a:noFill/>
          <a:ln w="9525" cap="flat" cmpd="sng">
            <a:solidFill>
              <a:srgbClr val="17375E"/>
            </a:solidFill>
            <a:prstDash val="solid"/>
            <a:miter lim="800000"/>
            <a:headEnd type="none" w="sm" len="sm"/>
            <a:tailEnd type="none" w="sm" len="sm"/>
          </a:ln>
        </p:spPr>
      </p:cxnSp>
      <p:sp>
        <p:nvSpPr>
          <p:cNvPr id="1050" name="Google Shape;1050;p130" title="Title"/>
          <p:cNvSpPr txBox="1">
            <a:spLocks noGrp="1"/>
          </p:cNvSpPr>
          <p:nvPr>
            <p:ph type="title"/>
          </p:nvPr>
        </p:nvSpPr>
        <p:spPr>
          <a:xfrm>
            <a:off x="4712882" y="1490565"/>
            <a:ext cx="3683700" cy="1342500"/>
          </a:xfrm>
          <a:prstGeom prst="rect">
            <a:avLst/>
          </a:prstGeom>
          <a:noFill/>
          <a:ln>
            <a:noFill/>
          </a:ln>
        </p:spPr>
        <p:txBody>
          <a:bodyPr spcFirstLastPara="1" wrap="square" lIns="68575" tIns="34275" rIns="68575" bIns="0" anchor="b" anchorCtr="0">
            <a:noAutofit/>
          </a:bodyPr>
          <a:lstStyle>
            <a:lvl1pPr lvl="0" algn="l" rtl="0">
              <a:lnSpc>
                <a:spcPct val="90000"/>
              </a:lnSpc>
              <a:spcBef>
                <a:spcPts val="0"/>
              </a:spcBef>
              <a:spcAft>
                <a:spcPts val="0"/>
              </a:spcAft>
              <a:buClr>
                <a:schemeClr val="accent1"/>
              </a:buClr>
              <a:buSzPts val="3000"/>
              <a:buFont typeface="Trebuchet MS"/>
              <a:buNone/>
              <a:defRPr sz="3000" b="1">
                <a:solidFill>
                  <a:schemeClr val="accent1"/>
                </a:solidFill>
                <a:latin typeface="Trebuchet MS"/>
                <a:ea typeface="Trebuchet MS"/>
                <a:cs typeface="Trebuchet MS"/>
                <a:sym typeface="Trebuchet MS"/>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51" name="Google Shape;1051;p130" title="Subtitle"/>
          <p:cNvSpPr txBox="1">
            <a:spLocks noGrp="1"/>
          </p:cNvSpPr>
          <p:nvPr>
            <p:ph type="body" idx="1"/>
          </p:nvPr>
        </p:nvSpPr>
        <p:spPr>
          <a:xfrm>
            <a:off x="4712882" y="2844035"/>
            <a:ext cx="3683700" cy="6828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2E7A40"/>
              </a:buClr>
              <a:buSzPts val="1500"/>
              <a:buFont typeface="Arial"/>
              <a:buNone/>
              <a:defRPr sz="15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400"/>
              </a:spcBef>
              <a:spcAft>
                <a:spcPts val="0"/>
              </a:spcAft>
              <a:buClr>
                <a:srgbClr val="2E7A40"/>
              </a:buClr>
              <a:buSzPts val="1500"/>
              <a:buFont typeface="Arial"/>
              <a:buNone/>
              <a:defRPr sz="1500" b="0" i="0" u="none" strike="noStrike" cap="none">
                <a:solidFill>
                  <a:srgbClr val="909090"/>
                </a:solidFill>
                <a:latin typeface="Calibri"/>
                <a:ea typeface="Calibri"/>
                <a:cs typeface="Calibri"/>
                <a:sym typeface="Calibri"/>
              </a:defRPr>
            </a:lvl2pPr>
            <a:lvl3pPr marL="1371600" marR="0" lvl="2" indent="-228600" algn="l" rtl="0">
              <a:lnSpc>
                <a:spcPct val="90000"/>
              </a:lnSpc>
              <a:spcBef>
                <a:spcPts val="400"/>
              </a:spcBef>
              <a:spcAft>
                <a:spcPts val="0"/>
              </a:spcAft>
              <a:buClr>
                <a:srgbClr val="2E7A40"/>
              </a:buClr>
              <a:buSzPts val="1400"/>
              <a:buFont typeface="Arial"/>
              <a:buNone/>
              <a:defRPr sz="1400" b="0" i="0" u="none" strike="noStrike" cap="none">
                <a:solidFill>
                  <a:srgbClr val="909090"/>
                </a:solidFill>
                <a:latin typeface="Calibri"/>
                <a:ea typeface="Calibri"/>
                <a:cs typeface="Calibri"/>
                <a:sym typeface="Calibri"/>
              </a:defRPr>
            </a:lvl3pPr>
            <a:lvl4pPr marL="1828800" marR="0" lvl="3" indent="-228600" algn="l" rtl="0">
              <a:lnSpc>
                <a:spcPct val="90000"/>
              </a:lnSpc>
              <a:spcBef>
                <a:spcPts val="400"/>
              </a:spcBef>
              <a:spcAft>
                <a:spcPts val="0"/>
              </a:spcAft>
              <a:buClr>
                <a:srgbClr val="2E7A40"/>
              </a:buClr>
              <a:buSzPts val="1200"/>
              <a:buFont typeface="Arial"/>
              <a:buNone/>
              <a:defRPr sz="1200" b="0" i="0" u="none" strike="noStrike" cap="none">
                <a:solidFill>
                  <a:srgbClr val="909090"/>
                </a:solidFill>
                <a:latin typeface="Calibri"/>
                <a:ea typeface="Calibri"/>
                <a:cs typeface="Calibri"/>
                <a:sym typeface="Calibri"/>
              </a:defRPr>
            </a:lvl4pPr>
            <a:lvl5pPr marL="2286000" marR="0" lvl="4" indent="-228600" algn="l" rtl="0">
              <a:lnSpc>
                <a:spcPct val="90000"/>
              </a:lnSpc>
              <a:spcBef>
                <a:spcPts val="400"/>
              </a:spcBef>
              <a:spcAft>
                <a:spcPts val="0"/>
              </a:spcAft>
              <a:buClr>
                <a:srgbClr val="2E7A40"/>
              </a:buClr>
              <a:buSzPts val="1200"/>
              <a:buFont typeface="Arial"/>
              <a:buNone/>
              <a:defRPr sz="1200" b="0" i="0" u="none" strike="noStrike" cap="none">
                <a:solidFill>
                  <a:srgbClr val="909090"/>
                </a:solidFill>
                <a:latin typeface="Calibri"/>
                <a:ea typeface="Calibri"/>
                <a:cs typeface="Calibri"/>
                <a:sym typeface="Calibri"/>
              </a:defRPr>
            </a:lvl5pPr>
            <a:lvl6pPr marL="2743200" marR="0" lvl="5" indent="-228600" algn="l" rtl="0">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6pPr>
            <a:lvl7pPr marL="3200400" marR="0" lvl="6" indent="-228600" algn="l" rtl="0">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7pPr>
            <a:lvl8pPr marL="3657600" marR="0" lvl="7" indent="-228600" algn="l" rtl="0">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8pPr>
            <a:lvl9pPr marL="4114800" marR="0" lvl="8" indent="-228600" algn="l" rtl="0">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9pPr>
          </a:lstStyle>
          <a:p>
            <a:endParaRPr/>
          </a:p>
        </p:txBody>
      </p:sp>
      <p:cxnSp>
        <p:nvCxnSpPr>
          <p:cNvPr id="1052" name="Google Shape;1052;p130"/>
          <p:cNvCxnSpPr/>
          <p:nvPr/>
        </p:nvCxnSpPr>
        <p:spPr>
          <a:xfrm rot="10800000" flipH="1">
            <a:off x="6753226" y="2943449"/>
            <a:ext cx="2391000" cy="1266600"/>
          </a:xfrm>
          <a:prstGeom prst="straightConnector1">
            <a:avLst/>
          </a:prstGeom>
          <a:noFill/>
          <a:ln w="9525" cap="flat" cmpd="sng">
            <a:solidFill>
              <a:srgbClr val="17375E"/>
            </a:solidFill>
            <a:prstDash val="solid"/>
            <a:miter lim="800000"/>
            <a:headEnd type="none" w="sm" len="sm"/>
            <a:tailEnd type="none" w="sm" len="sm"/>
          </a:ln>
        </p:spPr>
      </p:cxnSp>
      <p:sp>
        <p:nvSpPr>
          <p:cNvPr id="1053" name="Google Shape;1053;p130"/>
          <p:cNvSpPr/>
          <p:nvPr/>
        </p:nvSpPr>
        <p:spPr>
          <a:xfrm>
            <a:off x="5815584" y="0"/>
            <a:ext cx="1694100" cy="557100"/>
          </a:xfrm>
          <a:prstGeom prst="parallelogram">
            <a:avLst>
              <a:gd name="adj" fmla="val 195850"/>
            </a:avLst>
          </a:prstGeom>
          <a:solidFill>
            <a:srgbClr val="17375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cxnSp>
        <p:nvCxnSpPr>
          <p:cNvPr id="1054" name="Google Shape;1054;p130"/>
          <p:cNvCxnSpPr/>
          <p:nvPr/>
        </p:nvCxnSpPr>
        <p:spPr>
          <a:xfrm rot="10800000" flipH="1">
            <a:off x="0" y="306383"/>
            <a:ext cx="4946700" cy="2552400"/>
          </a:xfrm>
          <a:prstGeom prst="straightConnector1">
            <a:avLst/>
          </a:prstGeom>
          <a:noFill/>
          <a:ln w="9525" cap="flat" cmpd="sng">
            <a:solidFill>
              <a:srgbClr val="17375E"/>
            </a:solidFill>
            <a:prstDash val="solid"/>
            <a:miter lim="800000"/>
            <a:headEnd type="none" w="sm" len="sm"/>
            <a:tailEnd type="none" w="sm" len="sm"/>
          </a:ln>
        </p:spPr>
      </p:cxnSp>
      <p:cxnSp>
        <p:nvCxnSpPr>
          <p:cNvPr id="1055" name="Google Shape;1055;p130"/>
          <p:cNvCxnSpPr/>
          <p:nvPr/>
        </p:nvCxnSpPr>
        <p:spPr>
          <a:xfrm rot="10800000" flipH="1">
            <a:off x="0" y="3576527"/>
            <a:ext cx="1439700" cy="750900"/>
          </a:xfrm>
          <a:prstGeom prst="straightConnector1">
            <a:avLst/>
          </a:prstGeom>
          <a:noFill/>
          <a:ln w="9525" cap="flat" cmpd="sng">
            <a:solidFill>
              <a:srgbClr val="17375E"/>
            </a:solidFill>
            <a:prstDash val="solid"/>
            <a:miter lim="800000"/>
            <a:headEnd type="none" w="sm" len="sm"/>
            <a:tailEnd type="none" w="sm" len="sm"/>
          </a:ln>
        </p:spPr>
      </p:cxnSp>
      <p:sp>
        <p:nvSpPr>
          <p:cNvPr id="1056" name="Google Shape;1056;p130"/>
          <p:cNvSpPr/>
          <p:nvPr/>
        </p:nvSpPr>
        <p:spPr>
          <a:xfrm rot="-1640934">
            <a:off x="-104219" y="2555305"/>
            <a:ext cx="1078780" cy="177383"/>
          </a:xfrm>
          <a:prstGeom prst="parallelogram">
            <a:avLst>
              <a:gd name="adj" fmla="val 53218"/>
            </a:avLst>
          </a:prstGeom>
          <a:solidFill>
            <a:srgbClr val="17375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057" name="Google Shape;1057;p130" descr="Solid dark colored hexagon in the middle of image accent"/>
          <p:cNvSpPr/>
          <p:nvPr/>
        </p:nvSpPr>
        <p:spPr>
          <a:xfrm rot="-5400000">
            <a:off x="1478990" y="1233605"/>
            <a:ext cx="2736300" cy="2358900"/>
          </a:xfrm>
          <a:prstGeom prst="hexagon">
            <a:avLst>
              <a:gd name="adj" fmla="val 25000"/>
              <a:gd name="vf" fmla="val 115470"/>
            </a:avLst>
          </a:prstGeom>
          <a:gradFill>
            <a:gsLst>
              <a:gs pos="0">
                <a:srgbClr val="7B7B7B"/>
              </a:gs>
              <a:gs pos="50000">
                <a:srgbClr val="C1C3C9"/>
              </a:gs>
              <a:gs pos="100000">
                <a:srgbClr val="E1E1E4"/>
              </a:gs>
            </a:gsLst>
            <a:lin ang="13800146"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058" name="Google Shape;1058;p130" descr="Solid dark colored hexagon in the middle of image accent"/>
          <p:cNvSpPr/>
          <p:nvPr/>
        </p:nvSpPr>
        <p:spPr>
          <a:xfrm rot="-5400000">
            <a:off x="1578263" y="1319231"/>
            <a:ext cx="2537700" cy="2187600"/>
          </a:xfrm>
          <a:prstGeom prst="hexagon">
            <a:avLst>
              <a:gd name="adj" fmla="val 25000"/>
              <a:gd name="vf" fmla="val 115470"/>
            </a:avLst>
          </a:prstGeom>
          <a:solidFill>
            <a:srgbClr val="17375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059" name="Google Shape;1059;p130" descr="H:\Rotation 4 PSHC Category Management\CSAW\CSAW Logo - White (1).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817347" y="1935077"/>
            <a:ext cx="2223768" cy="955853"/>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37">
          <p15:clr>
            <a:srgbClr val="FBAE40"/>
          </p15:clr>
        </p15:guide>
        <p15:guide id="2" pos="2880">
          <p15:clr>
            <a:srgbClr val="FBAE40"/>
          </p15:clr>
        </p15:guide>
        <p15:guide id="3" pos="107">
          <p15:clr>
            <a:srgbClr val="FBAE40"/>
          </p15:clr>
        </p15:guide>
        <p15:guide id="4" orient="horz" pos="3127">
          <p15:clr>
            <a:srgbClr val="FBAE40"/>
          </p15:clr>
        </p15:guide>
        <p15:guide id="5" pos="5653">
          <p15:clr>
            <a:srgbClr val="FBAE40"/>
          </p15:clr>
        </p15:guide>
        <p15:guide id="6" orient="horz" pos="107">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Comparision with Subtitle">
  <p:cSld name="Comparision with Subtitle">
    <p:spTree>
      <p:nvGrpSpPr>
        <p:cNvPr id="1" name="Shape 1060"/>
        <p:cNvGrpSpPr/>
        <p:nvPr/>
      </p:nvGrpSpPr>
      <p:grpSpPr>
        <a:xfrm>
          <a:off x="0" y="0"/>
          <a:ext cx="0" cy="0"/>
          <a:chOff x="0" y="0"/>
          <a:chExt cx="0" cy="0"/>
        </a:xfrm>
      </p:grpSpPr>
      <p:cxnSp>
        <p:nvCxnSpPr>
          <p:cNvPr id="1061" name="Google Shape;1061;p131"/>
          <p:cNvCxnSpPr/>
          <p:nvPr/>
        </p:nvCxnSpPr>
        <p:spPr>
          <a:xfrm rot="10800000">
            <a:off x="-6771" y="2725617"/>
            <a:ext cx="1434300" cy="1179600"/>
          </a:xfrm>
          <a:prstGeom prst="straightConnector1">
            <a:avLst/>
          </a:prstGeom>
          <a:noFill/>
          <a:ln w="9525" cap="flat" cmpd="sng">
            <a:solidFill>
              <a:srgbClr val="953735"/>
            </a:solidFill>
            <a:prstDash val="solid"/>
            <a:miter lim="800000"/>
            <a:headEnd type="none" w="sm" len="sm"/>
            <a:tailEnd type="none" w="sm" len="sm"/>
          </a:ln>
        </p:spPr>
      </p:cxnSp>
      <p:grpSp>
        <p:nvGrpSpPr>
          <p:cNvPr id="1062" name="Google Shape;1062;p131"/>
          <p:cNvGrpSpPr/>
          <p:nvPr/>
        </p:nvGrpSpPr>
        <p:grpSpPr>
          <a:xfrm flipH="1">
            <a:off x="5670931" y="1"/>
            <a:ext cx="3573049" cy="2655711"/>
            <a:chOff x="-124265" y="-1"/>
            <a:chExt cx="4764065" cy="3367200"/>
          </a:xfrm>
        </p:grpSpPr>
        <p:sp>
          <p:nvSpPr>
            <p:cNvPr id="1063" name="Google Shape;1063;p131"/>
            <p:cNvSpPr/>
            <p:nvPr/>
          </p:nvSpPr>
          <p:spPr>
            <a:xfrm>
              <a:off x="0" y="-1"/>
              <a:ext cx="4639800" cy="3367200"/>
            </a:xfrm>
            <a:prstGeom prst="diagStripe">
              <a:avLst>
                <a:gd name="adj" fmla="val 51202"/>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1064" name="Google Shape;1064;p131"/>
            <p:cNvCxnSpPr/>
            <p:nvPr/>
          </p:nvCxnSpPr>
          <p:spPr>
            <a:xfrm rot="10800000" flipH="1">
              <a:off x="1433638" y="93"/>
              <a:ext cx="1241100" cy="916500"/>
            </a:xfrm>
            <a:prstGeom prst="straightConnector1">
              <a:avLst/>
            </a:prstGeom>
            <a:noFill/>
            <a:ln w="9525" cap="flat" cmpd="sng">
              <a:solidFill>
                <a:srgbClr val="BFBFBF"/>
              </a:solidFill>
              <a:prstDash val="solid"/>
              <a:miter lim="800000"/>
              <a:headEnd type="none" w="sm" len="sm"/>
              <a:tailEnd type="none" w="sm" len="sm"/>
            </a:ln>
          </p:spPr>
        </p:cxnSp>
        <p:sp>
          <p:nvSpPr>
            <p:cNvPr id="1065" name="Google Shape;1065;p131"/>
            <p:cNvSpPr/>
            <p:nvPr/>
          </p:nvSpPr>
          <p:spPr>
            <a:xfrm rot="-2178996">
              <a:off x="-192216" y="1140830"/>
              <a:ext cx="1354503" cy="214810"/>
            </a:xfrm>
            <a:prstGeom prst="parallelogram">
              <a:avLst>
                <a:gd name="adj" fmla="val 72003"/>
              </a:avLst>
            </a:prstGeom>
            <a:solidFill>
              <a:srgbClr val="95373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
        <p:nvSpPr>
          <p:cNvPr id="1066" name="Google Shape;1066;p131"/>
          <p:cNvSpPr txBox="1">
            <a:spLocks noGrp="1"/>
          </p:cNvSpPr>
          <p:nvPr>
            <p:ph type="body" idx="1"/>
          </p:nvPr>
        </p:nvSpPr>
        <p:spPr>
          <a:xfrm>
            <a:off x="390524" y="1578666"/>
            <a:ext cx="4106400" cy="585900"/>
          </a:xfrm>
          <a:prstGeom prst="rect">
            <a:avLst/>
          </a:prstGeom>
          <a:noFill/>
          <a:ln>
            <a:noFill/>
          </a:ln>
        </p:spPr>
        <p:txBody>
          <a:bodyPr spcFirstLastPara="1" wrap="square" lIns="68575" tIns="34275" rIns="68575" bIns="34275" anchor="b" anchorCtr="0">
            <a:noAutofit/>
          </a:bodyPr>
          <a:lstStyle>
            <a:lvl1pPr marL="457200" marR="0" lvl="0" indent="-228600" algn="l" rtl="0">
              <a:lnSpc>
                <a:spcPct val="100000"/>
              </a:lnSpc>
              <a:spcBef>
                <a:spcPts val="0"/>
              </a:spcBef>
              <a:spcAft>
                <a:spcPts val="0"/>
              </a:spcAft>
              <a:buClr>
                <a:srgbClr val="2E7A40"/>
              </a:buClr>
              <a:buSzPts val="2100"/>
              <a:buFont typeface="Arial"/>
              <a:buNone/>
              <a:defRPr sz="2100" b="1" i="0" u="none" strike="noStrike" cap="none">
                <a:solidFill>
                  <a:schemeClr val="dk1"/>
                </a:solidFill>
                <a:latin typeface="Trebuchet MS"/>
                <a:ea typeface="Trebuchet MS"/>
                <a:cs typeface="Trebuchet MS"/>
                <a:sym typeface="Trebuchet MS"/>
              </a:defRPr>
            </a:lvl1pPr>
            <a:lvl2pPr marL="914400" marR="0" lvl="1" indent="-228600" algn="l" rtl="0">
              <a:lnSpc>
                <a:spcPct val="90000"/>
              </a:lnSpc>
              <a:spcBef>
                <a:spcPts val="400"/>
              </a:spcBef>
              <a:spcAft>
                <a:spcPts val="0"/>
              </a:spcAft>
              <a:buClr>
                <a:srgbClr val="2E7A40"/>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rgbClr val="2E7A40"/>
              </a:buClr>
              <a:buSzPts val="1400"/>
              <a:buFont typeface="Arial"/>
              <a:buNone/>
              <a:defRPr sz="14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rgbClr val="2E7A40"/>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rgbClr val="2E7A40"/>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1067" name="Google Shape;1067;p131"/>
          <p:cNvSpPr txBox="1">
            <a:spLocks noGrp="1"/>
          </p:cNvSpPr>
          <p:nvPr>
            <p:ph type="body" idx="2"/>
          </p:nvPr>
        </p:nvSpPr>
        <p:spPr>
          <a:xfrm>
            <a:off x="4640035" y="1578666"/>
            <a:ext cx="4106700" cy="585900"/>
          </a:xfrm>
          <a:prstGeom prst="rect">
            <a:avLst/>
          </a:prstGeom>
          <a:noFill/>
          <a:ln>
            <a:noFill/>
          </a:ln>
        </p:spPr>
        <p:txBody>
          <a:bodyPr spcFirstLastPara="1" wrap="square" lIns="68575" tIns="34275" rIns="68575" bIns="34275" anchor="b" anchorCtr="0">
            <a:noAutofit/>
          </a:bodyPr>
          <a:lstStyle>
            <a:lvl1pPr marL="457200" marR="0" lvl="0" indent="-228600" algn="l" rtl="0">
              <a:lnSpc>
                <a:spcPct val="100000"/>
              </a:lnSpc>
              <a:spcBef>
                <a:spcPts val="800"/>
              </a:spcBef>
              <a:spcAft>
                <a:spcPts val="0"/>
              </a:spcAft>
              <a:buClr>
                <a:srgbClr val="2E7A40"/>
              </a:buClr>
              <a:buSzPts val="2100"/>
              <a:buFont typeface="Arial"/>
              <a:buNone/>
              <a:defRPr sz="2100" b="1" i="0" u="none" strike="noStrike" cap="none">
                <a:solidFill>
                  <a:schemeClr val="dk1"/>
                </a:solidFill>
                <a:latin typeface="Trebuchet MS"/>
                <a:ea typeface="Trebuchet MS"/>
                <a:cs typeface="Trebuchet MS"/>
                <a:sym typeface="Trebuchet MS"/>
              </a:defRPr>
            </a:lvl1pPr>
            <a:lvl2pPr marL="914400" marR="0" lvl="1" indent="-228600" algn="l" rtl="0">
              <a:lnSpc>
                <a:spcPct val="90000"/>
              </a:lnSpc>
              <a:spcBef>
                <a:spcPts val="400"/>
              </a:spcBef>
              <a:spcAft>
                <a:spcPts val="0"/>
              </a:spcAft>
              <a:buClr>
                <a:srgbClr val="2E7A40"/>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rgbClr val="2E7A40"/>
              </a:buClr>
              <a:buSzPts val="1400"/>
              <a:buFont typeface="Arial"/>
              <a:buNone/>
              <a:defRPr sz="14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rgbClr val="2E7A40"/>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rgbClr val="2E7A40"/>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1068" name="Google Shape;1068;p131" title="Subtitle"/>
          <p:cNvSpPr txBox="1">
            <a:spLocks noGrp="1"/>
          </p:cNvSpPr>
          <p:nvPr>
            <p:ph type="body" idx="3"/>
          </p:nvPr>
        </p:nvSpPr>
        <p:spPr>
          <a:xfrm>
            <a:off x="390370" y="1032699"/>
            <a:ext cx="5526600" cy="4569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2E7A40"/>
              </a:buClr>
              <a:buSzPts val="1500"/>
              <a:buFont typeface="Arial"/>
              <a:buNone/>
              <a:defRPr sz="15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400"/>
              </a:spcBef>
              <a:spcAft>
                <a:spcPts val="0"/>
              </a:spcAft>
              <a:buClr>
                <a:srgbClr val="2E7A40"/>
              </a:buClr>
              <a:buSzPts val="1500"/>
              <a:buFont typeface="Arial"/>
              <a:buNone/>
              <a:defRPr sz="15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rgbClr val="2E7A40"/>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69" name="Google Shape;1069;p131"/>
          <p:cNvSpPr/>
          <p:nvPr/>
        </p:nvSpPr>
        <p:spPr>
          <a:xfrm flipH="1">
            <a:off x="5010081" y="1"/>
            <a:ext cx="1085700" cy="479400"/>
          </a:xfrm>
          <a:prstGeom prst="parallelogram">
            <a:avLst>
              <a:gd name="adj" fmla="val 135617"/>
            </a:avLst>
          </a:prstGeom>
          <a:solidFill>
            <a:srgbClr val="17375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070" name="Google Shape;1070;p131"/>
          <p:cNvSpPr txBox="1">
            <a:spLocks noGrp="1"/>
          </p:cNvSpPr>
          <p:nvPr>
            <p:ph type="ftr" idx="11"/>
          </p:nvPr>
        </p:nvSpPr>
        <p:spPr>
          <a:xfrm>
            <a:off x="253897" y="4767263"/>
            <a:ext cx="30861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71" name="Google Shape;1071;p131"/>
          <p:cNvSpPr txBox="1">
            <a:spLocks noGrp="1"/>
          </p:cNvSpPr>
          <p:nvPr>
            <p:ph type="sldNum" idx="12"/>
          </p:nvPr>
        </p:nvSpPr>
        <p:spPr>
          <a:xfrm>
            <a:off x="8360228" y="4767263"/>
            <a:ext cx="5550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072" name="Google Shape;1072;p131" title="Title "/>
          <p:cNvSpPr txBox="1">
            <a:spLocks noGrp="1"/>
          </p:cNvSpPr>
          <p:nvPr>
            <p:ph type="title"/>
          </p:nvPr>
        </p:nvSpPr>
        <p:spPr>
          <a:xfrm>
            <a:off x="389008" y="156771"/>
            <a:ext cx="6249900" cy="861000"/>
          </a:xfrm>
          <a:prstGeom prst="rect">
            <a:avLst/>
          </a:prstGeom>
          <a:noFill/>
          <a:ln>
            <a:noFill/>
          </a:ln>
        </p:spPr>
        <p:txBody>
          <a:bodyPr spcFirstLastPara="1" wrap="square" lIns="68575" tIns="34275" rIns="68575" bIns="0" anchor="b" anchorCtr="0">
            <a:noAutofit/>
          </a:bodyPr>
          <a:lstStyle>
            <a:lvl1pPr lvl="0" algn="l" rtl="0">
              <a:lnSpc>
                <a:spcPct val="90000"/>
              </a:lnSpc>
              <a:spcBef>
                <a:spcPts val="0"/>
              </a:spcBef>
              <a:spcAft>
                <a:spcPts val="0"/>
              </a:spcAft>
              <a:buClr>
                <a:srgbClr val="17375E"/>
              </a:buClr>
              <a:buSzPts val="3000"/>
              <a:buFont typeface="Trebuchet MS"/>
              <a:buNone/>
              <a:defRPr sz="3000" b="1">
                <a:solidFill>
                  <a:srgbClr val="17375E"/>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73" name="Google Shape;1073;p131" title="Bullet Points"/>
          <p:cNvSpPr txBox="1">
            <a:spLocks noGrp="1"/>
          </p:cNvSpPr>
          <p:nvPr>
            <p:ph type="body" idx="4"/>
          </p:nvPr>
        </p:nvSpPr>
        <p:spPr>
          <a:xfrm>
            <a:off x="398533" y="2196988"/>
            <a:ext cx="4092600" cy="24135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90000"/>
              </a:lnSpc>
              <a:spcBef>
                <a:spcPts val="800"/>
              </a:spcBef>
              <a:spcAft>
                <a:spcPts val="0"/>
              </a:spcAft>
              <a:buClr>
                <a:srgbClr val="953735"/>
              </a:buClr>
              <a:buSzPts val="1800"/>
              <a:buFont typeface="Arial"/>
              <a:buChar char="•"/>
              <a:defRPr sz="1800" b="0" i="0" u="none" strike="noStrike" cap="none">
                <a:solidFill>
                  <a:schemeClr val="dk1"/>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rgbClr val="953735"/>
              </a:buClr>
              <a:buSzPts val="1500"/>
              <a:buFont typeface="Arial"/>
              <a:buChar char="•"/>
              <a:defRPr sz="1500" b="0" i="0" u="none" strike="noStrike" cap="none">
                <a:solidFill>
                  <a:schemeClr val="dk1"/>
                </a:solidFill>
                <a:latin typeface="Trebuchet MS"/>
                <a:ea typeface="Trebuchet MS"/>
                <a:cs typeface="Trebuchet MS"/>
                <a:sym typeface="Trebuchet MS"/>
              </a:defRPr>
            </a:lvl2pPr>
            <a:lvl3pPr marL="1371600" marR="0" lvl="2" indent="-317500" algn="l" rtl="0">
              <a:lnSpc>
                <a:spcPct val="90000"/>
              </a:lnSpc>
              <a:spcBef>
                <a:spcPts val="400"/>
              </a:spcBef>
              <a:spcAft>
                <a:spcPts val="0"/>
              </a:spcAft>
              <a:buClr>
                <a:srgbClr val="953735"/>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4pPr>
            <a:lvl5pPr marL="2286000" marR="0" lvl="4"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74" name="Google Shape;1074;p131" title="Bullet Points"/>
          <p:cNvSpPr txBox="1">
            <a:spLocks noGrp="1"/>
          </p:cNvSpPr>
          <p:nvPr>
            <p:ph type="body" idx="5"/>
          </p:nvPr>
        </p:nvSpPr>
        <p:spPr>
          <a:xfrm>
            <a:off x="4639772" y="2195976"/>
            <a:ext cx="4092600" cy="24135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90000"/>
              </a:lnSpc>
              <a:spcBef>
                <a:spcPts val="800"/>
              </a:spcBef>
              <a:spcAft>
                <a:spcPts val="0"/>
              </a:spcAft>
              <a:buClr>
                <a:srgbClr val="953735"/>
              </a:buClr>
              <a:buSzPts val="1800"/>
              <a:buFont typeface="Arial"/>
              <a:buChar char="•"/>
              <a:defRPr sz="1800" b="0" i="0" u="none" strike="noStrike" cap="none">
                <a:solidFill>
                  <a:schemeClr val="dk1"/>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rgbClr val="953735"/>
              </a:buClr>
              <a:buSzPts val="1500"/>
              <a:buFont typeface="Arial"/>
              <a:buChar char="•"/>
              <a:defRPr sz="1500" b="0" i="0" u="none" strike="noStrike" cap="none">
                <a:solidFill>
                  <a:schemeClr val="dk1"/>
                </a:solidFill>
                <a:latin typeface="Trebuchet MS"/>
                <a:ea typeface="Trebuchet MS"/>
                <a:cs typeface="Trebuchet MS"/>
                <a:sym typeface="Trebuchet MS"/>
              </a:defRPr>
            </a:lvl2pPr>
            <a:lvl3pPr marL="1371600" marR="0" lvl="2" indent="-317500" algn="l" rtl="0">
              <a:lnSpc>
                <a:spcPct val="90000"/>
              </a:lnSpc>
              <a:spcBef>
                <a:spcPts val="400"/>
              </a:spcBef>
              <a:spcAft>
                <a:spcPts val="0"/>
              </a:spcAft>
              <a:buClr>
                <a:srgbClr val="953735"/>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4pPr>
            <a:lvl5pPr marL="2286000" marR="0" lvl="4"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1075" name="Google Shape;1075;p13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850332" y="0"/>
            <a:ext cx="1293668" cy="54889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295">
          <p15:clr>
            <a:srgbClr val="FBAE40"/>
          </p15:clr>
        </p15:guide>
        <p15:guide id="4" pos="5567">
          <p15:clr>
            <a:srgbClr val="FBAE40"/>
          </p15:clr>
        </p15:guide>
        <p15:guide id="5" orient="horz" pos="583">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Text with Chart">
  <p:cSld name="Text with Chart">
    <p:spTree>
      <p:nvGrpSpPr>
        <p:cNvPr id="1" name="Shape 1076"/>
        <p:cNvGrpSpPr/>
        <p:nvPr/>
      </p:nvGrpSpPr>
      <p:grpSpPr>
        <a:xfrm>
          <a:off x="0" y="0"/>
          <a:ext cx="0" cy="0"/>
          <a:chOff x="0" y="0"/>
          <a:chExt cx="0" cy="0"/>
        </a:xfrm>
      </p:grpSpPr>
      <p:grpSp>
        <p:nvGrpSpPr>
          <p:cNvPr id="1077" name="Google Shape;1077;p132"/>
          <p:cNvGrpSpPr/>
          <p:nvPr/>
        </p:nvGrpSpPr>
        <p:grpSpPr>
          <a:xfrm flipH="1">
            <a:off x="5670931" y="1"/>
            <a:ext cx="3573049" cy="2655711"/>
            <a:chOff x="-124265" y="-1"/>
            <a:chExt cx="4764065" cy="3367200"/>
          </a:xfrm>
        </p:grpSpPr>
        <p:sp>
          <p:nvSpPr>
            <p:cNvPr id="1078" name="Google Shape;1078;p132"/>
            <p:cNvSpPr/>
            <p:nvPr/>
          </p:nvSpPr>
          <p:spPr>
            <a:xfrm>
              <a:off x="0" y="-1"/>
              <a:ext cx="4639800" cy="3367200"/>
            </a:xfrm>
            <a:prstGeom prst="diagStripe">
              <a:avLst>
                <a:gd name="adj" fmla="val 51202"/>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1079" name="Google Shape;1079;p132"/>
            <p:cNvCxnSpPr/>
            <p:nvPr/>
          </p:nvCxnSpPr>
          <p:spPr>
            <a:xfrm rot="10800000" flipH="1">
              <a:off x="1433638" y="93"/>
              <a:ext cx="1241100" cy="916500"/>
            </a:xfrm>
            <a:prstGeom prst="straightConnector1">
              <a:avLst/>
            </a:prstGeom>
            <a:noFill/>
            <a:ln w="9525" cap="flat" cmpd="sng">
              <a:solidFill>
                <a:srgbClr val="BFBFBF"/>
              </a:solidFill>
              <a:prstDash val="solid"/>
              <a:miter lim="800000"/>
              <a:headEnd type="none" w="sm" len="sm"/>
              <a:tailEnd type="none" w="sm" len="sm"/>
            </a:ln>
          </p:spPr>
        </p:cxnSp>
        <p:sp>
          <p:nvSpPr>
            <p:cNvPr id="1080" name="Google Shape;1080;p132"/>
            <p:cNvSpPr/>
            <p:nvPr/>
          </p:nvSpPr>
          <p:spPr>
            <a:xfrm rot="-2178996">
              <a:off x="-192216" y="1140830"/>
              <a:ext cx="1354503" cy="214810"/>
            </a:xfrm>
            <a:prstGeom prst="parallelogram">
              <a:avLst>
                <a:gd name="adj" fmla="val 72003"/>
              </a:avLst>
            </a:prstGeom>
            <a:solidFill>
              <a:srgbClr val="95373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
        <p:nvSpPr>
          <p:cNvPr id="1081" name="Google Shape;1081;p132"/>
          <p:cNvSpPr/>
          <p:nvPr/>
        </p:nvSpPr>
        <p:spPr>
          <a:xfrm flipH="1">
            <a:off x="5010081" y="1"/>
            <a:ext cx="1085700" cy="479400"/>
          </a:xfrm>
          <a:prstGeom prst="parallelogram">
            <a:avLst>
              <a:gd name="adj" fmla="val 135617"/>
            </a:avLst>
          </a:prstGeom>
          <a:solidFill>
            <a:srgbClr val="17375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082" name="Google Shape;1082;p132" title="Subtitle"/>
          <p:cNvSpPr txBox="1">
            <a:spLocks noGrp="1"/>
          </p:cNvSpPr>
          <p:nvPr>
            <p:ph type="body" idx="1"/>
          </p:nvPr>
        </p:nvSpPr>
        <p:spPr>
          <a:xfrm>
            <a:off x="390370" y="1032699"/>
            <a:ext cx="5526600" cy="4569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2E7A40"/>
              </a:buClr>
              <a:buSzPts val="1500"/>
              <a:buFont typeface="Arial"/>
              <a:buNone/>
              <a:defRPr sz="15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400"/>
              </a:spcBef>
              <a:spcAft>
                <a:spcPts val="0"/>
              </a:spcAft>
              <a:buClr>
                <a:srgbClr val="2E7A40"/>
              </a:buClr>
              <a:buSzPts val="1500"/>
              <a:buFont typeface="Arial"/>
              <a:buNone/>
              <a:defRPr sz="15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rgbClr val="2E7A40"/>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83" name="Google Shape;1083;p132"/>
          <p:cNvSpPr txBox="1">
            <a:spLocks noGrp="1"/>
          </p:cNvSpPr>
          <p:nvPr>
            <p:ph type="ftr" idx="11"/>
          </p:nvPr>
        </p:nvSpPr>
        <p:spPr>
          <a:xfrm>
            <a:off x="253897" y="4767263"/>
            <a:ext cx="30861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84" name="Google Shape;1084;p132"/>
          <p:cNvSpPr txBox="1">
            <a:spLocks noGrp="1"/>
          </p:cNvSpPr>
          <p:nvPr>
            <p:ph type="sldNum" idx="12"/>
          </p:nvPr>
        </p:nvSpPr>
        <p:spPr>
          <a:xfrm>
            <a:off x="8360228" y="4767263"/>
            <a:ext cx="5550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085" name="Google Shape;1085;p132" title="Title "/>
          <p:cNvSpPr txBox="1">
            <a:spLocks noGrp="1"/>
          </p:cNvSpPr>
          <p:nvPr>
            <p:ph type="title"/>
          </p:nvPr>
        </p:nvSpPr>
        <p:spPr>
          <a:xfrm>
            <a:off x="389008" y="156771"/>
            <a:ext cx="6249900" cy="861000"/>
          </a:xfrm>
          <a:prstGeom prst="rect">
            <a:avLst/>
          </a:prstGeom>
          <a:noFill/>
          <a:ln>
            <a:noFill/>
          </a:ln>
        </p:spPr>
        <p:txBody>
          <a:bodyPr spcFirstLastPara="1" wrap="square" lIns="68575" tIns="34275" rIns="68575" bIns="0" anchor="b" anchorCtr="0">
            <a:noAutofit/>
          </a:bodyPr>
          <a:lstStyle>
            <a:lvl1pPr lvl="0" algn="l" rtl="0">
              <a:lnSpc>
                <a:spcPct val="90000"/>
              </a:lnSpc>
              <a:spcBef>
                <a:spcPts val="0"/>
              </a:spcBef>
              <a:spcAft>
                <a:spcPts val="0"/>
              </a:spcAft>
              <a:buClr>
                <a:srgbClr val="17375E"/>
              </a:buClr>
              <a:buSzPts val="3000"/>
              <a:buFont typeface="Trebuchet MS"/>
              <a:buNone/>
              <a:defRPr sz="3000" b="1">
                <a:solidFill>
                  <a:srgbClr val="17375E"/>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86" name="Google Shape;1086;p132"/>
          <p:cNvSpPr txBox="1">
            <a:spLocks noGrp="1"/>
          </p:cNvSpPr>
          <p:nvPr>
            <p:ph type="body" idx="2"/>
          </p:nvPr>
        </p:nvSpPr>
        <p:spPr>
          <a:xfrm>
            <a:off x="398860" y="1504321"/>
            <a:ext cx="3919200" cy="30630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2E7A40"/>
              </a:buClr>
              <a:buSzPts val="1800"/>
              <a:buFont typeface="Arial"/>
              <a:buNone/>
              <a:defRPr sz="1800" b="0" i="0" u="none" strike="noStrike" cap="none">
                <a:solidFill>
                  <a:schemeClr val="dk1"/>
                </a:solidFill>
                <a:latin typeface="Trebuchet MS"/>
                <a:ea typeface="Trebuchet MS"/>
                <a:cs typeface="Trebuchet MS"/>
                <a:sym typeface="Trebuchet MS"/>
              </a:defRPr>
            </a:lvl1pPr>
            <a:lvl2pPr marL="914400" marR="0" lvl="1" indent="-228600" algn="l" rtl="0">
              <a:lnSpc>
                <a:spcPct val="90000"/>
              </a:lnSpc>
              <a:spcBef>
                <a:spcPts val="400"/>
              </a:spcBef>
              <a:spcAft>
                <a:spcPts val="0"/>
              </a:spcAft>
              <a:buClr>
                <a:srgbClr val="2E7A40"/>
              </a:buClr>
              <a:buSzPts val="1800"/>
              <a:buFont typeface="Arial"/>
              <a:buNone/>
              <a:defRPr sz="1800" b="0"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400"/>
              </a:spcBef>
              <a:spcAft>
                <a:spcPts val="0"/>
              </a:spcAft>
              <a:buClr>
                <a:srgbClr val="2E7A40"/>
              </a:buClr>
              <a:buSzPts val="1800"/>
              <a:buFont typeface="Arial"/>
              <a:buNone/>
              <a:defRPr sz="1800" b="0"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400"/>
              </a:spcBef>
              <a:spcAft>
                <a:spcPts val="0"/>
              </a:spcAft>
              <a:buClr>
                <a:srgbClr val="2E7A40"/>
              </a:buClr>
              <a:buSzPts val="1800"/>
              <a:buFont typeface="Arial"/>
              <a:buNone/>
              <a:defRPr sz="18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400"/>
              </a:spcBef>
              <a:spcAft>
                <a:spcPts val="0"/>
              </a:spcAft>
              <a:buClr>
                <a:srgbClr val="2E7A40"/>
              </a:buClr>
              <a:buSzPts val="1800"/>
              <a:buFont typeface="Arial"/>
              <a:buNone/>
              <a:defRPr sz="1800" b="0" i="0" u="none" strike="noStrike" cap="none">
                <a:solidFill>
                  <a:schemeClr val="l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87" name="Google Shape;1087;p132" title="Chart"/>
          <p:cNvSpPr>
            <a:spLocks noGrp="1"/>
          </p:cNvSpPr>
          <p:nvPr>
            <p:ph type="chart" idx="3"/>
          </p:nvPr>
        </p:nvSpPr>
        <p:spPr>
          <a:xfrm>
            <a:off x="4347086" y="1504321"/>
            <a:ext cx="4289700" cy="3063300"/>
          </a:xfrm>
          <a:prstGeom prst="rect">
            <a:avLst/>
          </a:prstGeom>
          <a:noFill/>
          <a:ln>
            <a:noFill/>
          </a:ln>
        </p:spPr>
        <p:txBody>
          <a:bodyPr spcFirstLastPara="1" wrap="square" lIns="68550" tIns="34275" rIns="68550" bIns="34275" anchor="t" anchorCtr="0">
            <a:noAutofit/>
          </a:bodyPr>
          <a:lstStyle>
            <a:lvl1pPr marR="0" lvl="0" algn="ctr" rtl="0">
              <a:lnSpc>
                <a:spcPct val="90000"/>
              </a:lnSpc>
              <a:spcBef>
                <a:spcPts val="800"/>
              </a:spcBef>
              <a:spcAft>
                <a:spcPts val="0"/>
              </a:spcAft>
              <a:buClr>
                <a:srgbClr val="2E7A40"/>
              </a:buClr>
              <a:buSzPts val="1500"/>
              <a:buFont typeface="Arial"/>
              <a:buNone/>
              <a:defRPr sz="15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rgbClr val="2E7A40"/>
              </a:buClr>
              <a:buSzPts val="1500"/>
              <a:buFont typeface="Arial"/>
              <a:buChar char="•"/>
              <a:defRPr sz="15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rgbClr val="2E7A40"/>
              </a:buClr>
              <a:buSzPts val="1400"/>
              <a:buFont typeface="Arial"/>
              <a:buChar char="•"/>
              <a:defRPr sz="14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1088" name="Google Shape;1088;p13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850332" y="0"/>
            <a:ext cx="1293668" cy="54889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07">
          <p15:clr>
            <a:srgbClr val="FBAE40"/>
          </p15:clr>
        </p15:guide>
        <p15:guide id="2" pos="2880">
          <p15:clr>
            <a:srgbClr val="FBAE40"/>
          </p15:clr>
        </p15:guide>
        <p15:guide id="3" pos="583">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1089"/>
        <p:cNvGrpSpPr/>
        <p:nvPr/>
      </p:nvGrpSpPr>
      <p:grpSpPr>
        <a:xfrm>
          <a:off x="0" y="0"/>
          <a:ext cx="0" cy="0"/>
          <a:chOff x="0" y="0"/>
          <a:chExt cx="0" cy="0"/>
        </a:xfrm>
      </p:grpSpPr>
      <p:sp>
        <p:nvSpPr>
          <p:cNvPr id="1090" name="Google Shape;1090;p133" title="Table"/>
          <p:cNvSpPr>
            <a:spLocks noGrp="1"/>
          </p:cNvSpPr>
          <p:nvPr>
            <p:ph type="tbl" idx="2"/>
          </p:nvPr>
        </p:nvSpPr>
        <p:spPr>
          <a:xfrm>
            <a:off x="398533" y="1998602"/>
            <a:ext cx="8245200" cy="2574900"/>
          </a:xfrm>
          <a:prstGeom prst="rect">
            <a:avLst/>
          </a:prstGeom>
          <a:noFill/>
          <a:ln>
            <a:noFill/>
          </a:ln>
        </p:spPr>
        <p:txBody>
          <a:bodyPr spcFirstLastPara="1" wrap="square" lIns="68550" tIns="34275" rIns="68550" bIns="34275" anchor="t" anchorCtr="0">
            <a:noAutofit/>
          </a:bodyPr>
          <a:lstStyle>
            <a:lvl1pPr marR="0" lvl="0" algn="ctr" rtl="0">
              <a:lnSpc>
                <a:spcPct val="100000"/>
              </a:lnSpc>
              <a:spcBef>
                <a:spcPts val="0"/>
              </a:spcBef>
              <a:spcAft>
                <a:spcPts val="0"/>
              </a:spcAft>
              <a:buClr>
                <a:schemeClr val="dk1"/>
              </a:buClr>
              <a:buSzPts val="1500"/>
              <a:buFont typeface="Calibri"/>
              <a:buNone/>
              <a:defRPr sz="15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grpSp>
        <p:nvGrpSpPr>
          <p:cNvPr id="1091" name="Google Shape;1091;p133"/>
          <p:cNvGrpSpPr/>
          <p:nvPr/>
        </p:nvGrpSpPr>
        <p:grpSpPr>
          <a:xfrm flipH="1">
            <a:off x="5670931" y="1"/>
            <a:ext cx="3573049" cy="2655711"/>
            <a:chOff x="-124265" y="-1"/>
            <a:chExt cx="4764065" cy="3367200"/>
          </a:xfrm>
        </p:grpSpPr>
        <p:sp>
          <p:nvSpPr>
            <p:cNvPr id="1092" name="Google Shape;1092;p133"/>
            <p:cNvSpPr/>
            <p:nvPr/>
          </p:nvSpPr>
          <p:spPr>
            <a:xfrm>
              <a:off x="0" y="-1"/>
              <a:ext cx="4639800" cy="3367200"/>
            </a:xfrm>
            <a:prstGeom prst="diagStripe">
              <a:avLst>
                <a:gd name="adj" fmla="val 51202"/>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1093" name="Google Shape;1093;p133"/>
            <p:cNvCxnSpPr/>
            <p:nvPr/>
          </p:nvCxnSpPr>
          <p:spPr>
            <a:xfrm rot="10800000" flipH="1">
              <a:off x="1433638" y="93"/>
              <a:ext cx="1241100" cy="916500"/>
            </a:xfrm>
            <a:prstGeom prst="straightConnector1">
              <a:avLst/>
            </a:prstGeom>
            <a:noFill/>
            <a:ln w="9525" cap="flat" cmpd="sng">
              <a:solidFill>
                <a:srgbClr val="BFBFBF"/>
              </a:solidFill>
              <a:prstDash val="solid"/>
              <a:miter lim="800000"/>
              <a:headEnd type="none" w="sm" len="sm"/>
              <a:tailEnd type="none" w="sm" len="sm"/>
            </a:ln>
          </p:spPr>
        </p:cxnSp>
        <p:sp>
          <p:nvSpPr>
            <p:cNvPr id="1094" name="Google Shape;1094;p133"/>
            <p:cNvSpPr/>
            <p:nvPr/>
          </p:nvSpPr>
          <p:spPr>
            <a:xfrm rot="-2178996">
              <a:off x="-192216" y="1140830"/>
              <a:ext cx="1354503" cy="214810"/>
            </a:xfrm>
            <a:prstGeom prst="parallelogram">
              <a:avLst>
                <a:gd name="adj" fmla="val 72003"/>
              </a:avLst>
            </a:prstGeom>
            <a:solidFill>
              <a:srgbClr val="95373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
        <p:nvSpPr>
          <p:cNvPr id="1095" name="Google Shape;1095;p133"/>
          <p:cNvSpPr/>
          <p:nvPr/>
        </p:nvSpPr>
        <p:spPr>
          <a:xfrm flipH="1">
            <a:off x="5010081" y="1"/>
            <a:ext cx="1085700" cy="479400"/>
          </a:xfrm>
          <a:prstGeom prst="parallelogram">
            <a:avLst>
              <a:gd name="adj" fmla="val 135617"/>
            </a:avLst>
          </a:prstGeom>
          <a:solidFill>
            <a:srgbClr val="17375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096" name="Google Shape;1096;p133" title="Subtitle"/>
          <p:cNvSpPr txBox="1">
            <a:spLocks noGrp="1"/>
          </p:cNvSpPr>
          <p:nvPr>
            <p:ph type="body" idx="1"/>
          </p:nvPr>
        </p:nvSpPr>
        <p:spPr>
          <a:xfrm>
            <a:off x="390370" y="1032699"/>
            <a:ext cx="5526600" cy="4569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2E7A40"/>
              </a:buClr>
              <a:buSzPts val="1500"/>
              <a:buFont typeface="Arial"/>
              <a:buNone/>
              <a:defRPr sz="15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400"/>
              </a:spcBef>
              <a:spcAft>
                <a:spcPts val="0"/>
              </a:spcAft>
              <a:buClr>
                <a:srgbClr val="2E7A40"/>
              </a:buClr>
              <a:buSzPts val="1500"/>
              <a:buFont typeface="Arial"/>
              <a:buNone/>
              <a:defRPr sz="15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rgbClr val="2E7A40"/>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97" name="Google Shape;1097;p133"/>
          <p:cNvSpPr txBox="1">
            <a:spLocks noGrp="1"/>
          </p:cNvSpPr>
          <p:nvPr>
            <p:ph type="ftr" idx="11"/>
          </p:nvPr>
        </p:nvSpPr>
        <p:spPr>
          <a:xfrm>
            <a:off x="253897" y="4767263"/>
            <a:ext cx="30861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98" name="Google Shape;1098;p133"/>
          <p:cNvSpPr txBox="1">
            <a:spLocks noGrp="1"/>
          </p:cNvSpPr>
          <p:nvPr>
            <p:ph type="sldNum" idx="12"/>
          </p:nvPr>
        </p:nvSpPr>
        <p:spPr>
          <a:xfrm>
            <a:off x="8360228" y="4767263"/>
            <a:ext cx="5550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099" name="Google Shape;1099;p133" title="Title "/>
          <p:cNvSpPr txBox="1">
            <a:spLocks noGrp="1"/>
          </p:cNvSpPr>
          <p:nvPr>
            <p:ph type="title"/>
          </p:nvPr>
        </p:nvSpPr>
        <p:spPr>
          <a:xfrm>
            <a:off x="389008" y="156771"/>
            <a:ext cx="6249900" cy="861000"/>
          </a:xfrm>
          <a:prstGeom prst="rect">
            <a:avLst/>
          </a:prstGeom>
          <a:noFill/>
          <a:ln>
            <a:noFill/>
          </a:ln>
        </p:spPr>
        <p:txBody>
          <a:bodyPr spcFirstLastPara="1" wrap="square" lIns="68575" tIns="34275" rIns="68575" bIns="0" anchor="b" anchorCtr="0">
            <a:noAutofit/>
          </a:bodyPr>
          <a:lstStyle>
            <a:lvl1pPr lvl="0" algn="l" rtl="0">
              <a:lnSpc>
                <a:spcPct val="90000"/>
              </a:lnSpc>
              <a:spcBef>
                <a:spcPts val="0"/>
              </a:spcBef>
              <a:spcAft>
                <a:spcPts val="0"/>
              </a:spcAft>
              <a:buClr>
                <a:srgbClr val="17375E"/>
              </a:buClr>
              <a:buSzPts val="3000"/>
              <a:buFont typeface="Trebuchet MS"/>
              <a:buNone/>
              <a:defRPr sz="3000" b="1">
                <a:solidFill>
                  <a:srgbClr val="17375E"/>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pic>
        <p:nvPicPr>
          <p:cNvPr id="1100" name="Google Shape;1100;p13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850332" y="0"/>
            <a:ext cx="1293668" cy="54889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07">
          <p15:clr>
            <a:srgbClr val="FBAE40"/>
          </p15:clr>
        </p15:guide>
        <p15:guide id="2" pos="2880">
          <p15:clr>
            <a:srgbClr val="FBAE40"/>
          </p15:clr>
        </p15:guide>
        <p15:guide id="3" pos="583">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Conflict Funny Full Picture 3">
  <p:cSld name="Conflict Funny Full Picture 3">
    <p:spTree>
      <p:nvGrpSpPr>
        <p:cNvPr id="1" name="Shape 1101"/>
        <p:cNvGrpSpPr/>
        <p:nvPr/>
      </p:nvGrpSpPr>
      <p:grpSpPr>
        <a:xfrm>
          <a:off x="0" y="0"/>
          <a:ext cx="0" cy="0"/>
          <a:chOff x="0" y="0"/>
          <a:chExt cx="0" cy="0"/>
        </a:xfrm>
      </p:grpSpPr>
      <p:sp>
        <p:nvSpPr>
          <p:cNvPr id="1102" name="Google Shape;1102;p134"/>
          <p:cNvSpPr/>
          <p:nvPr/>
        </p:nvSpPr>
        <p:spPr>
          <a:xfrm rot="10800000" flipH="1">
            <a:off x="0" y="-1"/>
            <a:ext cx="8810400" cy="4724400"/>
          </a:xfrm>
          <a:prstGeom prst="rtTriangle">
            <a:avLst/>
          </a:prstGeom>
          <a:solidFill>
            <a:srgbClr val="17375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cxnSp>
        <p:nvCxnSpPr>
          <p:cNvPr id="1103" name="Google Shape;1103;p134"/>
          <p:cNvCxnSpPr/>
          <p:nvPr/>
        </p:nvCxnSpPr>
        <p:spPr>
          <a:xfrm rot="10800000" flipH="1">
            <a:off x="0" y="4008494"/>
            <a:ext cx="1771800" cy="930900"/>
          </a:xfrm>
          <a:prstGeom prst="straightConnector1">
            <a:avLst/>
          </a:prstGeom>
          <a:noFill/>
          <a:ln w="9525" cap="flat" cmpd="sng">
            <a:solidFill>
              <a:srgbClr val="7F7F7F"/>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 Option 2">
  <p:cSld name="TITLE_1">
    <p:spTree>
      <p:nvGrpSpPr>
        <p:cNvPr id="1" name="Shape 64"/>
        <p:cNvGrpSpPr/>
        <p:nvPr/>
      </p:nvGrpSpPr>
      <p:grpSpPr>
        <a:xfrm>
          <a:off x="0" y="0"/>
          <a:ext cx="0" cy="0"/>
          <a:chOff x="0" y="0"/>
          <a:chExt cx="0" cy="0"/>
        </a:xfrm>
      </p:grpSpPr>
      <p:pic>
        <p:nvPicPr>
          <p:cNvPr id="65" name="Google Shape;65;p15"/>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2775" y="942098"/>
            <a:ext cx="9144003" cy="4196954"/>
          </a:xfrm>
          <a:prstGeom prst="rect">
            <a:avLst/>
          </a:prstGeom>
          <a:noFill/>
          <a:ln>
            <a:noFill/>
          </a:ln>
        </p:spPr>
      </p:pic>
      <p:sp>
        <p:nvSpPr>
          <p:cNvPr id="66" name="Google Shape;66;p15"/>
          <p:cNvSpPr txBox="1">
            <a:spLocks noGrp="1"/>
          </p:cNvSpPr>
          <p:nvPr>
            <p:ph type="ctrTitle"/>
          </p:nvPr>
        </p:nvSpPr>
        <p:spPr>
          <a:xfrm>
            <a:off x="311700" y="942100"/>
            <a:ext cx="5550600" cy="1855200"/>
          </a:xfrm>
          <a:prstGeom prst="rect">
            <a:avLst/>
          </a:prstGeom>
        </p:spPr>
        <p:txBody>
          <a:bodyPr spcFirstLastPara="1" wrap="square" lIns="91425" tIns="91425" rIns="91425" bIns="91425" anchor="b" anchorCtr="0">
            <a:normAutofit/>
          </a:bodyPr>
          <a:lstStyle>
            <a:lvl1pPr lvl="0" rtl="0">
              <a:spcBef>
                <a:spcPts val="0"/>
              </a:spcBef>
              <a:spcAft>
                <a:spcPts val="0"/>
              </a:spcAft>
              <a:buClr>
                <a:srgbClr val="FFFFFF"/>
              </a:buClr>
              <a:buSzPts val="3600"/>
              <a:buNone/>
              <a:defRPr sz="3600" b="1">
                <a:solidFill>
                  <a:srgbClr val="FFFFFF"/>
                </a:solidFill>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67" name="Google Shape;67;p15"/>
          <p:cNvSpPr txBox="1">
            <a:spLocks noGrp="1"/>
          </p:cNvSpPr>
          <p:nvPr>
            <p:ph type="subTitle" idx="1"/>
          </p:nvPr>
        </p:nvSpPr>
        <p:spPr>
          <a:xfrm>
            <a:off x="311700" y="2834125"/>
            <a:ext cx="6515700" cy="792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FFFFFF"/>
              </a:buClr>
              <a:buSzPts val="2800"/>
              <a:buNone/>
              <a:defRPr sz="2800">
                <a:solidFill>
                  <a:srgbClr val="FFFFFF"/>
                </a:solidFill>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68" name="Google Shape;68;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grpSp>
        <p:nvGrpSpPr>
          <p:cNvPr id="69" name="Google Shape;69;p15"/>
          <p:cNvGrpSpPr/>
          <p:nvPr/>
        </p:nvGrpSpPr>
        <p:grpSpPr>
          <a:xfrm>
            <a:off x="390948" y="300850"/>
            <a:ext cx="8356552" cy="545025"/>
            <a:chOff x="390948" y="300850"/>
            <a:chExt cx="8356552" cy="545025"/>
          </a:xfrm>
        </p:grpSpPr>
        <p:pic>
          <p:nvPicPr>
            <p:cNvPr id="70" name="Google Shape;70;p1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90948" y="300850"/>
              <a:ext cx="519350" cy="468826"/>
            </a:xfrm>
            <a:prstGeom prst="rect">
              <a:avLst/>
            </a:prstGeom>
            <a:noFill/>
            <a:ln>
              <a:noFill/>
            </a:ln>
          </p:spPr>
        </p:pic>
        <p:sp>
          <p:nvSpPr>
            <p:cNvPr id="71" name="Google Shape;71;p15"/>
            <p:cNvSpPr txBox="1"/>
            <p:nvPr/>
          </p:nvSpPr>
          <p:spPr>
            <a:xfrm>
              <a:off x="4980700" y="542575"/>
              <a:ext cx="3766800" cy="303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b="1">
                  <a:solidFill>
                    <a:srgbClr val="666666"/>
                  </a:solidFill>
                </a:rPr>
                <a:t>U.S. General Services Administration</a:t>
              </a:r>
              <a:endParaRPr sz="1000" b="1">
                <a:solidFill>
                  <a:srgbClr val="666666"/>
                </a:solidFill>
              </a:endParaRPr>
            </a:p>
          </p:txBody>
        </p:sp>
      </p:grpSp>
      <p:sp>
        <p:nvSpPr>
          <p:cNvPr id="72" name="Google Shape;72;p15"/>
          <p:cNvSpPr/>
          <p:nvPr/>
        </p:nvSpPr>
        <p:spPr>
          <a:xfrm>
            <a:off x="166050" y="3949825"/>
            <a:ext cx="1095900" cy="1107000"/>
          </a:xfrm>
          <a:prstGeom prst="rect">
            <a:avLst/>
          </a:prstGeom>
          <a:solidFill>
            <a:srgbClr val="032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3" name="Google Shape;73;p15"/>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0" y="3752100"/>
            <a:ext cx="1420176" cy="1528376"/>
          </a:xfrm>
          <a:prstGeom prst="rect">
            <a:avLst/>
          </a:prstGeom>
          <a:noFill/>
          <a:ln>
            <a:noFill/>
          </a:ln>
        </p:spPr>
      </p:pic>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Streamlining Full Picture 6">
  <p:cSld name="Streamlining Full Picture 6">
    <p:spTree>
      <p:nvGrpSpPr>
        <p:cNvPr id="1" name="Shape 1104"/>
        <p:cNvGrpSpPr/>
        <p:nvPr/>
      </p:nvGrpSpPr>
      <p:grpSpPr>
        <a:xfrm>
          <a:off x="0" y="0"/>
          <a:ext cx="0" cy="0"/>
          <a:chOff x="0" y="0"/>
          <a:chExt cx="0" cy="0"/>
        </a:xfrm>
      </p:grpSpPr>
      <p:sp>
        <p:nvSpPr>
          <p:cNvPr id="1105" name="Google Shape;1105;p135"/>
          <p:cNvSpPr/>
          <p:nvPr/>
        </p:nvSpPr>
        <p:spPr>
          <a:xfrm rot="10800000" flipH="1">
            <a:off x="0" y="2"/>
            <a:ext cx="8810400" cy="4724400"/>
          </a:xfrm>
          <a:prstGeom prst="rtTriangle">
            <a:avLst/>
          </a:prstGeom>
          <a:solidFill>
            <a:srgbClr val="17375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cxnSp>
        <p:nvCxnSpPr>
          <p:cNvPr id="1106" name="Google Shape;1106;p135"/>
          <p:cNvCxnSpPr/>
          <p:nvPr/>
        </p:nvCxnSpPr>
        <p:spPr>
          <a:xfrm rot="10800000" flipH="1">
            <a:off x="0" y="4008494"/>
            <a:ext cx="1771800" cy="930900"/>
          </a:xfrm>
          <a:prstGeom prst="straightConnector1">
            <a:avLst/>
          </a:prstGeom>
          <a:noFill/>
          <a:ln w="9525" cap="flat" cmpd="sng">
            <a:solidFill>
              <a:srgbClr val="7F7F7F"/>
            </a:solidFill>
            <a:prstDash val="solid"/>
            <a:miter lim="800000"/>
            <a:headEnd type="none" w="sm" len="sm"/>
            <a:tailEnd type="none" w="sm" len="sm"/>
          </a:ln>
        </p:spPr>
      </p:cxnSp>
      <p:sp>
        <p:nvSpPr>
          <p:cNvPr id="1107" name="Google Shape;1107;p135" title="Title "/>
          <p:cNvSpPr txBox="1">
            <a:spLocks noGrp="1"/>
          </p:cNvSpPr>
          <p:nvPr>
            <p:ph type="title"/>
          </p:nvPr>
        </p:nvSpPr>
        <p:spPr>
          <a:xfrm>
            <a:off x="983797" y="564834"/>
            <a:ext cx="4367400" cy="705000"/>
          </a:xfrm>
          <a:prstGeom prst="rect">
            <a:avLst/>
          </a:prstGeom>
          <a:solidFill>
            <a:schemeClr val="lt1">
              <a:alpha val="89410"/>
            </a:schemeClr>
          </a:solidFill>
          <a:ln>
            <a:noFill/>
          </a:ln>
        </p:spPr>
        <p:txBody>
          <a:bodyPr spcFirstLastPara="1" wrap="square" lIns="216000" tIns="34275" rIns="68575" bIns="0" anchor="ctr" anchorCtr="0">
            <a:noAutofit/>
          </a:bodyPr>
          <a:lstStyle>
            <a:lvl1pPr lvl="0" algn="l" rtl="0">
              <a:lnSpc>
                <a:spcPct val="90000"/>
              </a:lnSpc>
              <a:spcBef>
                <a:spcPts val="0"/>
              </a:spcBef>
              <a:spcAft>
                <a:spcPts val="0"/>
              </a:spcAft>
              <a:buClr>
                <a:schemeClr val="dk1"/>
              </a:buClr>
              <a:buSzPts val="2400"/>
              <a:buFont typeface="Trebuchet MS"/>
              <a:buNone/>
              <a:defRPr sz="2400" b="1">
                <a:solidFill>
                  <a:schemeClr val="dk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Urban Flag Full Picture 7">
  <p:cSld name="Urban Flag Full Picture 7">
    <p:spTree>
      <p:nvGrpSpPr>
        <p:cNvPr id="1" name="Shape 1108"/>
        <p:cNvGrpSpPr/>
        <p:nvPr/>
      </p:nvGrpSpPr>
      <p:grpSpPr>
        <a:xfrm>
          <a:off x="0" y="0"/>
          <a:ext cx="0" cy="0"/>
          <a:chOff x="0" y="0"/>
          <a:chExt cx="0" cy="0"/>
        </a:xfrm>
      </p:grpSpPr>
      <p:sp>
        <p:nvSpPr>
          <p:cNvPr id="1109" name="Google Shape;1109;p136"/>
          <p:cNvSpPr/>
          <p:nvPr/>
        </p:nvSpPr>
        <p:spPr>
          <a:xfrm rot="10800000" flipH="1">
            <a:off x="0" y="-1"/>
            <a:ext cx="8810400" cy="4724400"/>
          </a:xfrm>
          <a:prstGeom prst="rtTriangle">
            <a:avLst/>
          </a:prstGeom>
          <a:solidFill>
            <a:srgbClr val="FED659"/>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cxnSp>
        <p:nvCxnSpPr>
          <p:cNvPr id="1110" name="Google Shape;1110;p136"/>
          <p:cNvCxnSpPr/>
          <p:nvPr/>
        </p:nvCxnSpPr>
        <p:spPr>
          <a:xfrm rot="10800000" flipH="1">
            <a:off x="0" y="4008494"/>
            <a:ext cx="1771800" cy="930900"/>
          </a:xfrm>
          <a:prstGeom prst="straightConnector1">
            <a:avLst/>
          </a:prstGeom>
          <a:noFill/>
          <a:ln w="9525" cap="flat" cmpd="sng">
            <a:solidFill>
              <a:srgbClr val="7F7F7F"/>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Thank you">
  <p:cSld name="Thank you">
    <p:spTree>
      <p:nvGrpSpPr>
        <p:cNvPr id="1" name="Shape 1111"/>
        <p:cNvGrpSpPr/>
        <p:nvPr/>
      </p:nvGrpSpPr>
      <p:grpSpPr>
        <a:xfrm>
          <a:off x="0" y="0"/>
          <a:ext cx="0" cy="0"/>
          <a:chOff x="0" y="0"/>
          <a:chExt cx="0" cy="0"/>
        </a:xfrm>
      </p:grpSpPr>
      <p:sp>
        <p:nvSpPr>
          <p:cNvPr id="1112" name="Google Shape;1112;p137" title="Title"/>
          <p:cNvSpPr txBox="1">
            <a:spLocks noGrp="1"/>
          </p:cNvSpPr>
          <p:nvPr>
            <p:ph type="ctrTitle"/>
          </p:nvPr>
        </p:nvSpPr>
        <p:spPr>
          <a:xfrm>
            <a:off x="5141533" y="1326698"/>
            <a:ext cx="3640200" cy="1212300"/>
          </a:xfrm>
          <a:prstGeom prst="rect">
            <a:avLst/>
          </a:prstGeom>
          <a:noFill/>
          <a:ln>
            <a:noFill/>
          </a:ln>
        </p:spPr>
        <p:txBody>
          <a:bodyPr spcFirstLastPara="1" wrap="square" lIns="68575" tIns="34275" rIns="68575" bIns="0" anchor="b" anchorCtr="0">
            <a:noAutofit/>
          </a:bodyPr>
          <a:lstStyle>
            <a:lvl1pPr lvl="0" algn="l" rtl="0">
              <a:lnSpc>
                <a:spcPct val="90000"/>
              </a:lnSpc>
              <a:spcBef>
                <a:spcPts val="0"/>
              </a:spcBef>
              <a:spcAft>
                <a:spcPts val="0"/>
              </a:spcAft>
              <a:buClr>
                <a:srgbClr val="17375E"/>
              </a:buClr>
              <a:buSzPts val="3000"/>
              <a:buFont typeface="Trebuchet MS"/>
              <a:buNone/>
              <a:defRPr sz="3000" b="1">
                <a:solidFill>
                  <a:srgbClr val="17375E"/>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13" name="Google Shape;1113;p137"/>
          <p:cNvSpPr txBox="1">
            <a:spLocks noGrp="1"/>
          </p:cNvSpPr>
          <p:nvPr>
            <p:ph type="body" idx="1"/>
          </p:nvPr>
        </p:nvSpPr>
        <p:spPr>
          <a:xfrm>
            <a:off x="5364277" y="2585766"/>
            <a:ext cx="2584500" cy="2160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2E7A40"/>
              </a:buClr>
              <a:buSzPts val="1200"/>
              <a:buFont typeface="Arial"/>
              <a:buNone/>
              <a:defRPr sz="1200" b="0" i="0" u="none" strike="noStrike" cap="none">
                <a:solidFill>
                  <a:schemeClr val="dk1"/>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rgbClr val="2E7A40"/>
              </a:buClr>
              <a:buSzPts val="1500"/>
              <a:buFont typeface="Arial"/>
              <a:buChar char="•"/>
              <a:defRPr sz="15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rgbClr val="2E7A40"/>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14" name="Google Shape;1114;p137"/>
          <p:cNvSpPr txBox="1">
            <a:spLocks noGrp="1"/>
          </p:cNvSpPr>
          <p:nvPr>
            <p:ph type="body" idx="2"/>
          </p:nvPr>
        </p:nvSpPr>
        <p:spPr>
          <a:xfrm>
            <a:off x="5384660" y="2879588"/>
            <a:ext cx="2584500" cy="2160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2E7A40"/>
              </a:buClr>
              <a:buSzPts val="1200"/>
              <a:buFont typeface="Arial"/>
              <a:buNone/>
              <a:defRPr sz="1200" b="0" i="0" u="none" strike="noStrike" cap="none">
                <a:solidFill>
                  <a:schemeClr val="dk1"/>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rgbClr val="2E7A40"/>
              </a:buClr>
              <a:buSzPts val="1500"/>
              <a:buFont typeface="Arial"/>
              <a:buChar char="•"/>
              <a:defRPr sz="15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rgbClr val="2E7A40"/>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15" name="Google Shape;1115;p137"/>
          <p:cNvSpPr txBox="1">
            <a:spLocks noGrp="1"/>
          </p:cNvSpPr>
          <p:nvPr>
            <p:ph type="body" idx="3"/>
          </p:nvPr>
        </p:nvSpPr>
        <p:spPr>
          <a:xfrm>
            <a:off x="5384659" y="3176430"/>
            <a:ext cx="2584500" cy="2169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2E7A40"/>
              </a:buClr>
              <a:buSzPts val="1200"/>
              <a:buFont typeface="Arial"/>
              <a:buNone/>
              <a:defRPr sz="1200" b="0" i="0" u="none" strike="noStrike" cap="none">
                <a:solidFill>
                  <a:schemeClr val="dk1"/>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rgbClr val="2E7A40"/>
              </a:buClr>
              <a:buSzPts val="1500"/>
              <a:buFont typeface="Arial"/>
              <a:buChar char="•"/>
              <a:defRPr sz="15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rgbClr val="2E7A40"/>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16" name="Google Shape;1116;p137"/>
          <p:cNvSpPr txBox="1">
            <a:spLocks noGrp="1"/>
          </p:cNvSpPr>
          <p:nvPr>
            <p:ph type="body" idx="4"/>
          </p:nvPr>
        </p:nvSpPr>
        <p:spPr>
          <a:xfrm>
            <a:off x="5384660" y="3467056"/>
            <a:ext cx="2584500" cy="2160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2E7A40"/>
              </a:buClr>
              <a:buSzPts val="1200"/>
              <a:buFont typeface="Arial"/>
              <a:buNone/>
              <a:defRPr sz="1200" b="0" i="0" u="none" strike="noStrike" cap="none">
                <a:solidFill>
                  <a:schemeClr val="dk1"/>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rgbClr val="2E7A40"/>
              </a:buClr>
              <a:buSzPts val="1500"/>
              <a:buFont typeface="Arial"/>
              <a:buChar char="•"/>
              <a:defRPr sz="15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rgbClr val="2E7A40"/>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17" name="Google Shape;1117;p137"/>
          <p:cNvSpPr/>
          <p:nvPr/>
        </p:nvSpPr>
        <p:spPr>
          <a:xfrm>
            <a:off x="5091284" y="2618829"/>
            <a:ext cx="194184" cy="194184"/>
          </a:xfrm>
          <a:custGeom>
            <a:avLst/>
            <a:gdLst/>
            <a:ahLst/>
            <a:cxnLst/>
            <a:rect l="l" t="t"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a:noFill/>
          </a:ln>
        </p:spPr>
        <p:txBody>
          <a:bodyPr spcFirstLastPara="1" wrap="square" lIns="28575" tIns="28575" rIns="28575" bIns="285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18" name="Google Shape;1118;p137"/>
          <p:cNvSpPr/>
          <p:nvPr/>
        </p:nvSpPr>
        <p:spPr>
          <a:xfrm>
            <a:off x="5136041" y="2899214"/>
            <a:ext cx="121122" cy="222048"/>
          </a:xfrm>
          <a:custGeom>
            <a:avLst/>
            <a:gdLst/>
            <a:ahLst/>
            <a:cxnLst/>
            <a:rect l="l" t="t"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a:noFill/>
          </a:ln>
        </p:spPr>
        <p:txBody>
          <a:bodyPr spcFirstLastPara="1" wrap="square" lIns="28575" tIns="28575" rIns="28575" bIns="285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19" name="Google Shape;1119;p137"/>
          <p:cNvSpPr/>
          <p:nvPr/>
        </p:nvSpPr>
        <p:spPr>
          <a:xfrm>
            <a:off x="5105597" y="3223473"/>
            <a:ext cx="194184" cy="141210"/>
          </a:xfrm>
          <a:custGeom>
            <a:avLst/>
            <a:gdLst/>
            <a:ahLst/>
            <a:cxnLst/>
            <a:rect l="l" t="t"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a:noFill/>
          </a:ln>
        </p:spPr>
        <p:txBody>
          <a:bodyPr spcFirstLastPara="1" wrap="square" lIns="28575" tIns="28575" rIns="28575" bIns="285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20" name="Google Shape;1120;p137"/>
          <p:cNvSpPr/>
          <p:nvPr/>
        </p:nvSpPr>
        <p:spPr>
          <a:xfrm>
            <a:off x="5115181" y="3490193"/>
            <a:ext cx="175014" cy="175014"/>
          </a:xfrm>
          <a:custGeom>
            <a:avLst/>
            <a:gdLst/>
            <a:ahLst/>
            <a:cxnLst/>
            <a:rect l="l" t="t"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a:noFill/>
          </a:ln>
        </p:spPr>
        <p:txBody>
          <a:bodyPr spcFirstLastPara="1" wrap="square" lIns="28575" tIns="28575" rIns="28575" bIns="285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21" name="Google Shape;1121;p137"/>
          <p:cNvSpPr/>
          <p:nvPr/>
        </p:nvSpPr>
        <p:spPr>
          <a:xfrm rot="10800000" flipH="1">
            <a:off x="0" y="78"/>
            <a:ext cx="7968900" cy="4053000"/>
          </a:xfrm>
          <a:prstGeom prst="rtTriangle">
            <a:avLst/>
          </a:prstGeom>
          <a:solidFill>
            <a:srgbClr val="17375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cxnSp>
        <p:nvCxnSpPr>
          <p:cNvPr id="1122" name="Google Shape;1122;p137"/>
          <p:cNvCxnSpPr/>
          <p:nvPr/>
        </p:nvCxnSpPr>
        <p:spPr>
          <a:xfrm rot="10800000" flipH="1">
            <a:off x="0" y="42"/>
            <a:ext cx="4523100" cy="2253300"/>
          </a:xfrm>
          <a:prstGeom prst="straightConnector1">
            <a:avLst/>
          </a:prstGeom>
          <a:noFill/>
          <a:ln w="9525" cap="flat" cmpd="sng">
            <a:solidFill>
              <a:srgbClr val="A5A5A5"/>
            </a:solidFill>
            <a:prstDash val="solid"/>
            <a:miter lim="800000"/>
            <a:headEnd type="none" w="sm" len="sm"/>
            <a:tailEnd type="none" w="sm" len="sm"/>
          </a:ln>
        </p:spPr>
      </p:cxnSp>
      <p:cxnSp>
        <p:nvCxnSpPr>
          <p:cNvPr id="1123" name="Google Shape;1123;p137"/>
          <p:cNvCxnSpPr/>
          <p:nvPr/>
        </p:nvCxnSpPr>
        <p:spPr>
          <a:xfrm rot="10800000" flipH="1">
            <a:off x="6753226" y="2943449"/>
            <a:ext cx="2391000" cy="1266600"/>
          </a:xfrm>
          <a:prstGeom prst="straightConnector1">
            <a:avLst/>
          </a:prstGeom>
          <a:noFill/>
          <a:ln w="9525" cap="flat" cmpd="sng">
            <a:solidFill>
              <a:srgbClr val="953735"/>
            </a:solidFill>
            <a:prstDash val="solid"/>
            <a:miter lim="800000"/>
            <a:headEnd type="none" w="sm" len="sm"/>
            <a:tailEnd type="none" w="sm" len="sm"/>
          </a:ln>
        </p:spPr>
      </p:cxnSp>
      <p:pic>
        <p:nvPicPr>
          <p:cNvPr id="1124" name="Google Shape;1124;p13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980986" y="833846"/>
            <a:ext cx="3758400" cy="3471000"/>
          </a:xfrm>
          <a:prstGeom prst="ellipse">
            <a:avLst/>
          </a:prstGeom>
          <a:noFill/>
          <a:ln>
            <a:noFill/>
          </a:ln>
        </p:spPr>
      </p:pic>
      <p:sp>
        <p:nvSpPr>
          <p:cNvPr id="1125" name="Google Shape;1125;p137"/>
          <p:cNvSpPr/>
          <p:nvPr/>
        </p:nvSpPr>
        <p:spPr>
          <a:xfrm>
            <a:off x="2210479" y="2008415"/>
            <a:ext cx="1285800" cy="961500"/>
          </a:xfrm>
          <a:prstGeom prst="ellipse">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126" name="Google Shape;1126;p137" descr="H:\Rotation 4 PSHC Category Management\CSAW\CSAW Logo - Color.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222725" y="2190459"/>
            <a:ext cx="1385208" cy="59725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5653">
          <p15:clr>
            <a:srgbClr val="FBAE40"/>
          </p15:clr>
        </p15:guide>
        <p15:guide id="3" pos="103">
          <p15:clr>
            <a:srgbClr val="FBAE40"/>
          </p15:clr>
        </p15:guide>
        <p15:guide id="4" orient="horz" pos="3133">
          <p15:clr>
            <a:srgbClr val="FBAE40"/>
          </p15:clr>
        </p15:guide>
        <p15:guide id="5" orient="horz" pos="107">
          <p15:clr>
            <a:srgbClr val="FBAE40"/>
          </p15:clr>
        </p15:guide>
        <p15:guide id="6" pos="1843">
          <p15:clr>
            <a:srgbClr val="FBAE40"/>
          </p15:clr>
        </p15:guide>
        <p15:guide id="7" pos="329">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127"/>
        <p:cNvGrpSpPr/>
        <p:nvPr/>
      </p:nvGrpSpPr>
      <p:grpSpPr>
        <a:xfrm>
          <a:off x="0" y="0"/>
          <a:ext cx="0" cy="0"/>
          <a:chOff x="0" y="0"/>
          <a:chExt cx="0" cy="0"/>
        </a:xfrm>
      </p:grpSpPr>
      <p:cxnSp>
        <p:nvCxnSpPr>
          <p:cNvPr id="1128" name="Google Shape;1128;p138"/>
          <p:cNvCxnSpPr/>
          <p:nvPr/>
        </p:nvCxnSpPr>
        <p:spPr>
          <a:xfrm rot="10800000">
            <a:off x="-6771" y="2725617"/>
            <a:ext cx="1434300" cy="1179600"/>
          </a:xfrm>
          <a:prstGeom prst="straightConnector1">
            <a:avLst/>
          </a:prstGeom>
          <a:noFill/>
          <a:ln w="9525" cap="flat" cmpd="sng">
            <a:solidFill>
              <a:srgbClr val="953735"/>
            </a:solidFill>
            <a:prstDash val="solid"/>
            <a:miter lim="800000"/>
            <a:headEnd type="none" w="sm" len="sm"/>
            <a:tailEnd type="none" w="sm" len="sm"/>
          </a:ln>
        </p:spPr>
      </p:cxnSp>
      <p:grpSp>
        <p:nvGrpSpPr>
          <p:cNvPr id="1129" name="Google Shape;1129;p138"/>
          <p:cNvGrpSpPr/>
          <p:nvPr/>
        </p:nvGrpSpPr>
        <p:grpSpPr>
          <a:xfrm flipH="1">
            <a:off x="5670931" y="1"/>
            <a:ext cx="3573049" cy="2655711"/>
            <a:chOff x="-124265" y="-1"/>
            <a:chExt cx="4764065" cy="3367200"/>
          </a:xfrm>
        </p:grpSpPr>
        <p:sp>
          <p:nvSpPr>
            <p:cNvPr id="1130" name="Google Shape;1130;p138"/>
            <p:cNvSpPr/>
            <p:nvPr/>
          </p:nvSpPr>
          <p:spPr>
            <a:xfrm>
              <a:off x="0" y="-1"/>
              <a:ext cx="4639800" cy="3367200"/>
            </a:xfrm>
            <a:prstGeom prst="diagStripe">
              <a:avLst>
                <a:gd name="adj" fmla="val 51202"/>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1131" name="Google Shape;1131;p138"/>
            <p:cNvCxnSpPr/>
            <p:nvPr/>
          </p:nvCxnSpPr>
          <p:spPr>
            <a:xfrm rot="10800000" flipH="1">
              <a:off x="1433638" y="93"/>
              <a:ext cx="1241100" cy="916500"/>
            </a:xfrm>
            <a:prstGeom prst="straightConnector1">
              <a:avLst/>
            </a:prstGeom>
            <a:noFill/>
            <a:ln w="9525" cap="flat" cmpd="sng">
              <a:solidFill>
                <a:srgbClr val="BFBFBF"/>
              </a:solidFill>
              <a:prstDash val="solid"/>
              <a:miter lim="800000"/>
              <a:headEnd type="none" w="sm" len="sm"/>
              <a:tailEnd type="none" w="sm" len="sm"/>
            </a:ln>
          </p:spPr>
        </p:cxnSp>
        <p:sp>
          <p:nvSpPr>
            <p:cNvPr id="1132" name="Google Shape;1132;p138"/>
            <p:cNvSpPr/>
            <p:nvPr/>
          </p:nvSpPr>
          <p:spPr>
            <a:xfrm rot="-2178996">
              <a:off x="-192216" y="1140830"/>
              <a:ext cx="1354503" cy="214810"/>
            </a:xfrm>
            <a:prstGeom prst="parallelogram">
              <a:avLst>
                <a:gd name="adj" fmla="val 72003"/>
              </a:avLst>
            </a:prstGeom>
            <a:solidFill>
              <a:srgbClr val="95373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
        <p:nvSpPr>
          <p:cNvPr id="1133" name="Google Shape;1133;p138"/>
          <p:cNvSpPr/>
          <p:nvPr/>
        </p:nvSpPr>
        <p:spPr>
          <a:xfrm flipH="1">
            <a:off x="5010081" y="1"/>
            <a:ext cx="1085700" cy="479400"/>
          </a:xfrm>
          <a:prstGeom prst="parallelogram">
            <a:avLst>
              <a:gd name="adj" fmla="val 135617"/>
            </a:avLst>
          </a:prstGeom>
          <a:solidFill>
            <a:srgbClr val="17375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134" name="Google Shape;1134;p138"/>
          <p:cNvSpPr txBox="1">
            <a:spLocks noGrp="1"/>
          </p:cNvSpPr>
          <p:nvPr>
            <p:ph type="ftr" idx="11"/>
          </p:nvPr>
        </p:nvSpPr>
        <p:spPr>
          <a:xfrm>
            <a:off x="253897" y="4767263"/>
            <a:ext cx="30861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35" name="Google Shape;1135;p138"/>
          <p:cNvSpPr txBox="1">
            <a:spLocks noGrp="1"/>
          </p:cNvSpPr>
          <p:nvPr>
            <p:ph type="sldNum" idx="12"/>
          </p:nvPr>
        </p:nvSpPr>
        <p:spPr>
          <a:xfrm>
            <a:off x="8360228" y="4767263"/>
            <a:ext cx="5550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136" name="Google Shape;1136;p138" title="Title "/>
          <p:cNvSpPr txBox="1">
            <a:spLocks noGrp="1"/>
          </p:cNvSpPr>
          <p:nvPr>
            <p:ph type="title"/>
          </p:nvPr>
        </p:nvSpPr>
        <p:spPr>
          <a:xfrm>
            <a:off x="389008" y="156771"/>
            <a:ext cx="6249900" cy="861000"/>
          </a:xfrm>
          <a:prstGeom prst="rect">
            <a:avLst/>
          </a:prstGeom>
          <a:noFill/>
          <a:ln>
            <a:noFill/>
          </a:ln>
        </p:spPr>
        <p:txBody>
          <a:bodyPr spcFirstLastPara="1" wrap="square" lIns="68575" tIns="34275" rIns="68575" bIns="0" anchor="b" anchorCtr="0">
            <a:noAutofit/>
          </a:bodyPr>
          <a:lstStyle>
            <a:lvl1pPr lvl="0" algn="l" rtl="0">
              <a:lnSpc>
                <a:spcPct val="90000"/>
              </a:lnSpc>
              <a:spcBef>
                <a:spcPts val="0"/>
              </a:spcBef>
              <a:spcAft>
                <a:spcPts val="0"/>
              </a:spcAft>
              <a:buClr>
                <a:srgbClr val="17375E"/>
              </a:buClr>
              <a:buSzPts val="3300"/>
              <a:buFont typeface="Trebuchet MS"/>
              <a:buNone/>
              <a:defRPr sz="3300" b="1">
                <a:solidFill>
                  <a:srgbClr val="17375E"/>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37" name="Google Shape;1137;p138"/>
          <p:cNvSpPr txBox="1">
            <a:spLocks noGrp="1"/>
          </p:cNvSpPr>
          <p:nvPr>
            <p:ph type="body" idx="1"/>
          </p:nvPr>
        </p:nvSpPr>
        <p:spPr>
          <a:xfrm>
            <a:off x="389008" y="1253943"/>
            <a:ext cx="8126400" cy="33789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90000"/>
              </a:lnSpc>
              <a:spcBef>
                <a:spcPts val="800"/>
              </a:spcBef>
              <a:spcAft>
                <a:spcPts val="0"/>
              </a:spcAft>
              <a:buClr>
                <a:srgbClr val="953735"/>
              </a:buClr>
              <a:buSzPts val="1800"/>
              <a:buFont typeface="Arial"/>
              <a:buChar char="•"/>
              <a:defRPr sz="1800" b="0" i="0" u="none" strike="noStrike" cap="none">
                <a:solidFill>
                  <a:schemeClr val="dk1"/>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rgbClr val="953735"/>
              </a:buClr>
              <a:buSzPts val="1500"/>
              <a:buFont typeface="Arial"/>
              <a:buChar char="•"/>
              <a:defRPr sz="1500" b="0" i="0" u="none" strike="noStrike" cap="none">
                <a:solidFill>
                  <a:schemeClr val="dk1"/>
                </a:solidFill>
                <a:latin typeface="Trebuchet MS"/>
                <a:ea typeface="Trebuchet MS"/>
                <a:cs typeface="Trebuchet MS"/>
                <a:sym typeface="Trebuchet MS"/>
              </a:defRPr>
            </a:lvl2pPr>
            <a:lvl3pPr marL="1371600" marR="0" lvl="2" indent="-317500" algn="l" rtl="0">
              <a:lnSpc>
                <a:spcPct val="90000"/>
              </a:lnSpc>
              <a:spcBef>
                <a:spcPts val="400"/>
              </a:spcBef>
              <a:spcAft>
                <a:spcPts val="0"/>
              </a:spcAft>
              <a:buClr>
                <a:srgbClr val="953735"/>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4pPr>
            <a:lvl5pPr marL="2286000" marR="0" lvl="4"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1138" name="Google Shape;1138;p13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850332" y="0"/>
            <a:ext cx="1293668" cy="54889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295">
          <p15:clr>
            <a:srgbClr val="FBAE40"/>
          </p15:clr>
        </p15:guide>
        <p15:guide id="4" pos="5567">
          <p15:clr>
            <a:srgbClr val="FBAE40"/>
          </p15:clr>
        </p15:guide>
        <p15:guide id="5" orient="horz" pos="583">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139"/>
        <p:cNvGrpSpPr/>
        <p:nvPr/>
      </p:nvGrpSpPr>
      <p:grpSpPr>
        <a:xfrm>
          <a:off x="0" y="0"/>
          <a:ext cx="0" cy="0"/>
          <a:chOff x="0" y="0"/>
          <a:chExt cx="0" cy="0"/>
        </a:xfrm>
      </p:grpSpPr>
      <p:cxnSp>
        <p:nvCxnSpPr>
          <p:cNvPr id="1140" name="Google Shape;1140;p139"/>
          <p:cNvCxnSpPr/>
          <p:nvPr/>
        </p:nvCxnSpPr>
        <p:spPr>
          <a:xfrm rot="10800000">
            <a:off x="-6771" y="2725617"/>
            <a:ext cx="1434300" cy="1179600"/>
          </a:xfrm>
          <a:prstGeom prst="straightConnector1">
            <a:avLst/>
          </a:prstGeom>
          <a:noFill/>
          <a:ln w="9525" cap="flat" cmpd="sng">
            <a:solidFill>
              <a:srgbClr val="953735"/>
            </a:solidFill>
            <a:prstDash val="solid"/>
            <a:miter lim="800000"/>
            <a:headEnd type="none" w="sm" len="sm"/>
            <a:tailEnd type="none" w="sm" len="sm"/>
          </a:ln>
        </p:spPr>
      </p:cxnSp>
      <p:grpSp>
        <p:nvGrpSpPr>
          <p:cNvPr id="1141" name="Google Shape;1141;p139"/>
          <p:cNvGrpSpPr/>
          <p:nvPr/>
        </p:nvGrpSpPr>
        <p:grpSpPr>
          <a:xfrm flipH="1">
            <a:off x="5670931" y="1"/>
            <a:ext cx="3573049" cy="2655711"/>
            <a:chOff x="-124265" y="-1"/>
            <a:chExt cx="4764065" cy="3367200"/>
          </a:xfrm>
        </p:grpSpPr>
        <p:sp>
          <p:nvSpPr>
            <p:cNvPr id="1142" name="Google Shape;1142;p139"/>
            <p:cNvSpPr/>
            <p:nvPr/>
          </p:nvSpPr>
          <p:spPr>
            <a:xfrm>
              <a:off x="0" y="-1"/>
              <a:ext cx="4639800" cy="3367200"/>
            </a:xfrm>
            <a:prstGeom prst="diagStripe">
              <a:avLst>
                <a:gd name="adj" fmla="val 51202"/>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1143" name="Google Shape;1143;p139"/>
            <p:cNvCxnSpPr/>
            <p:nvPr/>
          </p:nvCxnSpPr>
          <p:spPr>
            <a:xfrm rot="10800000" flipH="1">
              <a:off x="1433638" y="93"/>
              <a:ext cx="1241100" cy="916500"/>
            </a:xfrm>
            <a:prstGeom prst="straightConnector1">
              <a:avLst/>
            </a:prstGeom>
            <a:noFill/>
            <a:ln w="9525" cap="flat" cmpd="sng">
              <a:solidFill>
                <a:srgbClr val="BFBFBF"/>
              </a:solidFill>
              <a:prstDash val="solid"/>
              <a:miter lim="800000"/>
              <a:headEnd type="none" w="sm" len="sm"/>
              <a:tailEnd type="none" w="sm" len="sm"/>
            </a:ln>
          </p:spPr>
        </p:cxnSp>
        <p:sp>
          <p:nvSpPr>
            <p:cNvPr id="1144" name="Google Shape;1144;p139"/>
            <p:cNvSpPr/>
            <p:nvPr/>
          </p:nvSpPr>
          <p:spPr>
            <a:xfrm rot="-2178996">
              <a:off x="-192216" y="1140830"/>
              <a:ext cx="1354503" cy="214810"/>
            </a:xfrm>
            <a:prstGeom prst="parallelogram">
              <a:avLst>
                <a:gd name="adj" fmla="val 72003"/>
              </a:avLst>
            </a:prstGeom>
            <a:solidFill>
              <a:srgbClr val="95373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
        <p:nvSpPr>
          <p:cNvPr id="1145" name="Google Shape;1145;p139"/>
          <p:cNvSpPr/>
          <p:nvPr/>
        </p:nvSpPr>
        <p:spPr>
          <a:xfrm flipH="1">
            <a:off x="5010081" y="1"/>
            <a:ext cx="1085700" cy="479400"/>
          </a:xfrm>
          <a:prstGeom prst="parallelogram">
            <a:avLst>
              <a:gd name="adj" fmla="val 135617"/>
            </a:avLst>
          </a:prstGeom>
          <a:solidFill>
            <a:srgbClr val="17375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146" name="Google Shape;1146;p139"/>
          <p:cNvSpPr txBox="1">
            <a:spLocks noGrp="1"/>
          </p:cNvSpPr>
          <p:nvPr>
            <p:ph type="ftr" idx="11"/>
          </p:nvPr>
        </p:nvSpPr>
        <p:spPr>
          <a:xfrm>
            <a:off x="253897" y="4767263"/>
            <a:ext cx="30861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47" name="Google Shape;1147;p139"/>
          <p:cNvSpPr txBox="1">
            <a:spLocks noGrp="1"/>
          </p:cNvSpPr>
          <p:nvPr>
            <p:ph type="sldNum" idx="12"/>
          </p:nvPr>
        </p:nvSpPr>
        <p:spPr>
          <a:xfrm>
            <a:off x="8360228" y="4767263"/>
            <a:ext cx="5550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148" name="Google Shape;1148;p139" title="Title "/>
          <p:cNvSpPr txBox="1">
            <a:spLocks noGrp="1"/>
          </p:cNvSpPr>
          <p:nvPr>
            <p:ph type="title"/>
          </p:nvPr>
        </p:nvSpPr>
        <p:spPr>
          <a:xfrm>
            <a:off x="389008" y="156771"/>
            <a:ext cx="6249900" cy="861000"/>
          </a:xfrm>
          <a:prstGeom prst="rect">
            <a:avLst/>
          </a:prstGeom>
          <a:noFill/>
          <a:ln>
            <a:noFill/>
          </a:ln>
        </p:spPr>
        <p:txBody>
          <a:bodyPr spcFirstLastPara="1" wrap="square" lIns="68575" tIns="34275" rIns="68575" bIns="0" anchor="b" anchorCtr="0">
            <a:noAutofit/>
          </a:bodyPr>
          <a:lstStyle>
            <a:lvl1pPr lvl="0" algn="l" rtl="0">
              <a:lnSpc>
                <a:spcPct val="90000"/>
              </a:lnSpc>
              <a:spcBef>
                <a:spcPts val="0"/>
              </a:spcBef>
              <a:spcAft>
                <a:spcPts val="0"/>
              </a:spcAft>
              <a:buClr>
                <a:srgbClr val="17375E"/>
              </a:buClr>
              <a:buSzPts val="3000"/>
              <a:buFont typeface="Trebuchet MS"/>
              <a:buNone/>
              <a:defRPr sz="3000" b="1">
                <a:solidFill>
                  <a:srgbClr val="17375E"/>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49" name="Google Shape;1149;p139"/>
          <p:cNvSpPr txBox="1">
            <a:spLocks noGrp="1"/>
          </p:cNvSpPr>
          <p:nvPr>
            <p:ph type="body" idx="1"/>
          </p:nvPr>
        </p:nvSpPr>
        <p:spPr>
          <a:xfrm>
            <a:off x="397265" y="1238283"/>
            <a:ext cx="3886200" cy="33945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90000"/>
              </a:lnSpc>
              <a:spcBef>
                <a:spcPts val="800"/>
              </a:spcBef>
              <a:spcAft>
                <a:spcPts val="0"/>
              </a:spcAft>
              <a:buClr>
                <a:srgbClr val="953735"/>
              </a:buClr>
              <a:buSzPts val="1800"/>
              <a:buFont typeface="Arial"/>
              <a:buChar char="•"/>
              <a:defRPr sz="1800" b="0" i="0" u="none" strike="noStrike" cap="none">
                <a:solidFill>
                  <a:schemeClr val="dk1"/>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rgbClr val="953735"/>
              </a:buClr>
              <a:buSzPts val="1500"/>
              <a:buFont typeface="Arial"/>
              <a:buChar char="•"/>
              <a:defRPr sz="1500" b="0" i="0" u="none" strike="noStrike" cap="none">
                <a:solidFill>
                  <a:schemeClr val="dk1"/>
                </a:solidFill>
                <a:latin typeface="Trebuchet MS"/>
                <a:ea typeface="Trebuchet MS"/>
                <a:cs typeface="Trebuchet MS"/>
                <a:sym typeface="Trebuchet MS"/>
              </a:defRPr>
            </a:lvl2pPr>
            <a:lvl3pPr marL="1371600" marR="0" lvl="2" indent="-317500" algn="l" rtl="0">
              <a:lnSpc>
                <a:spcPct val="90000"/>
              </a:lnSpc>
              <a:spcBef>
                <a:spcPts val="400"/>
              </a:spcBef>
              <a:spcAft>
                <a:spcPts val="0"/>
              </a:spcAft>
              <a:buClr>
                <a:srgbClr val="953735"/>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4pPr>
            <a:lvl5pPr marL="2286000" marR="0" lvl="4"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50" name="Google Shape;1150;p139"/>
          <p:cNvSpPr txBox="1">
            <a:spLocks noGrp="1"/>
          </p:cNvSpPr>
          <p:nvPr>
            <p:ph type="body" idx="2"/>
          </p:nvPr>
        </p:nvSpPr>
        <p:spPr>
          <a:xfrm>
            <a:off x="4629150" y="1238283"/>
            <a:ext cx="3886200" cy="33945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90000"/>
              </a:lnSpc>
              <a:spcBef>
                <a:spcPts val="800"/>
              </a:spcBef>
              <a:spcAft>
                <a:spcPts val="0"/>
              </a:spcAft>
              <a:buClr>
                <a:srgbClr val="953735"/>
              </a:buClr>
              <a:buSzPts val="1800"/>
              <a:buFont typeface="Arial"/>
              <a:buChar char="•"/>
              <a:defRPr sz="1800" b="0" i="0" u="none" strike="noStrike" cap="none">
                <a:solidFill>
                  <a:schemeClr val="dk1"/>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rgbClr val="953735"/>
              </a:buClr>
              <a:buSzPts val="1500"/>
              <a:buFont typeface="Arial"/>
              <a:buChar char="•"/>
              <a:defRPr sz="1500" b="0" i="0" u="none" strike="noStrike" cap="none">
                <a:solidFill>
                  <a:schemeClr val="dk1"/>
                </a:solidFill>
                <a:latin typeface="Trebuchet MS"/>
                <a:ea typeface="Trebuchet MS"/>
                <a:cs typeface="Trebuchet MS"/>
                <a:sym typeface="Trebuchet MS"/>
              </a:defRPr>
            </a:lvl2pPr>
            <a:lvl3pPr marL="1371600" marR="0" lvl="2" indent="-317500" algn="l" rtl="0">
              <a:lnSpc>
                <a:spcPct val="90000"/>
              </a:lnSpc>
              <a:spcBef>
                <a:spcPts val="400"/>
              </a:spcBef>
              <a:spcAft>
                <a:spcPts val="0"/>
              </a:spcAft>
              <a:buClr>
                <a:srgbClr val="953735"/>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4pPr>
            <a:lvl5pPr marL="2286000" marR="0" lvl="4"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1151" name="Google Shape;1151;p13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850332" y="0"/>
            <a:ext cx="1293668" cy="54889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295">
          <p15:clr>
            <a:srgbClr val="FBAE40"/>
          </p15:clr>
        </p15:guide>
        <p15:guide id="4" pos="5567">
          <p15:clr>
            <a:srgbClr val="FBAE40"/>
          </p15:clr>
        </p15:guide>
        <p15:guide id="5" orient="horz" pos="583">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152"/>
        <p:cNvGrpSpPr/>
        <p:nvPr/>
      </p:nvGrpSpPr>
      <p:grpSpPr>
        <a:xfrm>
          <a:off x="0" y="0"/>
          <a:ext cx="0" cy="0"/>
          <a:chOff x="0" y="0"/>
          <a:chExt cx="0" cy="0"/>
        </a:xfrm>
      </p:grpSpPr>
      <p:cxnSp>
        <p:nvCxnSpPr>
          <p:cNvPr id="1153" name="Google Shape;1153;p140"/>
          <p:cNvCxnSpPr/>
          <p:nvPr/>
        </p:nvCxnSpPr>
        <p:spPr>
          <a:xfrm rot="10800000">
            <a:off x="-6771" y="2725617"/>
            <a:ext cx="1434300" cy="1179600"/>
          </a:xfrm>
          <a:prstGeom prst="straightConnector1">
            <a:avLst/>
          </a:prstGeom>
          <a:noFill/>
          <a:ln w="9525" cap="flat" cmpd="sng">
            <a:solidFill>
              <a:srgbClr val="953735"/>
            </a:solidFill>
            <a:prstDash val="solid"/>
            <a:miter lim="800000"/>
            <a:headEnd type="none" w="sm" len="sm"/>
            <a:tailEnd type="none" w="sm" len="sm"/>
          </a:ln>
        </p:spPr>
      </p:cxnSp>
      <p:grpSp>
        <p:nvGrpSpPr>
          <p:cNvPr id="1154" name="Google Shape;1154;p140"/>
          <p:cNvGrpSpPr/>
          <p:nvPr/>
        </p:nvGrpSpPr>
        <p:grpSpPr>
          <a:xfrm flipH="1">
            <a:off x="5670931" y="1"/>
            <a:ext cx="3573049" cy="2655711"/>
            <a:chOff x="-124265" y="-1"/>
            <a:chExt cx="4764065" cy="3367200"/>
          </a:xfrm>
        </p:grpSpPr>
        <p:sp>
          <p:nvSpPr>
            <p:cNvPr id="1155" name="Google Shape;1155;p140"/>
            <p:cNvSpPr/>
            <p:nvPr/>
          </p:nvSpPr>
          <p:spPr>
            <a:xfrm>
              <a:off x="0" y="-1"/>
              <a:ext cx="4639800" cy="3367200"/>
            </a:xfrm>
            <a:prstGeom prst="diagStripe">
              <a:avLst>
                <a:gd name="adj" fmla="val 51202"/>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1156" name="Google Shape;1156;p140"/>
            <p:cNvCxnSpPr/>
            <p:nvPr/>
          </p:nvCxnSpPr>
          <p:spPr>
            <a:xfrm rot="10800000" flipH="1">
              <a:off x="1433638" y="93"/>
              <a:ext cx="1241100" cy="916500"/>
            </a:xfrm>
            <a:prstGeom prst="straightConnector1">
              <a:avLst/>
            </a:prstGeom>
            <a:noFill/>
            <a:ln w="9525" cap="flat" cmpd="sng">
              <a:solidFill>
                <a:srgbClr val="BFBFBF"/>
              </a:solidFill>
              <a:prstDash val="solid"/>
              <a:miter lim="800000"/>
              <a:headEnd type="none" w="sm" len="sm"/>
              <a:tailEnd type="none" w="sm" len="sm"/>
            </a:ln>
          </p:spPr>
        </p:cxnSp>
        <p:sp>
          <p:nvSpPr>
            <p:cNvPr id="1157" name="Google Shape;1157;p140"/>
            <p:cNvSpPr/>
            <p:nvPr/>
          </p:nvSpPr>
          <p:spPr>
            <a:xfrm rot="-2178996">
              <a:off x="-192216" y="1140830"/>
              <a:ext cx="1354503" cy="214810"/>
            </a:xfrm>
            <a:prstGeom prst="parallelogram">
              <a:avLst>
                <a:gd name="adj" fmla="val 72003"/>
              </a:avLst>
            </a:prstGeom>
            <a:solidFill>
              <a:srgbClr val="95373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
        <p:nvSpPr>
          <p:cNvPr id="1158" name="Google Shape;1158;p140"/>
          <p:cNvSpPr/>
          <p:nvPr/>
        </p:nvSpPr>
        <p:spPr>
          <a:xfrm flipH="1">
            <a:off x="5010081" y="1"/>
            <a:ext cx="1085700" cy="479400"/>
          </a:xfrm>
          <a:prstGeom prst="parallelogram">
            <a:avLst>
              <a:gd name="adj" fmla="val 135617"/>
            </a:avLst>
          </a:prstGeom>
          <a:solidFill>
            <a:srgbClr val="17375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159" name="Google Shape;1159;p140"/>
          <p:cNvSpPr txBox="1">
            <a:spLocks noGrp="1"/>
          </p:cNvSpPr>
          <p:nvPr>
            <p:ph type="ftr" idx="11"/>
          </p:nvPr>
        </p:nvSpPr>
        <p:spPr>
          <a:xfrm>
            <a:off x="253897" y="4767263"/>
            <a:ext cx="30861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60" name="Google Shape;1160;p140"/>
          <p:cNvSpPr txBox="1">
            <a:spLocks noGrp="1"/>
          </p:cNvSpPr>
          <p:nvPr>
            <p:ph type="sldNum" idx="12"/>
          </p:nvPr>
        </p:nvSpPr>
        <p:spPr>
          <a:xfrm>
            <a:off x="8360228" y="4767263"/>
            <a:ext cx="5550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161" name="Google Shape;1161;p140" title="Title "/>
          <p:cNvSpPr txBox="1">
            <a:spLocks noGrp="1"/>
          </p:cNvSpPr>
          <p:nvPr>
            <p:ph type="title"/>
          </p:nvPr>
        </p:nvSpPr>
        <p:spPr>
          <a:xfrm>
            <a:off x="389008" y="156771"/>
            <a:ext cx="6249900" cy="861000"/>
          </a:xfrm>
          <a:prstGeom prst="rect">
            <a:avLst/>
          </a:prstGeom>
          <a:noFill/>
          <a:ln>
            <a:noFill/>
          </a:ln>
        </p:spPr>
        <p:txBody>
          <a:bodyPr spcFirstLastPara="1" wrap="square" lIns="68575" tIns="34275" rIns="68575" bIns="0" anchor="b" anchorCtr="0">
            <a:noAutofit/>
          </a:bodyPr>
          <a:lstStyle>
            <a:lvl1pPr lvl="0" algn="l" rtl="0">
              <a:lnSpc>
                <a:spcPct val="90000"/>
              </a:lnSpc>
              <a:spcBef>
                <a:spcPts val="0"/>
              </a:spcBef>
              <a:spcAft>
                <a:spcPts val="0"/>
              </a:spcAft>
              <a:buClr>
                <a:srgbClr val="17375E"/>
              </a:buClr>
              <a:buSzPts val="3000"/>
              <a:buFont typeface="Trebuchet MS"/>
              <a:buNone/>
              <a:defRPr sz="3000" b="1">
                <a:solidFill>
                  <a:srgbClr val="17375E"/>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62" name="Google Shape;1162;p140"/>
          <p:cNvSpPr txBox="1">
            <a:spLocks noGrp="1"/>
          </p:cNvSpPr>
          <p:nvPr>
            <p:ph type="body" idx="1"/>
          </p:nvPr>
        </p:nvSpPr>
        <p:spPr>
          <a:xfrm>
            <a:off x="389008" y="1260872"/>
            <a:ext cx="4037100" cy="618000"/>
          </a:xfrm>
          <a:prstGeom prst="rect">
            <a:avLst/>
          </a:prstGeom>
          <a:noFill/>
          <a:ln>
            <a:noFill/>
          </a:ln>
        </p:spPr>
        <p:txBody>
          <a:bodyPr spcFirstLastPara="1" wrap="square" lIns="68575" tIns="34275" rIns="68575" bIns="34275" anchor="b" anchorCtr="0">
            <a:noAutofit/>
          </a:bodyPr>
          <a:lstStyle>
            <a:lvl1pPr marL="457200" marR="0" lvl="0" indent="-228600" algn="l" rtl="0">
              <a:lnSpc>
                <a:spcPct val="90000"/>
              </a:lnSpc>
              <a:spcBef>
                <a:spcPts val="800"/>
              </a:spcBef>
              <a:spcAft>
                <a:spcPts val="0"/>
              </a:spcAft>
              <a:buClr>
                <a:srgbClr val="2E7A40"/>
              </a:buClr>
              <a:buSzPts val="1800"/>
              <a:buFont typeface="Arial"/>
              <a:buNone/>
              <a:defRPr sz="1800" b="1" i="0" u="none" strike="noStrike" cap="none">
                <a:solidFill>
                  <a:schemeClr val="accent6"/>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rgbClr val="2E7A40"/>
              </a:buClr>
              <a:buSzPts val="1500"/>
              <a:buFont typeface="Arial"/>
              <a:buChar char="•"/>
              <a:defRPr sz="15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rgbClr val="2E7A40"/>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63" name="Google Shape;1163;p140"/>
          <p:cNvSpPr txBox="1">
            <a:spLocks noGrp="1"/>
          </p:cNvSpPr>
          <p:nvPr>
            <p:ph type="body" idx="2"/>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marR="0" lvl="0" indent="-228600" algn="l" rtl="0">
              <a:lnSpc>
                <a:spcPct val="90000"/>
              </a:lnSpc>
              <a:spcBef>
                <a:spcPts val="800"/>
              </a:spcBef>
              <a:spcAft>
                <a:spcPts val="0"/>
              </a:spcAft>
              <a:buClr>
                <a:srgbClr val="2E7A40"/>
              </a:buClr>
              <a:buSzPts val="1800"/>
              <a:buFont typeface="Arial"/>
              <a:buNone/>
              <a:defRPr sz="1800" b="1"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400"/>
              </a:spcBef>
              <a:spcAft>
                <a:spcPts val="0"/>
              </a:spcAft>
              <a:buClr>
                <a:srgbClr val="2E7A40"/>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rgbClr val="2E7A40"/>
              </a:buClr>
              <a:buSzPts val="1400"/>
              <a:buFont typeface="Arial"/>
              <a:buNone/>
              <a:defRPr sz="14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rgbClr val="2E7A40"/>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rgbClr val="2E7A40"/>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1164" name="Google Shape;1164;p140"/>
          <p:cNvSpPr txBox="1">
            <a:spLocks noGrp="1"/>
          </p:cNvSpPr>
          <p:nvPr>
            <p:ph type="body" idx="3"/>
          </p:nvPr>
        </p:nvSpPr>
        <p:spPr>
          <a:xfrm>
            <a:off x="4629150" y="1878806"/>
            <a:ext cx="3887400" cy="27636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90000"/>
              </a:lnSpc>
              <a:spcBef>
                <a:spcPts val="800"/>
              </a:spcBef>
              <a:spcAft>
                <a:spcPts val="0"/>
              </a:spcAft>
              <a:buClr>
                <a:srgbClr val="953735"/>
              </a:buClr>
              <a:buSzPts val="1800"/>
              <a:buFont typeface="Arial"/>
              <a:buChar char="•"/>
              <a:defRPr sz="1800" b="0" i="0" u="none" strike="noStrike" cap="none">
                <a:solidFill>
                  <a:schemeClr val="dk1"/>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rgbClr val="953735"/>
              </a:buClr>
              <a:buSzPts val="1500"/>
              <a:buFont typeface="Arial"/>
              <a:buChar char="•"/>
              <a:defRPr sz="1500" b="0" i="0" u="none" strike="noStrike" cap="none">
                <a:solidFill>
                  <a:schemeClr val="dk1"/>
                </a:solidFill>
                <a:latin typeface="Trebuchet MS"/>
                <a:ea typeface="Trebuchet MS"/>
                <a:cs typeface="Trebuchet MS"/>
                <a:sym typeface="Trebuchet MS"/>
              </a:defRPr>
            </a:lvl2pPr>
            <a:lvl3pPr marL="1371600" marR="0" lvl="2" indent="-317500" algn="l" rtl="0">
              <a:lnSpc>
                <a:spcPct val="90000"/>
              </a:lnSpc>
              <a:spcBef>
                <a:spcPts val="400"/>
              </a:spcBef>
              <a:spcAft>
                <a:spcPts val="0"/>
              </a:spcAft>
              <a:buClr>
                <a:srgbClr val="953735"/>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4pPr>
            <a:lvl5pPr marL="2286000" marR="0" lvl="4"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65" name="Google Shape;1165;p140"/>
          <p:cNvSpPr txBox="1">
            <a:spLocks noGrp="1"/>
          </p:cNvSpPr>
          <p:nvPr>
            <p:ph type="body" idx="4"/>
          </p:nvPr>
        </p:nvSpPr>
        <p:spPr>
          <a:xfrm>
            <a:off x="389008" y="1878806"/>
            <a:ext cx="4043700" cy="27636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90000"/>
              </a:lnSpc>
              <a:spcBef>
                <a:spcPts val="800"/>
              </a:spcBef>
              <a:spcAft>
                <a:spcPts val="0"/>
              </a:spcAft>
              <a:buClr>
                <a:srgbClr val="953735"/>
              </a:buClr>
              <a:buSzPts val="1800"/>
              <a:buFont typeface="Arial"/>
              <a:buChar char="•"/>
              <a:defRPr sz="1800" b="0" i="0" u="none" strike="noStrike" cap="none">
                <a:solidFill>
                  <a:schemeClr val="dk1"/>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rgbClr val="953735"/>
              </a:buClr>
              <a:buSzPts val="1500"/>
              <a:buFont typeface="Arial"/>
              <a:buChar char="•"/>
              <a:defRPr sz="1500" b="0" i="0" u="none" strike="noStrike" cap="none">
                <a:solidFill>
                  <a:schemeClr val="dk1"/>
                </a:solidFill>
                <a:latin typeface="Trebuchet MS"/>
                <a:ea typeface="Trebuchet MS"/>
                <a:cs typeface="Trebuchet MS"/>
                <a:sym typeface="Trebuchet MS"/>
              </a:defRPr>
            </a:lvl2pPr>
            <a:lvl3pPr marL="1371600" marR="0" lvl="2" indent="-317500" algn="l" rtl="0">
              <a:lnSpc>
                <a:spcPct val="90000"/>
              </a:lnSpc>
              <a:spcBef>
                <a:spcPts val="400"/>
              </a:spcBef>
              <a:spcAft>
                <a:spcPts val="0"/>
              </a:spcAft>
              <a:buClr>
                <a:srgbClr val="953735"/>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4pPr>
            <a:lvl5pPr marL="2286000" marR="0" lvl="4"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1166" name="Google Shape;1166;p14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850332" y="0"/>
            <a:ext cx="1293668" cy="54889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295">
          <p15:clr>
            <a:srgbClr val="FBAE40"/>
          </p15:clr>
        </p15:guide>
        <p15:guide id="4" pos="5567">
          <p15:clr>
            <a:srgbClr val="FBAE40"/>
          </p15:clr>
        </p15:guide>
        <p15:guide id="5" orient="horz" pos="583">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167"/>
        <p:cNvGrpSpPr/>
        <p:nvPr/>
      </p:nvGrpSpPr>
      <p:grpSpPr>
        <a:xfrm>
          <a:off x="0" y="0"/>
          <a:ext cx="0" cy="0"/>
          <a:chOff x="0" y="0"/>
          <a:chExt cx="0" cy="0"/>
        </a:xfrm>
      </p:grpSpPr>
      <p:grpSp>
        <p:nvGrpSpPr>
          <p:cNvPr id="1168" name="Google Shape;1168;p141"/>
          <p:cNvGrpSpPr/>
          <p:nvPr/>
        </p:nvGrpSpPr>
        <p:grpSpPr>
          <a:xfrm flipH="1">
            <a:off x="5670931" y="1"/>
            <a:ext cx="3573049" cy="2655711"/>
            <a:chOff x="-124265" y="-1"/>
            <a:chExt cx="4764065" cy="3367200"/>
          </a:xfrm>
        </p:grpSpPr>
        <p:sp>
          <p:nvSpPr>
            <p:cNvPr id="1169" name="Google Shape;1169;p141"/>
            <p:cNvSpPr/>
            <p:nvPr/>
          </p:nvSpPr>
          <p:spPr>
            <a:xfrm>
              <a:off x="0" y="-1"/>
              <a:ext cx="4639800" cy="3367200"/>
            </a:xfrm>
            <a:prstGeom prst="diagStripe">
              <a:avLst>
                <a:gd name="adj" fmla="val 51202"/>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1170" name="Google Shape;1170;p141"/>
            <p:cNvCxnSpPr/>
            <p:nvPr/>
          </p:nvCxnSpPr>
          <p:spPr>
            <a:xfrm rot="10800000" flipH="1">
              <a:off x="1433638" y="93"/>
              <a:ext cx="1241100" cy="916500"/>
            </a:xfrm>
            <a:prstGeom prst="straightConnector1">
              <a:avLst/>
            </a:prstGeom>
            <a:noFill/>
            <a:ln w="9525" cap="flat" cmpd="sng">
              <a:solidFill>
                <a:srgbClr val="BFBFBF"/>
              </a:solidFill>
              <a:prstDash val="solid"/>
              <a:miter lim="800000"/>
              <a:headEnd type="none" w="sm" len="sm"/>
              <a:tailEnd type="none" w="sm" len="sm"/>
            </a:ln>
          </p:spPr>
        </p:cxnSp>
        <p:sp>
          <p:nvSpPr>
            <p:cNvPr id="1171" name="Google Shape;1171;p141"/>
            <p:cNvSpPr/>
            <p:nvPr/>
          </p:nvSpPr>
          <p:spPr>
            <a:xfrm rot="-2178996">
              <a:off x="-192216" y="1140830"/>
              <a:ext cx="1354503" cy="214810"/>
            </a:xfrm>
            <a:prstGeom prst="parallelogram">
              <a:avLst>
                <a:gd name="adj" fmla="val 72003"/>
              </a:avLst>
            </a:prstGeom>
            <a:solidFill>
              <a:srgbClr val="95373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
        <p:nvSpPr>
          <p:cNvPr id="1172" name="Google Shape;1172;p141"/>
          <p:cNvSpPr/>
          <p:nvPr/>
        </p:nvSpPr>
        <p:spPr>
          <a:xfrm flipH="1">
            <a:off x="5010081" y="1"/>
            <a:ext cx="1085700" cy="479400"/>
          </a:xfrm>
          <a:prstGeom prst="parallelogram">
            <a:avLst>
              <a:gd name="adj" fmla="val 135617"/>
            </a:avLst>
          </a:prstGeom>
          <a:solidFill>
            <a:srgbClr val="17375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173" name="Google Shape;1173;p141"/>
          <p:cNvSpPr txBox="1">
            <a:spLocks noGrp="1"/>
          </p:cNvSpPr>
          <p:nvPr>
            <p:ph type="ftr" idx="11"/>
          </p:nvPr>
        </p:nvSpPr>
        <p:spPr>
          <a:xfrm>
            <a:off x="253897" y="4767263"/>
            <a:ext cx="30861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74" name="Google Shape;1174;p141"/>
          <p:cNvSpPr txBox="1">
            <a:spLocks noGrp="1"/>
          </p:cNvSpPr>
          <p:nvPr>
            <p:ph type="sldNum" idx="12"/>
          </p:nvPr>
        </p:nvSpPr>
        <p:spPr>
          <a:xfrm>
            <a:off x="8360228" y="4767263"/>
            <a:ext cx="5550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1175" name="Google Shape;1175;p14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850332" y="0"/>
            <a:ext cx="1293668" cy="54889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07">
          <p15:clr>
            <a:srgbClr val="FBAE40"/>
          </p15:clr>
        </p15:guide>
        <p15:guide id="2" pos="2880">
          <p15:clr>
            <a:srgbClr val="FBAE40"/>
          </p15:clr>
        </p15:guide>
        <p15:guide id="3" pos="583">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176"/>
        <p:cNvGrpSpPr/>
        <p:nvPr/>
      </p:nvGrpSpPr>
      <p:grpSpPr>
        <a:xfrm>
          <a:off x="0" y="0"/>
          <a:ext cx="0" cy="0"/>
          <a:chOff x="0" y="0"/>
          <a:chExt cx="0" cy="0"/>
        </a:xfrm>
      </p:grpSpPr>
      <p:sp>
        <p:nvSpPr>
          <p:cNvPr id="1177" name="Google Shape;1177;p142"/>
          <p:cNvSpPr txBox="1">
            <a:spLocks noGrp="1"/>
          </p:cNvSpPr>
          <p:nvPr>
            <p:ph type="title"/>
          </p:nvPr>
        </p:nvSpPr>
        <p:spPr>
          <a:xfrm>
            <a:off x="389008" y="156772"/>
            <a:ext cx="8126400" cy="861000"/>
          </a:xfrm>
          <a:prstGeom prst="rect">
            <a:avLst/>
          </a:prstGeom>
          <a:noFill/>
          <a:ln>
            <a:noFill/>
          </a:ln>
        </p:spPr>
        <p:txBody>
          <a:bodyPr spcFirstLastPara="1" wrap="square" lIns="68575" tIns="34275" rIns="68575" bIns="0" anchor="b" anchorCtr="0">
            <a:noAutofit/>
          </a:bodyPr>
          <a:lstStyle>
            <a:lvl1pPr lvl="0" algn="l" rtl="0">
              <a:lnSpc>
                <a:spcPct val="90000"/>
              </a:lnSpc>
              <a:spcBef>
                <a:spcPts val="0"/>
              </a:spcBef>
              <a:spcAft>
                <a:spcPts val="0"/>
              </a:spcAft>
              <a:buClr>
                <a:srgbClr val="17375E"/>
              </a:buClr>
              <a:buSzPts val="3000"/>
              <a:buFont typeface="Trebuchet MS"/>
              <a:buNone/>
              <a:defRPr sz="3000">
                <a:solidFill>
                  <a:srgbClr val="17375E"/>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1_Title Slide ALT">
  <p:cSld name="1_Title Slide_1">
    <p:spTree>
      <p:nvGrpSpPr>
        <p:cNvPr id="1" name="Shape 1185"/>
        <p:cNvGrpSpPr/>
        <p:nvPr/>
      </p:nvGrpSpPr>
      <p:grpSpPr>
        <a:xfrm>
          <a:off x="0" y="0"/>
          <a:ext cx="0" cy="0"/>
          <a:chOff x="0" y="0"/>
          <a:chExt cx="0" cy="0"/>
        </a:xfrm>
      </p:grpSpPr>
      <p:sp>
        <p:nvSpPr>
          <p:cNvPr id="1186" name="Google Shape;1186;p144"/>
          <p:cNvSpPr txBox="1">
            <a:spLocks noGrp="1"/>
          </p:cNvSpPr>
          <p:nvPr>
            <p:ph type="body" idx="1"/>
          </p:nvPr>
        </p:nvSpPr>
        <p:spPr>
          <a:xfrm>
            <a:off x="781050" y="1197806"/>
            <a:ext cx="7587600" cy="28059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2100"/>
              <a:buNone/>
              <a:defRPr/>
            </a:lvl1pPr>
            <a:lvl2pPr marL="914400" lvl="1" indent="-228600" algn="l" rtl="0">
              <a:lnSpc>
                <a:spcPct val="90000"/>
              </a:lnSpc>
              <a:spcBef>
                <a:spcPts val="400"/>
              </a:spcBef>
              <a:spcAft>
                <a:spcPts val="0"/>
              </a:spcAft>
              <a:buClr>
                <a:schemeClr val="dk1"/>
              </a:buClr>
              <a:buSzPts val="1800"/>
              <a:buNone/>
              <a:defRPr/>
            </a:lvl2pPr>
            <a:lvl3pPr marL="1371600" lvl="2" indent="-228600" algn="l" rtl="0">
              <a:lnSpc>
                <a:spcPct val="90000"/>
              </a:lnSpc>
              <a:spcBef>
                <a:spcPts val="400"/>
              </a:spcBef>
              <a:spcAft>
                <a:spcPts val="0"/>
              </a:spcAft>
              <a:buClr>
                <a:schemeClr val="dk1"/>
              </a:buClr>
              <a:buSzPts val="1500"/>
              <a:buNone/>
              <a:defRPr/>
            </a:lvl3pPr>
            <a:lvl4pPr marL="1828800" lvl="3" indent="-228600" algn="l" rtl="0">
              <a:lnSpc>
                <a:spcPct val="90000"/>
              </a:lnSpc>
              <a:spcBef>
                <a:spcPts val="400"/>
              </a:spcBef>
              <a:spcAft>
                <a:spcPts val="0"/>
              </a:spcAft>
              <a:buClr>
                <a:schemeClr val="dk1"/>
              </a:buClr>
              <a:buSzPts val="1400"/>
              <a:buNone/>
              <a:defRPr/>
            </a:lvl4pPr>
            <a:lvl5pPr marL="2286000" lvl="4" indent="-228600" algn="l" rtl="0">
              <a:lnSpc>
                <a:spcPct val="90000"/>
              </a:lnSpc>
              <a:spcBef>
                <a:spcPts val="400"/>
              </a:spcBef>
              <a:spcAft>
                <a:spcPts val="0"/>
              </a:spcAft>
              <a:buClr>
                <a:schemeClr val="dk1"/>
              </a:buClr>
              <a:buSzPts val="1400"/>
              <a:buNone/>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87" name="Google Shape;1187;p144"/>
          <p:cNvSpPr txBox="1">
            <a:spLocks noGrp="1"/>
          </p:cNvSpPr>
          <p:nvPr>
            <p:ph type="ftr" idx="11"/>
          </p:nvPr>
        </p:nvSpPr>
        <p:spPr>
          <a:xfrm>
            <a:off x="561415" y="4363303"/>
            <a:ext cx="3086100" cy="273900"/>
          </a:xfrm>
          <a:prstGeom prst="rect">
            <a:avLst/>
          </a:prstGeom>
          <a:noFill/>
          <a:ln>
            <a:noFill/>
          </a:ln>
        </p:spPr>
        <p:txBody>
          <a:bodyPr spcFirstLastPara="1" wrap="square" lIns="68575" tIns="34275" rIns="68575" bIns="34275" anchor="b" anchorCtr="0">
            <a:noAutofit/>
          </a:bodyPr>
          <a:lstStyle>
            <a:lvl1pPr lvl="0" algn="l" rtl="0">
              <a:lnSpc>
                <a:spcPct val="100000"/>
              </a:lnSpc>
              <a:spcBef>
                <a:spcPts val="0"/>
              </a:spcBef>
              <a:spcAft>
                <a:spcPts val="0"/>
              </a:spcAft>
              <a:buSzPts val="1100"/>
              <a:buNone/>
              <a:defRPr sz="900">
                <a:solidFill>
                  <a:schemeClr val="dk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88" name="Google Shape;1188;p144"/>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rtl="0">
              <a:buNone/>
              <a:defRPr sz="1300">
                <a:solidFill>
                  <a:schemeClr val="dk1"/>
                </a:solidFill>
                <a:latin typeface="Public Sans"/>
                <a:ea typeface="Public Sans"/>
                <a:cs typeface="Public Sans"/>
                <a:sym typeface="Public Sans"/>
              </a:defRPr>
            </a:lvl1pPr>
            <a:lvl2pPr lvl="1" rtl="0">
              <a:buNone/>
              <a:defRPr sz="1300">
                <a:solidFill>
                  <a:schemeClr val="dk1"/>
                </a:solidFill>
                <a:latin typeface="Public Sans"/>
                <a:ea typeface="Public Sans"/>
                <a:cs typeface="Public Sans"/>
                <a:sym typeface="Public Sans"/>
              </a:defRPr>
            </a:lvl2pPr>
            <a:lvl3pPr lvl="2" rtl="0">
              <a:buNone/>
              <a:defRPr sz="1300">
                <a:solidFill>
                  <a:schemeClr val="dk1"/>
                </a:solidFill>
                <a:latin typeface="Public Sans"/>
                <a:ea typeface="Public Sans"/>
                <a:cs typeface="Public Sans"/>
                <a:sym typeface="Public Sans"/>
              </a:defRPr>
            </a:lvl3pPr>
            <a:lvl4pPr lvl="3" rtl="0">
              <a:buNone/>
              <a:defRPr sz="1300">
                <a:solidFill>
                  <a:schemeClr val="dk1"/>
                </a:solidFill>
                <a:latin typeface="Public Sans"/>
                <a:ea typeface="Public Sans"/>
                <a:cs typeface="Public Sans"/>
                <a:sym typeface="Public Sans"/>
              </a:defRPr>
            </a:lvl4pPr>
            <a:lvl5pPr lvl="4" rtl="0">
              <a:buNone/>
              <a:defRPr sz="1300">
                <a:solidFill>
                  <a:schemeClr val="dk1"/>
                </a:solidFill>
                <a:latin typeface="Public Sans"/>
                <a:ea typeface="Public Sans"/>
                <a:cs typeface="Public Sans"/>
                <a:sym typeface="Public Sans"/>
              </a:defRPr>
            </a:lvl5pPr>
            <a:lvl6pPr lvl="5" rtl="0">
              <a:buNone/>
              <a:defRPr sz="1300">
                <a:solidFill>
                  <a:schemeClr val="dk1"/>
                </a:solidFill>
                <a:latin typeface="Public Sans"/>
                <a:ea typeface="Public Sans"/>
                <a:cs typeface="Public Sans"/>
                <a:sym typeface="Public Sans"/>
              </a:defRPr>
            </a:lvl6pPr>
            <a:lvl7pPr lvl="6" rtl="0">
              <a:buNone/>
              <a:defRPr sz="1300">
                <a:solidFill>
                  <a:schemeClr val="dk1"/>
                </a:solidFill>
                <a:latin typeface="Public Sans"/>
                <a:ea typeface="Public Sans"/>
                <a:cs typeface="Public Sans"/>
                <a:sym typeface="Public Sans"/>
              </a:defRPr>
            </a:lvl7pPr>
            <a:lvl8pPr lvl="7" rtl="0">
              <a:buNone/>
              <a:defRPr sz="1300">
                <a:solidFill>
                  <a:schemeClr val="dk1"/>
                </a:solidFill>
                <a:latin typeface="Public Sans"/>
                <a:ea typeface="Public Sans"/>
                <a:cs typeface="Public Sans"/>
                <a:sym typeface="Public Sans"/>
              </a:defRPr>
            </a:lvl8pPr>
            <a:lvl9pPr lvl="8" rtl="0">
              <a:buNone/>
              <a:defRPr sz="1300">
                <a:solidFill>
                  <a:schemeClr val="dk1"/>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Section Title">
  <p:cSld name="1_Title Slide">
    <p:spTree>
      <p:nvGrpSpPr>
        <p:cNvPr id="1" name="Shape 1189"/>
        <p:cNvGrpSpPr/>
        <p:nvPr/>
      </p:nvGrpSpPr>
      <p:grpSpPr>
        <a:xfrm>
          <a:off x="0" y="0"/>
          <a:ext cx="0" cy="0"/>
          <a:chOff x="0" y="0"/>
          <a:chExt cx="0" cy="0"/>
        </a:xfrm>
      </p:grpSpPr>
      <p:sp>
        <p:nvSpPr>
          <p:cNvPr id="1190" name="Google Shape;1190;p145"/>
          <p:cNvSpPr/>
          <p:nvPr/>
        </p:nvSpPr>
        <p:spPr>
          <a:xfrm>
            <a:off x="842665" y="2795939"/>
            <a:ext cx="1199817" cy="40900"/>
          </a:xfrm>
          <a:custGeom>
            <a:avLst/>
            <a:gdLst/>
            <a:ahLst/>
            <a:cxnLst/>
            <a:rect l="l" t="t" r="r" b="b"/>
            <a:pathLst>
              <a:path w="11426825" h="215265" extrusionOk="0">
                <a:moveTo>
                  <a:pt x="11426353" y="0"/>
                </a:moveTo>
                <a:lnTo>
                  <a:pt x="0" y="0"/>
                </a:lnTo>
                <a:lnTo>
                  <a:pt x="0" y="215051"/>
                </a:lnTo>
                <a:lnTo>
                  <a:pt x="11426353" y="215051"/>
                </a:lnTo>
                <a:lnTo>
                  <a:pt x="11426353" y="0"/>
                </a:lnTo>
                <a:close/>
              </a:path>
            </a:pathLst>
          </a:custGeom>
          <a:solidFill>
            <a:srgbClr val="FF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Calibri"/>
              <a:ea typeface="Calibri"/>
              <a:cs typeface="Calibri"/>
              <a:sym typeface="Calibri"/>
            </a:endParaRPr>
          </a:p>
        </p:txBody>
      </p:sp>
      <p:sp>
        <p:nvSpPr>
          <p:cNvPr id="1191" name="Google Shape;1191;p145"/>
          <p:cNvSpPr txBox="1">
            <a:spLocks noGrp="1"/>
          </p:cNvSpPr>
          <p:nvPr>
            <p:ph type="title"/>
          </p:nvPr>
        </p:nvSpPr>
        <p:spPr>
          <a:xfrm>
            <a:off x="782054" y="1743396"/>
            <a:ext cx="7886700" cy="9942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rgbClr val="030AFD"/>
              </a:buClr>
              <a:buSzPts val="4100"/>
              <a:buNone/>
              <a:defRPr sz="4100">
                <a:solidFill>
                  <a:srgbClr val="030AFD"/>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92" name="Google Shape;1192;p145"/>
          <p:cNvSpPr txBox="1">
            <a:spLocks noGrp="1"/>
          </p:cNvSpPr>
          <p:nvPr>
            <p:ph type="ftr" idx="11"/>
          </p:nvPr>
        </p:nvSpPr>
        <p:spPr>
          <a:xfrm>
            <a:off x="561415" y="4363303"/>
            <a:ext cx="3086100" cy="273900"/>
          </a:xfrm>
          <a:prstGeom prst="rect">
            <a:avLst/>
          </a:prstGeom>
          <a:noFill/>
          <a:ln>
            <a:noFill/>
          </a:ln>
        </p:spPr>
        <p:txBody>
          <a:bodyPr spcFirstLastPara="1" wrap="square" lIns="68575" tIns="34275" rIns="68575" bIns="34275" anchor="b" anchorCtr="0">
            <a:noAutofit/>
          </a:bodyPr>
          <a:lstStyle>
            <a:lvl1pPr lvl="0" algn="l" rtl="0">
              <a:lnSpc>
                <a:spcPct val="100000"/>
              </a:lnSpc>
              <a:spcBef>
                <a:spcPts val="0"/>
              </a:spcBef>
              <a:spcAft>
                <a:spcPts val="0"/>
              </a:spcAft>
              <a:buSzPts val="1100"/>
              <a:buNone/>
              <a:defRPr sz="900">
                <a:solidFill>
                  <a:schemeClr val="dk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93" name="Google Shape;1193;p145"/>
          <p:cNvSpPr txBox="1">
            <a:spLocks noGrp="1"/>
          </p:cNvSpPr>
          <p:nvPr>
            <p:ph type="subTitle" idx="1"/>
          </p:nvPr>
        </p:nvSpPr>
        <p:spPr>
          <a:xfrm>
            <a:off x="782063" y="2946844"/>
            <a:ext cx="6270000" cy="467400"/>
          </a:xfrm>
          <a:prstGeom prst="rect">
            <a:avLst/>
          </a:prstGeom>
          <a:noFill/>
          <a:ln>
            <a:noFill/>
          </a:ln>
        </p:spPr>
        <p:txBody>
          <a:bodyPr spcFirstLastPara="1" wrap="square" lIns="68575" tIns="68575" rIns="68575" bIns="68575" anchor="t" anchorCtr="0">
            <a:noAutofit/>
          </a:bodyPr>
          <a:lstStyle>
            <a:lvl1pPr lvl="0" algn="l" rtl="0">
              <a:lnSpc>
                <a:spcPct val="90000"/>
              </a:lnSpc>
              <a:spcBef>
                <a:spcPts val="0"/>
              </a:spcBef>
              <a:spcAft>
                <a:spcPts val="0"/>
              </a:spcAft>
              <a:buSzPts val="1800"/>
              <a:buFont typeface="Sofia Sans Condensed SemiBold"/>
              <a:buNone/>
              <a:defRPr>
                <a:latin typeface="Sofia Sans Condensed SemiBold"/>
                <a:ea typeface="Sofia Sans Condensed SemiBold"/>
                <a:cs typeface="Sofia Sans Condensed SemiBold"/>
                <a:sym typeface="Sofia Sans Condensed SemiBold"/>
              </a:defRPr>
            </a:lvl1pPr>
            <a:lvl2pPr lvl="1" algn="l" rtl="0">
              <a:lnSpc>
                <a:spcPct val="90000"/>
              </a:lnSpc>
              <a:spcBef>
                <a:spcPts val="0"/>
              </a:spcBef>
              <a:spcAft>
                <a:spcPts val="0"/>
              </a:spcAft>
              <a:buSzPts val="1800"/>
              <a:buFont typeface="Sofia Sans Condensed SemiBold"/>
              <a:buNone/>
              <a:defRPr>
                <a:latin typeface="Sofia Sans Condensed SemiBold"/>
                <a:ea typeface="Sofia Sans Condensed SemiBold"/>
                <a:cs typeface="Sofia Sans Condensed SemiBold"/>
                <a:sym typeface="Sofia Sans Condensed SemiBold"/>
              </a:defRPr>
            </a:lvl2pPr>
            <a:lvl3pPr lvl="2" algn="l" rtl="0">
              <a:lnSpc>
                <a:spcPct val="90000"/>
              </a:lnSpc>
              <a:spcBef>
                <a:spcPts val="0"/>
              </a:spcBef>
              <a:spcAft>
                <a:spcPts val="0"/>
              </a:spcAft>
              <a:buSzPts val="1800"/>
              <a:buFont typeface="Sofia Sans Condensed SemiBold"/>
              <a:buNone/>
              <a:defRPr>
                <a:latin typeface="Sofia Sans Condensed SemiBold"/>
                <a:ea typeface="Sofia Sans Condensed SemiBold"/>
                <a:cs typeface="Sofia Sans Condensed SemiBold"/>
                <a:sym typeface="Sofia Sans Condensed SemiBold"/>
              </a:defRPr>
            </a:lvl3pPr>
            <a:lvl4pPr lvl="3" algn="l" rtl="0">
              <a:lnSpc>
                <a:spcPct val="90000"/>
              </a:lnSpc>
              <a:spcBef>
                <a:spcPts val="0"/>
              </a:spcBef>
              <a:spcAft>
                <a:spcPts val="0"/>
              </a:spcAft>
              <a:buSzPts val="1800"/>
              <a:buFont typeface="Sofia Sans Condensed SemiBold"/>
              <a:buNone/>
              <a:defRPr>
                <a:latin typeface="Sofia Sans Condensed SemiBold"/>
                <a:ea typeface="Sofia Sans Condensed SemiBold"/>
                <a:cs typeface="Sofia Sans Condensed SemiBold"/>
                <a:sym typeface="Sofia Sans Condensed SemiBold"/>
              </a:defRPr>
            </a:lvl4pPr>
            <a:lvl5pPr lvl="4" algn="l" rtl="0">
              <a:lnSpc>
                <a:spcPct val="90000"/>
              </a:lnSpc>
              <a:spcBef>
                <a:spcPts val="0"/>
              </a:spcBef>
              <a:spcAft>
                <a:spcPts val="0"/>
              </a:spcAft>
              <a:buSzPts val="1800"/>
              <a:buFont typeface="Sofia Sans Condensed SemiBold"/>
              <a:buNone/>
              <a:defRPr>
                <a:latin typeface="Sofia Sans Condensed SemiBold"/>
                <a:ea typeface="Sofia Sans Condensed SemiBold"/>
                <a:cs typeface="Sofia Sans Condensed SemiBold"/>
                <a:sym typeface="Sofia Sans Condensed SemiBold"/>
              </a:defRPr>
            </a:lvl5pPr>
            <a:lvl6pPr lvl="5" algn="l" rtl="0">
              <a:lnSpc>
                <a:spcPct val="90000"/>
              </a:lnSpc>
              <a:spcBef>
                <a:spcPts val="0"/>
              </a:spcBef>
              <a:spcAft>
                <a:spcPts val="0"/>
              </a:spcAft>
              <a:buSzPts val="1800"/>
              <a:buFont typeface="Sofia Sans Condensed SemiBold"/>
              <a:buNone/>
              <a:defRPr>
                <a:latin typeface="Sofia Sans Condensed SemiBold"/>
                <a:ea typeface="Sofia Sans Condensed SemiBold"/>
                <a:cs typeface="Sofia Sans Condensed SemiBold"/>
                <a:sym typeface="Sofia Sans Condensed SemiBold"/>
              </a:defRPr>
            </a:lvl6pPr>
            <a:lvl7pPr lvl="6" algn="l" rtl="0">
              <a:lnSpc>
                <a:spcPct val="90000"/>
              </a:lnSpc>
              <a:spcBef>
                <a:spcPts val="0"/>
              </a:spcBef>
              <a:spcAft>
                <a:spcPts val="0"/>
              </a:spcAft>
              <a:buSzPts val="1800"/>
              <a:buFont typeface="Sofia Sans Condensed SemiBold"/>
              <a:buNone/>
              <a:defRPr>
                <a:latin typeface="Sofia Sans Condensed SemiBold"/>
                <a:ea typeface="Sofia Sans Condensed SemiBold"/>
                <a:cs typeface="Sofia Sans Condensed SemiBold"/>
                <a:sym typeface="Sofia Sans Condensed SemiBold"/>
              </a:defRPr>
            </a:lvl7pPr>
            <a:lvl8pPr lvl="7" algn="l" rtl="0">
              <a:lnSpc>
                <a:spcPct val="90000"/>
              </a:lnSpc>
              <a:spcBef>
                <a:spcPts val="0"/>
              </a:spcBef>
              <a:spcAft>
                <a:spcPts val="0"/>
              </a:spcAft>
              <a:buSzPts val="1800"/>
              <a:buFont typeface="Sofia Sans Condensed SemiBold"/>
              <a:buNone/>
              <a:defRPr>
                <a:latin typeface="Sofia Sans Condensed SemiBold"/>
                <a:ea typeface="Sofia Sans Condensed SemiBold"/>
                <a:cs typeface="Sofia Sans Condensed SemiBold"/>
                <a:sym typeface="Sofia Sans Condensed SemiBold"/>
              </a:defRPr>
            </a:lvl8pPr>
            <a:lvl9pPr lvl="8" algn="l" rtl="0">
              <a:lnSpc>
                <a:spcPct val="90000"/>
              </a:lnSpc>
              <a:spcBef>
                <a:spcPts val="0"/>
              </a:spcBef>
              <a:spcAft>
                <a:spcPts val="0"/>
              </a:spcAft>
              <a:buSzPts val="1800"/>
              <a:buFont typeface="Sofia Sans Condensed SemiBold"/>
              <a:buNone/>
              <a:defRPr>
                <a:latin typeface="Sofia Sans Condensed SemiBold"/>
                <a:ea typeface="Sofia Sans Condensed SemiBold"/>
                <a:cs typeface="Sofia Sans Condensed SemiBold"/>
                <a:sym typeface="Sofia Sans Condensed SemiBold"/>
              </a:defRPr>
            </a:lvl9pPr>
          </a:lstStyle>
          <a:p>
            <a:endParaRPr/>
          </a:p>
        </p:txBody>
      </p:sp>
      <p:grpSp>
        <p:nvGrpSpPr>
          <p:cNvPr id="1194" name="Google Shape;1194;p145"/>
          <p:cNvGrpSpPr/>
          <p:nvPr/>
        </p:nvGrpSpPr>
        <p:grpSpPr>
          <a:xfrm>
            <a:off x="125" y="-16008"/>
            <a:ext cx="9144000" cy="747708"/>
            <a:chOff x="125" y="-16008"/>
            <a:chExt cx="9144000" cy="747708"/>
          </a:xfrm>
        </p:grpSpPr>
        <p:sp>
          <p:nvSpPr>
            <p:cNvPr id="1195" name="Google Shape;1195;p145"/>
            <p:cNvSpPr/>
            <p:nvPr/>
          </p:nvSpPr>
          <p:spPr>
            <a:xfrm>
              <a:off x="125" y="0"/>
              <a:ext cx="9144000" cy="731700"/>
            </a:xfrm>
            <a:prstGeom prst="rect">
              <a:avLst/>
            </a:prstGeom>
            <a:gradFill>
              <a:gsLst>
                <a:gs pos="0">
                  <a:srgbClr val="073763"/>
                </a:gs>
                <a:gs pos="100000">
                  <a:srgbClr val="FFFFFF"/>
                </a:gs>
              </a:gsLst>
              <a:lin ang="10800025"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196" name="Google Shape;1196;p14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83250" y="67725"/>
              <a:ext cx="2368199" cy="562105"/>
            </a:xfrm>
            <a:prstGeom prst="rect">
              <a:avLst/>
            </a:prstGeom>
            <a:noFill/>
            <a:ln>
              <a:noFill/>
            </a:ln>
          </p:spPr>
        </p:pic>
        <p:pic>
          <p:nvPicPr>
            <p:cNvPr id="1197" name="Google Shape;1197;p14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203121" y="-16008"/>
              <a:ext cx="435812" cy="412297"/>
            </a:xfrm>
            <a:prstGeom prst="rect">
              <a:avLst/>
            </a:prstGeom>
            <a:noFill/>
            <a:ln>
              <a:noFill/>
            </a:ln>
          </p:spPr>
        </p:pic>
        <p:pic>
          <p:nvPicPr>
            <p:cNvPr id="1198" name="Google Shape;1198;p145"/>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487279" y="373748"/>
              <a:ext cx="329466" cy="334046"/>
            </a:xfrm>
            <a:prstGeom prst="rect">
              <a:avLst/>
            </a:prstGeom>
            <a:noFill/>
            <a:ln>
              <a:noFill/>
            </a:ln>
          </p:spPr>
        </p:pic>
        <p:pic>
          <p:nvPicPr>
            <p:cNvPr id="1199" name="Google Shape;1199;p145"/>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6869919" y="371987"/>
              <a:ext cx="329466" cy="337554"/>
            </a:xfrm>
            <a:prstGeom prst="rect">
              <a:avLst/>
            </a:prstGeom>
            <a:noFill/>
            <a:ln>
              <a:noFill/>
            </a:ln>
          </p:spPr>
        </p:pic>
        <p:pic>
          <p:nvPicPr>
            <p:cNvPr id="1200" name="Google Shape;1200;p145"/>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6487280" y="21371"/>
              <a:ext cx="329467" cy="337539"/>
            </a:xfrm>
            <a:prstGeom prst="rect">
              <a:avLst/>
            </a:prstGeom>
            <a:noFill/>
            <a:ln>
              <a:noFill/>
            </a:ln>
          </p:spPr>
        </p:pic>
        <p:pic>
          <p:nvPicPr>
            <p:cNvPr id="1201" name="Google Shape;1201;p145"/>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873654" y="21363"/>
              <a:ext cx="329467" cy="337554"/>
            </a:xfrm>
            <a:prstGeom prst="rect">
              <a:avLst/>
            </a:prstGeom>
            <a:noFill/>
            <a:ln>
              <a:noFill/>
            </a:ln>
          </p:spPr>
        </p:pic>
        <p:pic>
          <p:nvPicPr>
            <p:cNvPr id="1202" name="Google Shape;1202;p145"/>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8403747" y="22240"/>
              <a:ext cx="327807" cy="335860"/>
            </a:xfrm>
            <a:prstGeom prst="rect">
              <a:avLst/>
            </a:prstGeom>
            <a:noFill/>
            <a:ln>
              <a:noFill/>
            </a:ln>
          </p:spPr>
        </p:pic>
        <p:pic>
          <p:nvPicPr>
            <p:cNvPr id="1203" name="Google Shape;1203;p145"/>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8023037" y="22234"/>
              <a:ext cx="327807" cy="335862"/>
            </a:xfrm>
            <a:prstGeom prst="rect">
              <a:avLst/>
            </a:prstGeom>
            <a:noFill/>
            <a:ln>
              <a:noFill/>
            </a:ln>
          </p:spPr>
        </p:pic>
        <p:pic>
          <p:nvPicPr>
            <p:cNvPr id="1204" name="Google Shape;1204;p145"/>
            <p:cNvPicPr preferRelativeResize="0"/>
            <p:nvPr/>
          </p:nvPicPr>
          <p:blipFill>
            <a:blip r:embed="rId10" cstate="email">
              <a:alphaModFix/>
              <a:extLst>
                <a:ext uri="{28A0092B-C50C-407E-A947-70E740481C1C}">
                  <a14:useLocalDpi xmlns:a14="http://schemas.microsoft.com/office/drawing/2010/main"/>
                </a:ext>
              </a:extLst>
            </a:blip>
            <a:stretch>
              <a:fillRect/>
            </a:stretch>
          </p:blipFill>
          <p:spPr>
            <a:xfrm>
              <a:off x="46978" y="22260"/>
              <a:ext cx="595018" cy="609600"/>
            </a:xfrm>
            <a:prstGeom prst="rect">
              <a:avLst/>
            </a:prstGeom>
            <a:noFill/>
            <a:ln>
              <a:noFill/>
            </a:ln>
            <a:effectLst>
              <a:outerShdw blurRad="57150" dist="19050" dir="5400000" algn="bl" rotWithShape="0">
                <a:srgbClr val="000000">
                  <a:alpha val="50000"/>
                </a:srgbClr>
              </a:outerShdw>
            </a:effectLst>
          </p:spPr>
        </p:pic>
        <p:pic>
          <p:nvPicPr>
            <p:cNvPr id="1205" name="Google Shape;1205;p145"/>
            <p:cNvPicPr preferRelativeResize="0"/>
            <p:nvPr/>
          </p:nvPicPr>
          <p:blipFill>
            <a:blip r:embed="rId11" cstate="email">
              <a:alphaModFix/>
              <a:extLst>
                <a:ext uri="{28A0092B-C50C-407E-A947-70E740481C1C}">
                  <a14:useLocalDpi xmlns:a14="http://schemas.microsoft.com/office/drawing/2010/main"/>
                </a:ext>
              </a:extLst>
            </a:blip>
            <a:stretch>
              <a:fillRect/>
            </a:stretch>
          </p:blipFill>
          <p:spPr>
            <a:xfrm>
              <a:off x="7252558" y="371987"/>
              <a:ext cx="329466" cy="337554"/>
            </a:xfrm>
            <a:prstGeom prst="rect">
              <a:avLst/>
            </a:prstGeom>
            <a:noFill/>
            <a:ln>
              <a:noFill/>
            </a:ln>
          </p:spPr>
        </p:pic>
        <p:pic>
          <p:nvPicPr>
            <p:cNvPr id="1206" name="Google Shape;1206;p145"/>
            <p:cNvPicPr preferRelativeResize="0"/>
            <p:nvPr/>
          </p:nvPicPr>
          <p:blipFill>
            <a:blip r:embed="rId12" cstate="email">
              <a:alphaModFix/>
              <a:extLst>
                <a:ext uri="{28A0092B-C50C-407E-A947-70E740481C1C}">
                  <a14:useLocalDpi xmlns:a14="http://schemas.microsoft.com/office/drawing/2010/main"/>
                </a:ext>
              </a:extLst>
            </a:blip>
            <a:stretch>
              <a:fillRect/>
            </a:stretch>
          </p:blipFill>
          <p:spPr>
            <a:xfrm>
              <a:off x="8784459" y="22230"/>
              <a:ext cx="327805" cy="335848"/>
            </a:xfrm>
            <a:prstGeom prst="rect">
              <a:avLst/>
            </a:prstGeom>
            <a:noFill/>
            <a:ln>
              <a:noFill/>
            </a:ln>
            <a:effectLst>
              <a:outerShdw blurRad="57150" dist="19050" dir="5400000" algn="bl" rotWithShape="0">
                <a:srgbClr val="FFFFFF">
                  <a:alpha val="50000"/>
                </a:srgbClr>
              </a:outerShdw>
            </a:effectLst>
          </p:spPr>
        </p:pic>
        <p:pic>
          <p:nvPicPr>
            <p:cNvPr id="1207" name="Google Shape;1207;p145"/>
            <p:cNvPicPr preferRelativeResize="0"/>
            <p:nvPr/>
          </p:nvPicPr>
          <p:blipFill>
            <a:blip r:embed="rId13" cstate="email">
              <a:alphaModFix/>
              <a:extLst>
                <a:ext uri="{28A0092B-C50C-407E-A947-70E740481C1C}">
                  <a14:useLocalDpi xmlns:a14="http://schemas.microsoft.com/office/drawing/2010/main"/>
                </a:ext>
              </a:extLst>
            </a:blip>
            <a:stretch>
              <a:fillRect/>
            </a:stretch>
          </p:blipFill>
          <p:spPr>
            <a:xfrm>
              <a:off x="6100904" y="371987"/>
              <a:ext cx="329466" cy="337554"/>
            </a:xfrm>
            <a:prstGeom prst="rect">
              <a:avLst/>
            </a:prstGeom>
            <a:noFill/>
            <a:ln>
              <a:noFill/>
            </a:ln>
          </p:spPr>
        </p:pic>
        <p:pic>
          <p:nvPicPr>
            <p:cNvPr id="1208" name="Google Shape;1208;p145"/>
            <p:cNvPicPr preferRelativeResize="0"/>
            <p:nvPr/>
          </p:nvPicPr>
          <p:blipFill>
            <a:blip r:embed="rId14" cstate="email">
              <a:alphaModFix/>
              <a:extLst>
                <a:ext uri="{28A0092B-C50C-407E-A947-70E740481C1C}">
                  <a14:useLocalDpi xmlns:a14="http://schemas.microsoft.com/office/drawing/2010/main"/>
                </a:ext>
              </a:extLst>
            </a:blip>
            <a:stretch>
              <a:fillRect/>
            </a:stretch>
          </p:blipFill>
          <p:spPr>
            <a:xfrm>
              <a:off x="7638613" y="22240"/>
              <a:ext cx="327805" cy="335849"/>
            </a:xfrm>
            <a:prstGeom prst="rect">
              <a:avLst/>
            </a:prstGeom>
            <a:noFill/>
            <a:ln>
              <a:noFill/>
            </a:ln>
          </p:spPr>
        </p:pic>
        <p:pic>
          <p:nvPicPr>
            <p:cNvPr id="1209" name="Google Shape;1209;p145"/>
            <p:cNvPicPr preferRelativeResize="0"/>
            <p:nvPr/>
          </p:nvPicPr>
          <p:blipFill>
            <a:blip r:embed="rId15" cstate="email">
              <a:alphaModFix/>
              <a:extLst>
                <a:ext uri="{28A0092B-C50C-407E-A947-70E740481C1C}">
                  <a14:useLocalDpi xmlns:a14="http://schemas.microsoft.com/office/drawing/2010/main"/>
                </a:ext>
              </a:extLst>
            </a:blip>
            <a:stretch>
              <a:fillRect/>
            </a:stretch>
          </p:blipFill>
          <p:spPr>
            <a:xfrm>
              <a:off x="8799671" y="377195"/>
              <a:ext cx="297375" cy="332358"/>
            </a:xfrm>
            <a:prstGeom prst="rect">
              <a:avLst/>
            </a:prstGeom>
            <a:noFill/>
            <a:ln>
              <a:noFill/>
            </a:ln>
          </p:spPr>
        </p:pic>
        <p:pic>
          <p:nvPicPr>
            <p:cNvPr id="1210" name="Google Shape;1210;p145"/>
            <p:cNvPicPr preferRelativeResize="0"/>
            <p:nvPr/>
          </p:nvPicPr>
          <p:blipFill>
            <a:blip r:embed="rId16" cstate="email">
              <a:alphaModFix/>
              <a:extLst>
                <a:ext uri="{28A0092B-C50C-407E-A947-70E740481C1C}">
                  <a14:useLocalDpi xmlns:a14="http://schemas.microsoft.com/office/drawing/2010/main"/>
                </a:ext>
              </a:extLst>
            </a:blip>
            <a:stretch>
              <a:fillRect/>
            </a:stretch>
          </p:blipFill>
          <p:spPr>
            <a:xfrm>
              <a:off x="8403749" y="377227"/>
              <a:ext cx="327803" cy="335846"/>
            </a:xfrm>
            <a:prstGeom prst="rect">
              <a:avLst/>
            </a:prstGeom>
            <a:noFill/>
            <a:ln>
              <a:noFill/>
            </a:ln>
          </p:spPr>
        </p:pic>
        <p:pic>
          <p:nvPicPr>
            <p:cNvPr id="1211" name="Google Shape;1211;p145"/>
            <p:cNvPicPr preferRelativeResize="0"/>
            <p:nvPr/>
          </p:nvPicPr>
          <p:blipFill>
            <a:blip r:embed="rId17" cstate="email">
              <a:alphaModFix/>
              <a:extLst>
                <a:ext uri="{28A0092B-C50C-407E-A947-70E740481C1C}">
                  <a14:useLocalDpi xmlns:a14="http://schemas.microsoft.com/office/drawing/2010/main"/>
                </a:ext>
              </a:extLst>
            </a:blip>
            <a:stretch>
              <a:fillRect/>
            </a:stretch>
          </p:blipFill>
          <p:spPr>
            <a:xfrm>
              <a:off x="7638613" y="378956"/>
              <a:ext cx="327806" cy="335849"/>
            </a:xfrm>
            <a:prstGeom prst="rect">
              <a:avLst/>
            </a:prstGeom>
            <a:noFill/>
            <a:ln>
              <a:noFill/>
            </a:ln>
          </p:spPr>
        </p:pic>
        <p:pic>
          <p:nvPicPr>
            <p:cNvPr id="1212" name="Google Shape;1212;p145"/>
            <p:cNvPicPr preferRelativeResize="0"/>
            <p:nvPr/>
          </p:nvPicPr>
          <p:blipFill>
            <a:blip r:embed="rId18" cstate="email">
              <a:alphaModFix/>
              <a:extLst>
                <a:ext uri="{28A0092B-C50C-407E-A947-70E740481C1C}">
                  <a14:useLocalDpi xmlns:a14="http://schemas.microsoft.com/office/drawing/2010/main"/>
                </a:ext>
              </a:extLst>
            </a:blip>
            <a:stretch>
              <a:fillRect/>
            </a:stretch>
          </p:blipFill>
          <p:spPr>
            <a:xfrm>
              <a:off x="8021181" y="378956"/>
              <a:ext cx="327805" cy="335849"/>
            </a:xfrm>
            <a:prstGeom prst="rect">
              <a:avLst/>
            </a:prstGeom>
            <a:noFill/>
            <a:ln>
              <a:noFill/>
            </a:ln>
          </p:spPr>
        </p:pic>
      </p:grpSp>
      <p:sp>
        <p:nvSpPr>
          <p:cNvPr id="1213" name="Google Shape;1213;p145"/>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rtl="0">
              <a:buNone/>
              <a:defRPr sz="1300">
                <a:solidFill>
                  <a:schemeClr val="dk1"/>
                </a:solidFill>
                <a:latin typeface="Public Sans"/>
                <a:ea typeface="Public Sans"/>
                <a:cs typeface="Public Sans"/>
                <a:sym typeface="Public Sans"/>
              </a:defRPr>
            </a:lvl1pPr>
            <a:lvl2pPr lvl="1" rtl="0">
              <a:buNone/>
              <a:defRPr sz="1300">
                <a:solidFill>
                  <a:schemeClr val="dk1"/>
                </a:solidFill>
                <a:latin typeface="Public Sans"/>
                <a:ea typeface="Public Sans"/>
                <a:cs typeface="Public Sans"/>
                <a:sym typeface="Public Sans"/>
              </a:defRPr>
            </a:lvl2pPr>
            <a:lvl3pPr lvl="2" rtl="0">
              <a:buNone/>
              <a:defRPr sz="1300">
                <a:solidFill>
                  <a:schemeClr val="dk1"/>
                </a:solidFill>
                <a:latin typeface="Public Sans"/>
                <a:ea typeface="Public Sans"/>
                <a:cs typeface="Public Sans"/>
                <a:sym typeface="Public Sans"/>
              </a:defRPr>
            </a:lvl3pPr>
            <a:lvl4pPr lvl="3" rtl="0">
              <a:buNone/>
              <a:defRPr sz="1300">
                <a:solidFill>
                  <a:schemeClr val="dk1"/>
                </a:solidFill>
                <a:latin typeface="Public Sans"/>
                <a:ea typeface="Public Sans"/>
                <a:cs typeface="Public Sans"/>
                <a:sym typeface="Public Sans"/>
              </a:defRPr>
            </a:lvl4pPr>
            <a:lvl5pPr lvl="4" rtl="0">
              <a:buNone/>
              <a:defRPr sz="1300">
                <a:solidFill>
                  <a:schemeClr val="dk1"/>
                </a:solidFill>
                <a:latin typeface="Public Sans"/>
                <a:ea typeface="Public Sans"/>
                <a:cs typeface="Public Sans"/>
                <a:sym typeface="Public Sans"/>
              </a:defRPr>
            </a:lvl5pPr>
            <a:lvl6pPr lvl="5" rtl="0">
              <a:buNone/>
              <a:defRPr sz="1300">
                <a:solidFill>
                  <a:schemeClr val="dk1"/>
                </a:solidFill>
                <a:latin typeface="Public Sans"/>
                <a:ea typeface="Public Sans"/>
                <a:cs typeface="Public Sans"/>
                <a:sym typeface="Public Sans"/>
              </a:defRPr>
            </a:lvl6pPr>
            <a:lvl7pPr lvl="6" rtl="0">
              <a:buNone/>
              <a:defRPr sz="1300">
                <a:solidFill>
                  <a:schemeClr val="dk1"/>
                </a:solidFill>
                <a:latin typeface="Public Sans"/>
                <a:ea typeface="Public Sans"/>
                <a:cs typeface="Public Sans"/>
                <a:sym typeface="Public Sans"/>
              </a:defRPr>
            </a:lvl7pPr>
            <a:lvl8pPr lvl="7" rtl="0">
              <a:buNone/>
              <a:defRPr sz="1300">
                <a:solidFill>
                  <a:schemeClr val="dk1"/>
                </a:solidFill>
                <a:latin typeface="Public Sans"/>
                <a:ea typeface="Public Sans"/>
                <a:cs typeface="Public Sans"/>
                <a:sym typeface="Public Sans"/>
              </a:defRPr>
            </a:lvl8pPr>
            <a:lvl9pPr lvl="8" rtl="0">
              <a:buNone/>
              <a:defRPr sz="1300">
                <a:solidFill>
                  <a:schemeClr val="dk1"/>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 Option 3">
  <p:cSld name="TITLE_1_1">
    <p:spTree>
      <p:nvGrpSpPr>
        <p:cNvPr id="1" name="Shape 74"/>
        <p:cNvGrpSpPr/>
        <p:nvPr/>
      </p:nvGrpSpPr>
      <p:grpSpPr>
        <a:xfrm>
          <a:off x="0" y="0"/>
          <a:ext cx="0" cy="0"/>
          <a:chOff x="0" y="0"/>
          <a:chExt cx="0" cy="0"/>
        </a:xfrm>
      </p:grpSpPr>
      <p:pic>
        <p:nvPicPr>
          <p:cNvPr id="75" name="Google Shape;75;p16"/>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2775" y="946548"/>
            <a:ext cx="9144003" cy="4196954"/>
          </a:xfrm>
          <a:prstGeom prst="rect">
            <a:avLst/>
          </a:prstGeom>
          <a:noFill/>
          <a:ln>
            <a:noFill/>
          </a:ln>
        </p:spPr>
      </p:pic>
      <p:sp>
        <p:nvSpPr>
          <p:cNvPr id="76" name="Google Shape;76;p16"/>
          <p:cNvSpPr txBox="1">
            <a:spLocks noGrp="1"/>
          </p:cNvSpPr>
          <p:nvPr>
            <p:ph type="ctrTitle"/>
          </p:nvPr>
        </p:nvSpPr>
        <p:spPr>
          <a:xfrm>
            <a:off x="311700" y="942100"/>
            <a:ext cx="5550600" cy="1855200"/>
          </a:xfrm>
          <a:prstGeom prst="rect">
            <a:avLst/>
          </a:prstGeom>
        </p:spPr>
        <p:txBody>
          <a:bodyPr spcFirstLastPara="1" wrap="square" lIns="91425" tIns="91425" rIns="91425" bIns="91425" anchor="b" anchorCtr="0">
            <a:normAutofit/>
          </a:bodyPr>
          <a:lstStyle>
            <a:lvl1pPr lvl="0" rtl="0">
              <a:spcBef>
                <a:spcPts val="0"/>
              </a:spcBef>
              <a:spcAft>
                <a:spcPts val="0"/>
              </a:spcAft>
              <a:buClr>
                <a:srgbClr val="FFFFFF"/>
              </a:buClr>
              <a:buSzPts val="3600"/>
              <a:buNone/>
              <a:defRPr sz="3600" b="1">
                <a:solidFill>
                  <a:srgbClr val="FFFFFF"/>
                </a:solidFill>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77" name="Google Shape;77;p16"/>
          <p:cNvSpPr txBox="1">
            <a:spLocks noGrp="1"/>
          </p:cNvSpPr>
          <p:nvPr>
            <p:ph type="subTitle" idx="1"/>
          </p:nvPr>
        </p:nvSpPr>
        <p:spPr>
          <a:xfrm>
            <a:off x="311700" y="2834125"/>
            <a:ext cx="6515700" cy="792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FFFFFF"/>
              </a:buClr>
              <a:buSzPts val="2800"/>
              <a:buNone/>
              <a:defRPr sz="2800">
                <a:solidFill>
                  <a:srgbClr val="FFFFFF"/>
                </a:solidFill>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78" name="Google Shape;78;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grpSp>
        <p:nvGrpSpPr>
          <p:cNvPr id="79" name="Google Shape;79;p16"/>
          <p:cNvGrpSpPr/>
          <p:nvPr/>
        </p:nvGrpSpPr>
        <p:grpSpPr>
          <a:xfrm>
            <a:off x="390948" y="300850"/>
            <a:ext cx="8356552" cy="545025"/>
            <a:chOff x="390948" y="300850"/>
            <a:chExt cx="8356552" cy="545025"/>
          </a:xfrm>
        </p:grpSpPr>
        <p:pic>
          <p:nvPicPr>
            <p:cNvPr id="80" name="Google Shape;80;p1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90948" y="300850"/>
              <a:ext cx="519350" cy="468826"/>
            </a:xfrm>
            <a:prstGeom prst="rect">
              <a:avLst/>
            </a:prstGeom>
            <a:noFill/>
            <a:ln>
              <a:noFill/>
            </a:ln>
          </p:spPr>
        </p:pic>
        <p:sp>
          <p:nvSpPr>
            <p:cNvPr id="81" name="Google Shape;81;p16"/>
            <p:cNvSpPr txBox="1"/>
            <p:nvPr/>
          </p:nvSpPr>
          <p:spPr>
            <a:xfrm>
              <a:off x="4980700" y="542575"/>
              <a:ext cx="3766800" cy="303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b="1">
                  <a:solidFill>
                    <a:srgbClr val="666666"/>
                  </a:solidFill>
                </a:rPr>
                <a:t>U.S. General Services Administration</a:t>
              </a:r>
              <a:endParaRPr sz="1000" b="1">
                <a:solidFill>
                  <a:srgbClr val="666666"/>
                </a:solidFill>
              </a:endParaRPr>
            </a:p>
          </p:txBody>
        </p:sp>
      </p:grpSp>
      <p:sp>
        <p:nvSpPr>
          <p:cNvPr id="82" name="Google Shape;82;p16"/>
          <p:cNvSpPr/>
          <p:nvPr/>
        </p:nvSpPr>
        <p:spPr>
          <a:xfrm>
            <a:off x="166050" y="3949825"/>
            <a:ext cx="1095900" cy="1107000"/>
          </a:xfrm>
          <a:prstGeom prst="rect">
            <a:avLst/>
          </a:prstGeom>
          <a:solidFill>
            <a:srgbClr val="032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3" name="Google Shape;83;p16"/>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0" y="3752100"/>
            <a:ext cx="1420176" cy="1528376"/>
          </a:xfrm>
          <a:prstGeom prst="rect">
            <a:avLst/>
          </a:prstGeom>
          <a:noFill/>
          <a:ln>
            <a:noFill/>
          </a:ln>
        </p:spPr>
      </p:pic>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14"/>
        <p:cNvGrpSpPr/>
        <p:nvPr/>
      </p:nvGrpSpPr>
      <p:grpSpPr>
        <a:xfrm>
          <a:off x="0" y="0"/>
          <a:ext cx="0" cy="0"/>
          <a:chOff x="0" y="0"/>
          <a:chExt cx="0" cy="0"/>
        </a:xfrm>
      </p:grpSpPr>
      <p:sp>
        <p:nvSpPr>
          <p:cNvPr id="1215" name="Google Shape;1215;p146"/>
          <p:cNvSpPr txBox="1">
            <a:spLocks noGrp="1"/>
          </p:cNvSpPr>
          <p:nvPr>
            <p:ph type="title"/>
          </p:nvPr>
        </p:nvSpPr>
        <p:spPr>
          <a:xfrm>
            <a:off x="629841" y="342900"/>
            <a:ext cx="29493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16" name="Google Shape;1216;p146"/>
          <p:cNvSpPr>
            <a:spLocks noGrp="1"/>
          </p:cNvSpPr>
          <p:nvPr>
            <p:ph type="pic" idx="2"/>
          </p:nvPr>
        </p:nvSpPr>
        <p:spPr>
          <a:xfrm>
            <a:off x="4370325" y="965300"/>
            <a:ext cx="3861900" cy="3049200"/>
          </a:xfrm>
          <a:prstGeom prst="rect">
            <a:avLst/>
          </a:prstGeom>
          <a:noFill/>
          <a:ln>
            <a:noFill/>
          </a:ln>
        </p:spPr>
      </p:sp>
      <p:sp>
        <p:nvSpPr>
          <p:cNvPr id="1217" name="Google Shape;1217;p146"/>
          <p:cNvSpPr txBox="1">
            <a:spLocks noGrp="1"/>
          </p:cNvSpPr>
          <p:nvPr>
            <p:ph type="body" idx="1"/>
          </p:nvPr>
        </p:nvSpPr>
        <p:spPr>
          <a:xfrm>
            <a:off x="629841" y="1543050"/>
            <a:ext cx="29493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700"/>
              <a:buNone/>
              <a:defRPr/>
            </a:lvl1pPr>
            <a:lvl2pPr marL="914400" lvl="1" indent="-228600" algn="l" rtl="0">
              <a:lnSpc>
                <a:spcPct val="90000"/>
              </a:lnSpc>
              <a:spcBef>
                <a:spcPts val="400"/>
              </a:spcBef>
              <a:spcAft>
                <a:spcPts val="0"/>
              </a:spcAft>
              <a:buClr>
                <a:schemeClr val="dk1"/>
              </a:buClr>
              <a:buSzPts val="1700"/>
              <a:buNone/>
              <a:defRPr/>
            </a:lvl2pPr>
            <a:lvl3pPr marL="1371600" lvl="2" indent="-228600" algn="l" rtl="0">
              <a:lnSpc>
                <a:spcPct val="90000"/>
              </a:lnSpc>
              <a:spcBef>
                <a:spcPts val="400"/>
              </a:spcBef>
              <a:spcAft>
                <a:spcPts val="0"/>
              </a:spcAft>
              <a:buClr>
                <a:schemeClr val="dk1"/>
              </a:buClr>
              <a:buSzPts val="1700"/>
              <a:buNone/>
              <a:defRPr/>
            </a:lvl3pPr>
            <a:lvl4pPr marL="1828800" lvl="3" indent="-228600" algn="l" rtl="0">
              <a:lnSpc>
                <a:spcPct val="90000"/>
              </a:lnSpc>
              <a:spcBef>
                <a:spcPts val="400"/>
              </a:spcBef>
              <a:spcAft>
                <a:spcPts val="0"/>
              </a:spcAft>
              <a:buClr>
                <a:schemeClr val="dk1"/>
              </a:buClr>
              <a:buSzPts val="1700"/>
              <a:buNone/>
              <a:defRPr/>
            </a:lvl4pPr>
            <a:lvl5pPr marL="2286000" lvl="4" indent="-228600" algn="l" rtl="0">
              <a:lnSpc>
                <a:spcPct val="90000"/>
              </a:lnSpc>
              <a:spcBef>
                <a:spcPts val="400"/>
              </a:spcBef>
              <a:spcAft>
                <a:spcPts val="0"/>
              </a:spcAft>
              <a:buClr>
                <a:schemeClr val="dk1"/>
              </a:buClr>
              <a:buSzPts val="1700"/>
              <a:buNone/>
              <a:defRPr/>
            </a:lvl5pPr>
            <a:lvl6pPr marL="2743200" lvl="5" indent="-228600" algn="l" rtl="0">
              <a:lnSpc>
                <a:spcPct val="90000"/>
              </a:lnSpc>
              <a:spcBef>
                <a:spcPts val="400"/>
              </a:spcBef>
              <a:spcAft>
                <a:spcPts val="0"/>
              </a:spcAft>
              <a:buClr>
                <a:schemeClr val="dk1"/>
              </a:buClr>
              <a:buSzPts val="1700"/>
              <a:buNone/>
              <a:defRPr/>
            </a:lvl6pPr>
            <a:lvl7pPr marL="3200400" lvl="6" indent="-228600" algn="l" rtl="0">
              <a:lnSpc>
                <a:spcPct val="90000"/>
              </a:lnSpc>
              <a:spcBef>
                <a:spcPts val="400"/>
              </a:spcBef>
              <a:spcAft>
                <a:spcPts val="0"/>
              </a:spcAft>
              <a:buClr>
                <a:schemeClr val="dk1"/>
              </a:buClr>
              <a:buSzPts val="1700"/>
              <a:buNone/>
              <a:defRPr/>
            </a:lvl7pPr>
            <a:lvl8pPr marL="3657600" lvl="7" indent="-228600" algn="l" rtl="0">
              <a:lnSpc>
                <a:spcPct val="90000"/>
              </a:lnSpc>
              <a:spcBef>
                <a:spcPts val="400"/>
              </a:spcBef>
              <a:spcAft>
                <a:spcPts val="0"/>
              </a:spcAft>
              <a:buClr>
                <a:schemeClr val="dk1"/>
              </a:buClr>
              <a:buSzPts val="1700"/>
              <a:buNone/>
              <a:defRPr/>
            </a:lvl8pPr>
            <a:lvl9pPr marL="4114800" lvl="8" indent="-228600" algn="l" rtl="0">
              <a:lnSpc>
                <a:spcPct val="90000"/>
              </a:lnSpc>
              <a:spcBef>
                <a:spcPts val="400"/>
              </a:spcBef>
              <a:spcAft>
                <a:spcPts val="0"/>
              </a:spcAft>
              <a:buClr>
                <a:schemeClr val="dk1"/>
              </a:buClr>
              <a:buSzPts val="1700"/>
              <a:buNone/>
              <a:defRPr/>
            </a:lvl9pPr>
          </a:lstStyle>
          <a:p>
            <a:endParaRPr/>
          </a:p>
        </p:txBody>
      </p:sp>
      <p:grpSp>
        <p:nvGrpSpPr>
          <p:cNvPr id="1218" name="Google Shape;1218;p146"/>
          <p:cNvGrpSpPr/>
          <p:nvPr/>
        </p:nvGrpSpPr>
        <p:grpSpPr>
          <a:xfrm>
            <a:off x="125" y="-16008"/>
            <a:ext cx="9144000" cy="747708"/>
            <a:chOff x="125" y="-16008"/>
            <a:chExt cx="9144000" cy="747708"/>
          </a:xfrm>
        </p:grpSpPr>
        <p:sp>
          <p:nvSpPr>
            <p:cNvPr id="1219" name="Google Shape;1219;p146"/>
            <p:cNvSpPr/>
            <p:nvPr/>
          </p:nvSpPr>
          <p:spPr>
            <a:xfrm>
              <a:off x="125" y="0"/>
              <a:ext cx="9144000" cy="731700"/>
            </a:xfrm>
            <a:prstGeom prst="rect">
              <a:avLst/>
            </a:prstGeom>
            <a:gradFill>
              <a:gsLst>
                <a:gs pos="0">
                  <a:srgbClr val="073763"/>
                </a:gs>
                <a:gs pos="100000">
                  <a:srgbClr val="FFFFFF"/>
                </a:gs>
              </a:gsLst>
              <a:lin ang="10800025"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220" name="Google Shape;1220;p14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83250" y="67725"/>
              <a:ext cx="2368199" cy="562105"/>
            </a:xfrm>
            <a:prstGeom prst="rect">
              <a:avLst/>
            </a:prstGeom>
            <a:noFill/>
            <a:ln>
              <a:noFill/>
            </a:ln>
          </p:spPr>
        </p:pic>
        <p:pic>
          <p:nvPicPr>
            <p:cNvPr id="1221" name="Google Shape;1221;p14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203121" y="-16008"/>
              <a:ext cx="435812" cy="412297"/>
            </a:xfrm>
            <a:prstGeom prst="rect">
              <a:avLst/>
            </a:prstGeom>
            <a:noFill/>
            <a:ln>
              <a:noFill/>
            </a:ln>
          </p:spPr>
        </p:pic>
        <p:pic>
          <p:nvPicPr>
            <p:cNvPr id="1222" name="Google Shape;1222;p146"/>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487279" y="373748"/>
              <a:ext cx="329466" cy="334046"/>
            </a:xfrm>
            <a:prstGeom prst="rect">
              <a:avLst/>
            </a:prstGeom>
            <a:noFill/>
            <a:ln>
              <a:noFill/>
            </a:ln>
          </p:spPr>
        </p:pic>
        <p:pic>
          <p:nvPicPr>
            <p:cNvPr id="1223" name="Google Shape;1223;p146"/>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6869919" y="371987"/>
              <a:ext cx="329466" cy="337554"/>
            </a:xfrm>
            <a:prstGeom prst="rect">
              <a:avLst/>
            </a:prstGeom>
            <a:noFill/>
            <a:ln>
              <a:noFill/>
            </a:ln>
          </p:spPr>
        </p:pic>
        <p:pic>
          <p:nvPicPr>
            <p:cNvPr id="1224" name="Google Shape;1224;p146"/>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6487280" y="21371"/>
              <a:ext cx="329467" cy="337539"/>
            </a:xfrm>
            <a:prstGeom prst="rect">
              <a:avLst/>
            </a:prstGeom>
            <a:noFill/>
            <a:ln>
              <a:noFill/>
            </a:ln>
          </p:spPr>
        </p:pic>
        <p:pic>
          <p:nvPicPr>
            <p:cNvPr id="1225" name="Google Shape;1225;p146"/>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873654" y="21363"/>
              <a:ext cx="329467" cy="337554"/>
            </a:xfrm>
            <a:prstGeom prst="rect">
              <a:avLst/>
            </a:prstGeom>
            <a:noFill/>
            <a:ln>
              <a:noFill/>
            </a:ln>
          </p:spPr>
        </p:pic>
        <p:pic>
          <p:nvPicPr>
            <p:cNvPr id="1226" name="Google Shape;1226;p146"/>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8403747" y="22240"/>
              <a:ext cx="327807" cy="335860"/>
            </a:xfrm>
            <a:prstGeom prst="rect">
              <a:avLst/>
            </a:prstGeom>
            <a:noFill/>
            <a:ln>
              <a:noFill/>
            </a:ln>
          </p:spPr>
        </p:pic>
        <p:pic>
          <p:nvPicPr>
            <p:cNvPr id="1227" name="Google Shape;1227;p146"/>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8023037" y="22234"/>
              <a:ext cx="327807" cy="335862"/>
            </a:xfrm>
            <a:prstGeom prst="rect">
              <a:avLst/>
            </a:prstGeom>
            <a:noFill/>
            <a:ln>
              <a:noFill/>
            </a:ln>
          </p:spPr>
        </p:pic>
        <p:pic>
          <p:nvPicPr>
            <p:cNvPr id="1228" name="Google Shape;1228;p146"/>
            <p:cNvPicPr preferRelativeResize="0"/>
            <p:nvPr/>
          </p:nvPicPr>
          <p:blipFill>
            <a:blip r:embed="rId10" cstate="email">
              <a:alphaModFix/>
              <a:extLst>
                <a:ext uri="{28A0092B-C50C-407E-A947-70E740481C1C}">
                  <a14:useLocalDpi xmlns:a14="http://schemas.microsoft.com/office/drawing/2010/main"/>
                </a:ext>
              </a:extLst>
            </a:blip>
            <a:stretch>
              <a:fillRect/>
            </a:stretch>
          </p:blipFill>
          <p:spPr>
            <a:xfrm>
              <a:off x="46978" y="22260"/>
              <a:ext cx="595018" cy="609600"/>
            </a:xfrm>
            <a:prstGeom prst="rect">
              <a:avLst/>
            </a:prstGeom>
            <a:noFill/>
            <a:ln>
              <a:noFill/>
            </a:ln>
            <a:effectLst>
              <a:outerShdw blurRad="57150" dist="19050" dir="5400000" algn="bl" rotWithShape="0">
                <a:srgbClr val="000000">
                  <a:alpha val="50000"/>
                </a:srgbClr>
              </a:outerShdw>
            </a:effectLst>
          </p:spPr>
        </p:pic>
        <p:pic>
          <p:nvPicPr>
            <p:cNvPr id="1229" name="Google Shape;1229;p146"/>
            <p:cNvPicPr preferRelativeResize="0"/>
            <p:nvPr/>
          </p:nvPicPr>
          <p:blipFill>
            <a:blip r:embed="rId11" cstate="email">
              <a:alphaModFix/>
              <a:extLst>
                <a:ext uri="{28A0092B-C50C-407E-A947-70E740481C1C}">
                  <a14:useLocalDpi xmlns:a14="http://schemas.microsoft.com/office/drawing/2010/main"/>
                </a:ext>
              </a:extLst>
            </a:blip>
            <a:stretch>
              <a:fillRect/>
            </a:stretch>
          </p:blipFill>
          <p:spPr>
            <a:xfrm>
              <a:off x="7252558" y="371987"/>
              <a:ext cx="329466" cy="337554"/>
            </a:xfrm>
            <a:prstGeom prst="rect">
              <a:avLst/>
            </a:prstGeom>
            <a:noFill/>
            <a:ln>
              <a:noFill/>
            </a:ln>
          </p:spPr>
        </p:pic>
        <p:pic>
          <p:nvPicPr>
            <p:cNvPr id="1230" name="Google Shape;1230;p146"/>
            <p:cNvPicPr preferRelativeResize="0"/>
            <p:nvPr/>
          </p:nvPicPr>
          <p:blipFill>
            <a:blip r:embed="rId12" cstate="email">
              <a:alphaModFix/>
              <a:extLst>
                <a:ext uri="{28A0092B-C50C-407E-A947-70E740481C1C}">
                  <a14:useLocalDpi xmlns:a14="http://schemas.microsoft.com/office/drawing/2010/main"/>
                </a:ext>
              </a:extLst>
            </a:blip>
            <a:stretch>
              <a:fillRect/>
            </a:stretch>
          </p:blipFill>
          <p:spPr>
            <a:xfrm>
              <a:off x="8784459" y="22230"/>
              <a:ext cx="327805" cy="335848"/>
            </a:xfrm>
            <a:prstGeom prst="rect">
              <a:avLst/>
            </a:prstGeom>
            <a:noFill/>
            <a:ln>
              <a:noFill/>
            </a:ln>
            <a:effectLst>
              <a:outerShdw blurRad="57150" dist="19050" dir="5400000" algn="bl" rotWithShape="0">
                <a:srgbClr val="FFFFFF">
                  <a:alpha val="50000"/>
                </a:srgbClr>
              </a:outerShdw>
            </a:effectLst>
          </p:spPr>
        </p:pic>
        <p:pic>
          <p:nvPicPr>
            <p:cNvPr id="1231" name="Google Shape;1231;p146"/>
            <p:cNvPicPr preferRelativeResize="0"/>
            <p:nvPr/>
          </p:nvPicPr>
          <p:blipFill>
            <a:blip r:embed="rId13" cstate="email">
              <a:alphaModFix/>
              <a:extLst>
                <a:ext uri="{28A0092B-C50C-407E-A947-70E740481C1C}">
                  <a14:useLocalDpi xmlns:a14="http://schemas.microsoft.com/office/drawing/2010/main"/>
                </a:ext>
              </a:extLst>
            </a:blip>
            <a:stretch>
              <a:fillRect/>
            </a:stretch>
          </p:blipFill>
          <p:spPr>
            <a:xfrm>
              <a:off x="6100904" y="371987"/>
              <a:ext cx="329466" cy="337554"/>
            </a:xfrm>
            <a:prstGeom prst="rect">
              <a:avLst/>
            </a:prstGeom>
            <a:noFill/>
            <a:ln>
              <a:noFill/>
            </a:ln>
          </p:spPr>
        </p:pic>
        <p:pic>
          <p:nvPicPr>
            <p:cNvPr id="1232" name="Google Shape;1232;p146"/>
            <p:cNvPicPr preferRelativeResize="0"/>
            <p:nvPr/>
          </p:nvPicPr>
          <p:blipFill>
            <a:blip r:embed="rId14" cstate="email">
              <a:alphaModFix/>
              <a:extLst>
                <a:ext uri="{28A0092B-C50C-407E-A947-70E740481C1C}">
                  <a14:useLocalDpi xmlns:a14="http://schemas.microsoft.com/office/drawing/2010/main"/>
                </a:ext>
              </a:extLst>
            </a:blip>
            <a:stretch>
              <a:fillRect/>
            </a:stretch>
          </p:blipFill>
          <p:spPr>
            <a:xfrm>
              <a:off x="7638613" y="22240"/>
              <a:ext cx="327805" cy="335849"/>
            </a:xfrm>
            <a:prstGeom prst="rect">
              <a:avLst/>
            </a:prstGeom>
            <a:noFill/>
            <a:ln>
              <a:noFill/>
            </a:ln>
          </p:spPr>
        </p:pic>
        <p:pic>
          <p:nvPicPr>
            <p:cNvPr id="1233" name="Google Shape;1233;p146"/>
            <p:cNvPicPr preferRelativeResize="0"/>
            <p:nvPr/>
          </p:nvPicPr>
          <p:blipFill>
            <a:blip r:embed="rId15" cstate="email">
              <a:alphaModFix/>
              <a:extLst>
                <a:ext uri="{28A0092B-C50C-407E-A947-70E740481C1C}">
                  <a14:useLocalDpi xmlns:a14="http://schemas.microsoft.com/office/drawing/2010/main"/>
                </a:ext>
              </a:extLst>
            </a:blip>
            <a:stretch>
              <a:fillRect/>
            </a:stretch>
          </p:blipFill>
          <p:spPr>
            <a:xfrm>
              <a:off x="8799671" y="377195"/>
              <a:ext cx="297375" cy="332358"/>
            </a:xfrm>
            <a:prstGeom prst="rect">
              <a:avLst/>
            </a:prstGeom>
            <a:noFill/>
            <a:ln>
              <a:noFill/>
            </a:ln>
          </p:spPr>
        </p:pic>
        <p:pic>
          <p:nvPicPr>
            <p:cNvPr id="1234" name="Google Shape;1234;p146"/>
            <p:cNvPicPr preferRelativeResize="0"/>
            <p:nvPr/>
          </p:nvPicPr>
          <p:blipFill>
            <a:blip r:embed="rId16" cstate="email">
              <a:alphaModFix/>
              <a:extLst>
                <a:ext uri="{28A0092B-C50C-407E-A947-70E740481C1C}">
                  <a14:useLocalDpi xmlns:a14="http://schemas.microsoft.com/office/drawing/2010/main"/>
                </a:ext>
              </a:extLst>
            </a:blip>
            <a:stretch>
              <a:fillRect/>
            </a:stretch>
          </p:blipFill>
          <p:spPr>
            <a:xfrm>
              <a:off x="8403749" y="377227"/>
              <a:ext cx="327803" cy="335846"/>
            </a:xfrm>
            <a:prstGeom prst="rect">
              <a:avLst/>
            </a:prstGeom>
            <a:noFill/>
            <a:ln>
              <a:noFill/>
            </a:ln>
          </p:spPr>
        </p:pic>
        <p:pic>
          <p:nvPicPr>
            <p:cNvPr id="1235" name="Google Shape;1235;p146"/>
            <p:cNvPicPr preferRelativeResize="0"/>
            <p:nvPr/>
          </p:nvPicPr>
          <p:blipFill>
            <a:blip r:embed="rId17" cstate="email">
              <a:alphaModFix/>
              <a:extLst>
                <a:ext uri="{28A0092B-C50C-407E-A947-70E740481C1C}">
                  <a14:useLocalDpi xmlns:a14="http://schemas.microsoft.com/office/drawing/2010/main"/>
                </a:ext>
              </a:extLst>
            </a:blip>
            <a:stretch>
              <a:fillRect/>
            </a:stretch>
          </p:blipFill>
          <p:spPr>
            <a:xfrm>
              <a:off x="7638613" y="378956"/>
              <a:ext cx="327806" cy="335849"/>
            </a:xfrm>
            <a:prstGeom prst="rect">
              <a:avLst/>
            </a:prstGeom>
            <a:noFill/>
            <a:ln>
              <a:noFill/>
            </a:ln>
          </p:spPr>
        </p:pic>
        <p:pic>
          <p:nvPicPr>
            <p:cNvPr id="1236" name="Google Shape;1236;p146"/>
            <p:cNvPicPr preferRelativeResize="0"/>
            <p:nvPr/>
          </p:nvPicPr>
          <p:blipFill>
            <a:blip r:embed="rId18" cstate="email">
              <a:alphaModFix/>
              <a:extLst>
                <a:ext uri="{28A0092B-C50C-407E-A947-70E740481C1C}">
                  <a14:useLocalDpi xmlns:a14="http://schemas.microsoft.com/office/drawing/2010/main"/>
                </a:ext>
              </a:extLst>
            </a:blip>
            <a:stretch>
              <a:fillRect/>
            </a:stretch>
          </p:blipFill>
          <p:spPr>
            <a:xfrm>
              <a:off x="8021181" y="378956"/>
              <a:ext cx="327805" cy="335849"/>
            </a:xfrm>
            <a:prstGeom prst="rect">
              <a:avLst/>
            </a:prstGeom>
            <a:noFill/>
            <a:ln>
              <a:noFill/>
            </a:ln>
          </p:spPr>
        </p:pic>
      </p:grpSp>
      <p:sp>
        <p:nvSpPr>
          <p:cNvPr id="1237" name="Google Shape;1237;p146"/>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rtl="0">
              <a:buNone/>
              <a:defRPr sz="1300">
                <a:solidFill>
                  <a:schemeClr val="dk1"/>
                </a:solidFill>
                <a:latin typeface="Public Sans"/>
                <a:ea typeface="Public Sans"/>
                <a:cs typeface="Public Sans"/>
                <a:sym typeface="Public Sans"/>
              </a:defRPr>
            </a:lvl1pPr>
            <a:lvl2pPr lvl="1" rtl="0">
              <a:buNone/>
              <a:defRPr sz="1300">
                <a:solidFill>
                  <a:schemeClr val="dk1"/>
                </a:solidFill>
                <a:latin typeface="Public Sans"/>
                <a:ea typeface="Public Sans"/>
                <a:cs typeface="Public Sans"/>
                <a:sym typeface="Public Sans"/>
              </a:defRPr>
            </a:lvl2pPr>
            <a:lvl3pPr lvl="2" rtl="0">
              <a:buNone/>
              <a:defRPr sz="1300">
                <a:solidFill>
                  <a:schemeClr val="dk1"/>
                </a:solidFill>
                <a:latin typeface="Public Sans"/>
                <a:ea typeface="Public Sans"/>
                <a:cs typeface="Public Sans"/>
                <a:sym typeface="Public Sans"/>
              </a:defRPr>
            </a:lvl3pPr>
            <a:lvl4pPr lvl="3" rtl="0">
              <a:buNone/>
              <a:defRPr sz="1300">
                <a:solidFill>
                  <a:schemeClr val="dk1"/>
                </a:solidFill>
                <a:latin typeface="Public Sans"/>
                <a:ea typeface="Public Sans"/>
                <a:cs typeface="Public Sans"/>
                <a:sym typeface="Public Sans"/>
              </a:defRPr>
            </a:lvl4pPr>
            <a:lvl5pPr lvl="4" rtl="0">
              <a:buNone/>
              <a:defRPr sz="1300">
                <a:solidFill>
                  <a:schemeClr val="dk1"/>
                </a:solidFill>
                <a:latin typeface="Public Sans"/>
                <a:ea typeface="Public Sans"/>
                <a:cs typeface="Public Sans"/>
                <a:sym typeface="Public Sans"/>
              </a:defRPr>
            </a:lvl5pPr>
            <a:lvl6pPr lvl="5" rtl="0">
              <a:buNone/>
              <a:defRPr sz="1300">
                <a:solidFill>
                  <a:schemeClr val="dk1"/>
                </a:solidFill>
                <a:latin typeface="Public Sans"/>
                <a:ea typeface="Public Sans"/>
                <a:cs typeface="Public Sans"/>
                <a:sym typeface="Public Sans"/>
              </a:defRPr>
            </a:lvl6pPr>
            <a:lvl7pPr lvl="6" rtl="0">
              <a:buNone/>
              <a:defRPr sz="1300">
                <a:solidFill>
                  <a:schemeClr val="dk1"/>
                </a:solidFill>
                <a:latin typeface="Public Sans"/>
                <a:ea typeface="Public Sans"/>
                <a:cs typeface="Public Sans"/>
                <a:sym typeface="Public Sans"/>
              </a:defRPr>
            </a:lvl7pPr>
            <a:lvl8pPr lvl="7" rtl="0">
              <a:buNone/>
              <a:defRPr sz="1300">
                <a:solidFill>
                  <a:schemeClr val="dk1"/>
                </a:solidFill>
                <a:latin typeface="Public Sans"/>
                <a:ea typeface="Public Sans"/>
                <a:cs typeface="Public Sans"/>
                <a:sym typeface="Public Sans"/>
              </a:defRPr>
            </a:lvl8pPr>
            <a:lvl9pPr lvl="8" rtl="0">
              <a:buNone/>
              <a:defRPr sz="1300">
                <a:solidFill>
                  <a:schemeClr val="dk1"/>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Single Column" type="obj">
  <p:cSld name="OBJECT">
    <p:spTree>
      <p:nvGrpSpPr>
        <p:cNvPr id="1" name="Shape 1238"/>
        <p:cNvGrpSpPr/>
        <p:nvPr/>
      </p:nvGrpSpPr>
      <p:grpSpPr>
        <a:xfrm>
          <a:off x="0" y="0"/>
          <a:ext cx="0" cy="0"/>
          <a:chOff x="0" y="0"/>
          <a:chExt cx="0" cy="0"/>
        </a:xfrm>
      </p:grpSpPr>
      <p:sp>
        <p:nvSpPr>
          <p:cNvPr id="1239" name="Google Shape;1239;p147"/>
          <p:cNvSpPr txBox="1">
            <a:spLocks noGrp="1"/>
          </p:cNvSpPr>
          <p:nvPr>
            <p:ph type="title"/>
          </p:nvPr>
        </p:nvSpPr>
        <p:spPr>
          <a:xfrm>
            <a:off x="628625" y="58979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40" name="Google Shape;1240;p147"/>
          <p:cNvSpPr txBox="1">
            <a:spLocks noGrp="1"/>
          </p:cNvSpPr>
          <p:nvPr>
            <p:ph type="body" idx="1"/>
          </p:nvPr>
        </p:nvSpPr>
        <p:spPr>
          <a:xfrm>
            <a:off x="781050" y="1197806"/>
            <a:ext cx="7587600" cy="28059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2100"/>
              <a:buNone/>
              <a:defRPr/>
            </a:lvl1pPr>
            <a:lvl2pPr marL="914400" lvl="1" indent="-228600" algn="l" rtl="0">
              <a:lnSpc>
                <a:spcPct val="90000"/>
              </a:lnSpc>
              <a:spcBef>
                <a:spcPts val="400"/>
              </a:spcBef>
              <a:spcAft>
                <a:spcPts val="0"/>
              </a:spcAft>
              <a:buClr>
                <a:schemeClr val="dk1"/>
              </a:buClr>
              <a:buSzPts val="1800"/>
              <a:buNone/>
              <a:defRPr/>
            </a:lvl2pPr>
            <a:lvl3pPr marL="1371600" lvl="2" indent="-228600" algn="l" rtl="0">
              <a:lnSpc>
                <a:spcPct val="90000"/>
              </a:lnSpc>
              <a:spcBef>
                <a:spcPts val="400"/>
              </a:spcBef>
              <a:spcAft>
                <a:spcPts val="0"/>
              </a:spcAft>
              <a:buClr>
                <a:schemeClr val="dk1"/>
              </a:buClr>
              <a:buSzPts val="1500"/>
              <a:buNone/>
              <a:defRPr/>
            </a:lvl3pPr>
            <a:lvl4pPr marL="1828800" lvl="3" indent="-228600" algn="l" rtl="0">
              <a:lnSpc>
                <a:spcPct val="90000"/>
              </a:lnSpc>
              <a:spcBef>
                <a:spcPts val="400"/>
              </a:spcBef>
              <a:spcAft>
                <a:spcPts val="0"/>
              </a:spcAft>
              <a:buClr>
                <a:schemeClr val="dk1"/>
              </a:buClr>
              <a:buSzPts val="1400"/>
              <a:buNone/>
              <a:defRPr/>
            </a:lvl4pPr>
            <a:lvl5pPr marL="2286000" lvl="4" indent="-228600" algn="l" rtl="0">
              <a:lnSpc>
                <a:spcPct val="90000"/>
              </a:lnSpc>
              <a:spcBef>
                <a:spcPts val="400"/>
              </a:spcBef>
              <a:spcAft>
                <a:spcPts val="0"/>
              </a:spcAft>
              <a:buClr>
                <a:schemeClr val="dk1"/>
              </a:buClr>
              <a:buSzPts val="1400"/>
              <a:buNone/>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grpSp>
        <p:nvGrpSpPr>
          <p:cNvPr id="1241" name="Google Shape;1241;p147"/>
          <p:cNvGrpSpPr/>
          <p:nvPr/>
        </p:nvGrpSpPr>
        <p:grpSpPr>
          <a:xfrm>
            <a:off x="125" y="-16008"/>
            <a:ext cx="9144000" cy="747708"/>
            <a:chOff x="125" y="-16008"/>
            <a:chExt cx="9144000" cy="747708"/>
          </a:xfrm>
        </p:grpSpPr>
        <p:sp>
          <p:nvSpPr>
            <p:cNvPr id="1242" name="Google Shape;1242;p147"/>
            <p:cNvSpPr/>
            <p:nvPr/>
          </p:nvSpPr>
          <p:spPr>
            <a:xfrm>
              <a:off x="125" y="0"/>
              <a:ext cx="9144000" cy="731700"/>
            </a:xfrm>
            <a:prstGeom prst="rect">
              <a:avLst/>
            </a:prstGeom>
            <a:gradFill>
              <a:gsLst>
                <a:gs pos="0">
                  <a:srgbClr val="073763"/>
                </a:gs>
                <a:gs pos="100000">
                  <a:srgbClr val="FFFFFF"/>
                </a:gs>
              </a:gsLst>
              <a:lin ang="10800025"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243" name="Google Shape;1243;p14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83250" y="67725"/>
              <a:ext cx="2368199" cy="562105"/>
            </a:xfrm>
            <a:prstGeom prst="rect">
              <a:avLst/>
            </a:prstGeom>
            <a:noFill/>
            <a:ln>
              <a:noFill/>
            </a:ln>
          </p:spPr>
        </p:pic>
        <p:pic>
          <p:nvPicPr>
            <p:cNvPr id="1244" name="Google Shape;1244;p14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203121" y="-16008"/>
              <a:ext cx="435812" cy="412297"/>
            </a:xfrm>
            <a:prstGeom prst="rect">
              <a:avLst/>
            </a:prstGeom>
            <a:noFill/>
            <a:ln>
              <a:noFill/>
            </a:ln>
          </p:spPr>
        </p:pic>
        <p:pic>
          <p:nvPicPr>
            <p:cNvPr id="1245" name="Google Shape;1245;p147"/>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487279" y="373748"/>
              <a:ext cx="329466" cy="334046"/>
            </a:xfrm>
            <a:prstGeom prst="rect">
              <a:avLst/>
            </a:prstGeom>
            <a:noFill/>
            <a:ln>
              <a:noFill/>
            </a:ln>
          </p:spPr>
        </p:pic>
        <p:pic>
          <p:nvPicPr>
            <p:cNvPr id="1246" name="Google Shape;1246;p147"/>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6869919" y="371987"/>
              <a:ext cx="329466" cy="337554"/>
            </a:xfrm>
            <a:prstGeom prst="rect">
              <a:avLst/>
            </a:prstGeom>
            <a:noFill/>
            <a:ln>
              <a:noFill/>
            </a:ln>
          </p:spPr>
        </p:pic>
        <p:pic>
          <p:nvPicPr>
            <p:cNvPr id="1247" name="Google Shape;1247;p147"/>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6487280" y="21371"/>
              <a:ext cx="329467" cy="337539"/>
            </a:xfrm>
            <a:prstGeom prst="rect">
              <a:avLst/>
            </a:prstGeom>
            <a:noFill/>
            <a:ln>
              <a:noFill/>
            </a:ln>
          </p:spPr>
        </p:pic>
        <p:pic>
          <p:nvPicPr>
            <p:cNvPr id="1248" name="Google Shape;1248;p147"/>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873654" y="21363"/>
              <a:ext cx="329467" cy="337554"/>
            </a:xfrm>
            <a:prstGeom prst="rect">
              <a:avLst/>
            </a:prstGeom>
            <a:noFill/>
            <a:ln>
              <a:noFill/>
            </a:ln>
          </p:spPr>
        </p:pic>
        <p:pic>
          <p:nvPicPr>
            <p:cNvPr id="1249" name="Google Shape;1249;p147"/>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8403747" y="22240"/>
              <a:ext cx="327807" cy="335860"/>
            </a:xfrm>
            <a:prstGeom prst="rect">
              <a:avLst/>
            </a:prstGeom>
            <a:noFill/>
            <a:ln>
              <a:noFill/>
            </a:ln>
          </p:spPr>
        </p:pic>
        <p:pic>
          <p:nvPicPr>
            <p:cNvPr id="1250" name="Google Shape;1250;p147"/>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8023037" y="22234"/>
              <a:ext cx="327807" cy="335862"/>
            </a:xfrm>
            <a:prstGeom prst="rect">
              <a:avLst/>
            </a:prstGeom>
            <a:noFill/>
            <a:ln>
              <a:noFill/>
            </a:ln>
          </p:spPr>
        </p:pic>
        <p:pic>
          <p:nvPicPr>
            <p:cNvPr id="1251" name="Google Shape;1251;p147"/>
            <p:cNvPicPr preferRelativeResize="0"/>
            <p:nvPr/>
          </p:nvPicPr>
          <p:blipFill>
            <a:blip r:embed="rId10" cstate="email">
              <a:alphaModFix/>
              <a:extLst>
                <a:ext uri="{28A0092B-C50C-407E-A947-70E740481C1C}">
                  <a14:useLocalDpi xmlns:a14="http://schemas.microsoft.com/office/drawing/2010/main"/>
                </a:ext>
              </a:extLst>
            </a:blip>
            <a:stretch>
              <a:fillRect/>
            </a:stretch>
          </p:blipFill>
          <p:spPr>
            <a:xfrm>
              <a:off x="46978" y="22260"/>
              <a:ext cx="595018" cy="609600"/>
            </a:xfrm>
            <a:prstGeom prst="rect">
              <a:avLst/>
            </a:prstGeom>
            <a:noFill/>
            <a:ln>
              <a:noFill/>
            </a:ln>
            <a:effectLst>
              <a:outerShdw blurRad="57150" dist="19050" dir="5400000" algn="bl" rotWithShape="0">
                <a:srgbClr val="000000">
                  <a:alpha val="50000"/>
                </a:srgbClr>
              </a:outerShdw>
            </a:effectLst>
          </p:spPr>
        </p:pic>
        <p:pic>
          <p:nvPicPr>
            <p:cNvPr id="1252" name="Google Shape;1252;p147"/>
            <p:cNvPicPr preferRelativeResize="0"/>
            <p:nvPr/>
          </p:nvPicPr>
          <p:blipFill>
            <a:blip r:embed="rId11" cstate="email">
              <a:alphaModFix/>
              <a:extLst>
                <a:ext uri="{28A0092B-C50C-407E-A947-70E740481C1C}">
                  <a14:useLocalDpi xmlns:a14="http://schemas.microsoft.com/office/drawing/2010/main"/>
                </a:ext>
              </a:extLst>
            </a:blip>
            <a:stretch>
              <a:fillRect/>
            </a:stretch>
          </p:blipFill>
          <p:spPr>
            <a:xfrm>
              <a:off x="7252558" y="371987"/>
              <a:ext cx="329466" cy="337554"/>
            </a:xfrm>
            <a:prstGeom prst="rect">
              <a:avLst/>
            </a:prstGeom>
            <a:noFill/>
            <a:ln>
              <a:noFill/>
            </a:ln>
          </p:spPr>
        </p:pic>
        <p:pic>
          <p:nvPicPr>
            <p:cNvPr id="1253" name="Google Shape;1253;p147"/>
            <p:cNvPicPr preferRelativeResize="0"/>
            <p:nvPr/>
          </p:nvPicPr>
          <p:blipFill>
            <a:blip r:embed="rId12" cstate="email">
              <a:alphaModFix/>
              <a:extLst>
                <a:ext uri="{28A0092B-C50C-407E-A947-70E740481C1C}">
                  <a14:useLocalDpi xmlns:a14="http://schemas.microsoft.com/office/drawing/2010/main"/>
                </a:ext>
              </a:extLst>
            </a:blip>
            <a:stretch>
              <a:fillRect/>
            </a:stretch>
          </p:blipFill>
          <p:spPr>
            <a:xfrm>
              <a:off x="8784459" y="22230"/>
              <a:ext cx="327805" cy="335848"/>
            </a:xfrm>
            <a:prstGeom prst="rect">
              <a:avLst/>
            </a:prstGeom>
            <a:noFill/>
            <a:ln>
              <a:noFill/>
            </a:ln>
            <a:effectLst>
              <a:outerShdw blurRad="57150" dist="19050" dir="5400000" algn="bl" rotWithShape="0">
                <a:srgbClr val="FFFFFF">
                  <a:alpha val="50000"/>
                </a:srgbClr>
              </a:outerShdw>
            </a:effectLst>
          </p:spPr>
        </p:pic>
        <p:pic>
          <p:nvPicPr>
            <p:cNvPr id="1254" name="Google Shape;1254;p147"/>
            <p:cNvPicPr preferRelativeResize="0"/>
            <p:nvPr/>
          </p:nvPicPr>
          <p:blipFill>
            <a:blip r:embed="rId13" cstate="email">
              <a:alphaModFix/>
              <a:extLst>
                <a:ext uri="{28A0092B-C50C-407E-A947-70E740481C1C}">
                  <a14:useLocalDpi xmlns:a14="http://schemas.microsoft.com/office/drawing/2010/main"/>
                </a:ext>
              </a:extLst>
            </a:blip>
            <a:stretch>
              <a:fillRect/>
            </a:stretch>
          </p:blipFill>
          <p:spPr>
            <a:xfrm>
              <a:off x="6100904" y="371987"/>
              <a:ext cx="329466" cy="337554"/>
            </a:xfrm>
            <a:prstGeom prst="rect">
              <a:avLst/>
            </a:prstGeom>
            <a:noFill/>
            <a:ln>
              <a:noFill/>
            </a:ln>
          </p:spPr>
        </p:pic>
        <p:pic>
          <p:nvPicPr>
            <p:cNvPr id="1255" name="Google Shape;1255;p147"/>
            <p:cNvPicPr preferRelativeResize="0"/>
            <p:nvPr/>
          </p:nvPicPr>
          <p:blipFill>
            <a:blip r:embed="rId14" cstate="email">
              <a:alphaModFix/>
              <a:extLst>
                <a:ext uri="{28A0092B-C50C-407E-A947-70E740481C1C}">
                  <a14:useLocalDpi xmlns:a14="http://schemas.microsoft.com/office/drawing/2010/main"/>
                </a:ext>
              </a:extLst>
            </a:blip>
            <a:stretch>
              <a:fillRect/>
            </a:stretch>
          </p:blipFill>
          <p:spPr>
            <a:xfrm>
              <a:off x="7638613" y="22240"/>
              <a:ext cx="327805" cy="335849"/>
            </a:xfrm>
            <a:prstGeom prst="rect">
              <a:avLst/>
            </a:prstGeom>
            <a:noFill/>
            <a:ln>
              <a:noFill/>
            </a:ln>
          </p:spPr>
        </p:pic>
        <p:pic>
          <p:nvPicPr>
            <p:cNvPr id="1256" name="Google Shape;1256;p147"/>
            <p:cNvPicPr preferRelativeResize="0"/>
            <p:nvPr/>
          </p:nvPicPr>
          <p:blipFill>
            <a:blip r:embed="rId15" cstate="email">
              <a:alphaModFix/>
              <a:extLst>
                <a:ext uri="{28A0092B-C50C-407E-A947-70E740481C1C}">
                  <a14:useLocalDpi xmlns:a14="http://schemas.microsoft.com/office/drawing/2010/main"/>
                </a:ext>
              </a:extLst>
            </a:blip>
            <a:stretch>
              <a:fillRect/>
            </a:stretch>
          </p:blipFill>
          <p:spPr>
            <a:xfrm>
              <a:off x="8799671" y="377195"/>
              <a:ext cx="297375" cy="332358"/>
            </a:xfrm>
            <a:prstGeom prst="rect">
              <a:avLst/>
            </a:prstGeom>
            <a:noFill/>
            <a:ln>
              <a:noFill/>
            </a:ln>
          </p:spPr>
        </p:pic>
        <p:pic>
          <p:nvPicPr>
            <p:cNvPr id="1257" name="Google Shape;1257;p147"/>
            <p:cNvPicPr preferRelativeResize="0"/>
            <p:nvPr/>
          </p:nvPicPr>
          <p:blipFill>
            <a:blip r:embed="rId16" cstate="email">
              <a:alphaModFix/>
              <a:extLst>
                <a:ext uri="{28A0092B-C50C-407E-A947-70E740481C1C}">
                  <a14:useLocalDpi xmlns:a14="http://schemas.microsoft.com/office/drawing/2010/main"/>
                </a:ext>
              </a:extLst>
            </a:blip>
            <a:stretch>
              <a:fillRect/>
            </a:stretch>
          </p:blipFill>
          <p:spPr>
            <a:xfrm>
              <a:off x="8403749" y="377227"/>
              <a:ext cx="327803" cy="335846"/>
            </a:xfrm>
            <a:prstGeom prst="rect">
              <a:avLst/>
            </a:prstGeom>
            <a:noFill/>
            <a:ln>
              <a:noFill/>
            </a:ln>
          </p:spPr>
        </p:pic>
        <p:pic>
          <p:nvPicPr>
            <p:cNvPr id="1258" name="Google Shape;1258;p147"/>
            <p:cNvPicPr preferRelativeResize="0"/>
            <p:nvPr/>
          </p:nvPicPr>
          <p:blipFill>
            <a:blip r:embed="rId17" cstate="email">
              <a:alphaModFix/>
              <a:extLst>
                <a:ext uri="{28A0092B-C50C-407E-A947-70E740481C1C}">
                  <a14:useLocalDpi xmlns:a14="http://schemas.microsoft.com/office/drawing/2010/main"/>
                </a:ext>
              </a:extLst>
            </a:blip>
            <a:stretch>
              <a:fillRect/>
            </a:stretch>
          </p:blipFill>
          <p:spPr>
            <a:xfrm>
              <a:off x="7638613" y="378956"/>
              <a:ext cx="327806" cy="335849"/>
            </a:xfrm>
            <a:prstGeom prst="rect">
              <a:avLst/>
            </a:prstGeom>
            <a:noFill/>
            <a:ln>
              <a:noFill/>
            </a:ln>
          </p:spPr>
        </p:pic>
        <p:pic>
          <p:nvPicPr>
            <p:cNvPr id="1259" name="Google Shape;1259;p147"/>
            <p:cNvPicPr preferRelativeResize="0"/>
            <p:nvPr/>
          </p:nvPicPr>
          <p:blipFill>
            <a:blip r:embed="rId18" cstate="email">
              <a:alphaModFix/>
              <a:extLst>
                <a:ext uri="{28A0092B-C50C-407E-A947-70E740481C1C}">
                  <a14:useLocalDpi xmlns:a14="http://schemas.microsoft.com/office/drawing/2010/main"/>
                </a:ext>
              </a:extLst>
            </a:blip>
            <a:stretch>
              <a:fillRect/>
            </a:stretch>
          </p:blipFill>
          <p:spPr>
            <a:xfrm>
              <a:off x="8021181" y="378956"/>
              <a:ext cx="327805" cy="335849"/>
            </a:xfrm>
            <a:prstGeom prst="rect">
              <a:avLst/>
            </a:prstGeom>
            <a:noFill/>
            <a:ln>
              <a:noFill/>
            </a:ln>
          </p:spPr>
        </p:pic>
      </p:grpSp>
      <p:sp>
        <p:nvSpPr>
          <p:cNvPr id="1260" name="Google Shape;1260;p147"/>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rtl="0">
              <a:buNone/>
              <a:defRPr sz="1300">
                <a:solidFill>
                  <a:schemeClr val="dk1"/>
                </a:solidFill>
                <a:latin typeface="Public Sans"/>
                <a:ea typeface="Public Sans"/>
                <a:cs typeface="Public Sans"/>
                <a:sym typeface="Public Sans"/>
              </a:defRPr>
            </a:lvl1pPr>
            <a:lvl2pPr lvl="1" rtl="0">
              <a:buNone/>
              <a:defRPr sz="1300">
                <a:solidFill>
                  <a:schemeClr val="dk1"/>
                </a:solidFill>
                <a:latin typeface="Public Sans"/>
                <a:ea typeface="Public Sans"/>
                <a:cs typeface="Public Sans"/>
                <a:sym typeface="Public Sans"/>
              </a:defRPr>
            </a:lvl2pPr>
            <a:lvl3pPr lvl="2" rtl="0">
              <a:buNone/>
              <a:defRPr sz="1300">
                <a:solidFill>
                  <a:schemeClr val="dk1"/>
                </a:solidFill>
                <a:latin typeface="Public Sans"/>
                <a:ea typeface="Public Sans"/>
                <a:cs typeface="Public Sans"/>
                <a:sym typeface="Public Sans"/>
              </a:defRPr>
            </a:lvl3pPr>
            <a:lvl4pPr lvl="3" rtl="0">
              <a:buNone/>
              <a:defRPr sz="1300">
                <a:solidFill>
                  <a:schemeClr val="dk1"/>
                </a:solidFill>
                <a:latin typeface="Public Sans"/>
                <a:ea typeface="Public Sans"/>
                <a:cs typeface="Public Sans"/>
                <a:sym typeface="Public Sans"/>
              </a:defRPr>
            </a:lvl4pPr>
            <a:lvl5pPr lvl="4" rtl="0">
              <a:buNone/>
              <a:defRPr sz="1300">
                <a:solidFill>
                  <a:schemeClr val="dk1"/>
                </a:solidFill>
                <a:latin typeface="Public Sans"/>
                <a:ea typeface="Public Sans"/>
                <a:cs typeface="Public Sans"/>
                <a:sym typeface="Public Sans"/>
              </a:defRPr>
            </a:lvl5pPr>
            <a:lvl6pPr lvl="5" rtl="0">
              <a:buNone/>
              <a:defRPr sz="1300">
                <a:solidFill>
                  <a:schemeClr val="dk1"/>
                </a:solidFill>
                <a:latin typeface="Public Sans"/>
                <a:ea typeface="Public Sans"/>
                <a:cs typeface="Public Sans"/>
                <a:sym typeface="Public Sans"/>
              </a:defRPr>
            </a:lvl6pPr>
            <a:lvl7pPr lvl="6" rtl="0">
              <a:buNone/>
              <a:defRPr sz="1300">
                <a:solidFill>
                  <a:schemeClr val="dk1"/>
                </a:solidFill>
                <a:latin typeface="Public Sans"/>
                <a:ea typeface="Public Sans"/>
                <a:cs typeface="Public Sans"/>
                <a:sym typeface="Public Sans"/>
              </a:defRPr>
            </a:lvl7pPr>
            <a:lvl8pPr lvl="7" rtl="0">
              <a:buNone/>
              <a:defRPr sz="1300">
                <a:solidFill>
                  <a:schemeClr val="dk1"/>
                </a:solidFill>
                <a:latin typeface="Public Sans"/>
                <a:ea typeface="Public Sans"/>
                <a:cs typeface="Public Sans"/>
                <a:sym typeface="Public Sans"/>
              </a:defRPr>
            </a:lvl8pPr>
            <a:lvl9pPr lvl="8" rtl="0">
              <a:buNone/>
              <a:defRPr sz="1300">
                <a:solidFill>
                  <a:schemeClr val="dk1"/>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Picture with Caption 1">
  <p:cSld name="PICTURE_WITH_CAPTION_TEXT_1">
    <p:spTree>
      <p:nvGrpSpPr>
        <p:cNvPr id="1" name="Shape 1261"/>
        <p:cNvGrpSpPr/>
        <p:nvPr/>
      </p:nvGrpSpPr>
      <p:grpSpPr>
        <a:xfrm>
          <a:off x="0" y="0"/>
          <a:ext cx="0" cy="0"/>
          <a:chOff x="0" y="0"/>
          <a:chExt cx="0" cy="0"/>
        </a:xfrm>
      </p:grpSpPr>
      <p:sp>
        <p:nvSpPr>
          <p:cNvPr id="1262" name="Google Shape;1262;p148"/>
          <p:cNvSpPr txBox="1">
            <a:spLocks noGrp="1"/>
          </p:cNvSpPr>
          <p:nvPr>
            <p:ph type="title"/>
          </p:nvPr>
        </p:nvSpPr>
        <p:spPr>
          <a:xfrm>
            <a:off x="629850" y="817744"/>
            <a:ext cx="3257700" cy="8214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900"/>
              <a:buFont typeface="Calibri"/>
              <a:buNone/>
              <a:defRPr sz="2900"/>
            </a:lvl1pPr>
            <a:lvl2pPr lvl="1" algn="l" rtl="0">
              <a:lnSpc>
                <a:spcPct val="100000"/>
              </a:lnSpc>
              <a:spcBef>
                <a:spcPts val="0"/>
              </a:spcBef>
              <a:spcAft>
                <a:spcPts val="0"/>
              </a:spcAft>
              <a:buSzPts val="2900"/>
              <a:buNone/>
              <a:defRPr sz="2900"/>
            </a:lvl2pPr>
            <a:lvl3pPr lvl="2" algn="l" rtl="0">
              <a:lnSpc>
                <a:spcPct val="100000"/>
              </a:lnSpc>
              <a:spcBef>
                <a:spcPts val="0"/>
              </a:spcBef>
              <a:spcAft>
                <a:spcPts val="0"/>
              </a:spcAft>
              <a:buSzPts val="2900"/>
              <a:buNone/>
              <a:defRPr sz="2900"/>
            </a:lvl3pPr>
            <a:lvl4pPr lvl="3" algn="l" rtl="0">
              <a:lnSpc>
                <a:spcPct val="100000"/>
              </a:lnSpc>
              <a:spcBef>
                <a:spcPts val="0"/>
              </a:spcBef>
              <a:spcAft>
                <a:spcPts val="0"/>
              </a:spcAft>
              <a:buSzPts val="2900"/>
              <a:buNone/>
              <a:defRPr sz="2900"/>
            </a:lvl4pPr>
            <a:lvl5pPr lvl="4" algn="l" rtl="0">
              <a:lnSpc>
                <a:spcPct val="100000"/>
              </a:lnSpc>
              <a:spcBef>
                <a:spcPts val="0"/>
              </a:spcBef>
              <a:spcAft>
                <a:spcPts val="0"/>
              </a:spcAft>
              <a:buSzPts val="2900"/>
              <a:buNone/>
              <a:defRPr sz="2900"/>
            </a:lvl5pPr>
            <a:lvl6pPr lvl="5" algn="l" rtl="0">
              <a:lnSpc>
                <a:spcPct val="100000"/>
              </a:lnSpc>
              <a:spcBef>
                <a:spcPts val="0"/>
              </a:spcBef>
              <a:spcAft>
                <a:spcPts val="0"/>
              </a:spcAft>
              <a:buSzPts val="2900"/>
              <a:buNone/>
              <a:defRPr sz="2900"/>
            </a:lvl6pPr>
            <a:lvl7pPr lvl="6" algn="l" rtl="0">
              <a:lnSpc>
                <a:spcPct val="100000"/>
              </a:lnSpc>
              <a:spcBef>
                <a:spcPts val="0"/>
              </a:spcBef>
              <a:spcAft>
                <a:spcPts val="0"/>
              </a:spcAft>
              <a:buSzPts val="2900"/>
              <a:buNone/>
              <a:defRPr sz="2900"/>
            </a:lvl7pPr>
            <a:lvl8pPr lvl="7" algn="l" rtl="0">
              <a:lnSpc>
                <a:spcPct val="100000"/>
              </a:lnSpc>
              <a:spcBef>
                <a:spcPts val="0"/>
              </a:spcBef>
              <a:spcAft>
                <a:spcPts val="0"/>
              </a:spcAft>
              <a:buSzPts val="2900"/>
              <a:buNone/>
              <a:defRPr sz="2900"/>
            </a:lvl8pPr>
            <a:lvl9pPr lvl="8" algn="l" rtl="0">
              <a:lnSpc>
                <a:spcPct val="100000"/>
              </a:lnSpc>
              <a:spcBef>
                <a:spcPts val="0"/>
              </a:spcBef>
              <a:spcAft>
                <a:spcPts val="0"/>
              </a:spcAft>
              <a:buSzPts val="2900"/>
              <a:buNone/>
              <a:defRPr sz="2900"/>
            </a:lvl9pPr>
          </a:lstStyle>
          <a:p>
            <a:endParaRPr/>
          </a:p>
        </p:txBody>
      </p:sp>
      <p:sp>
        <p:nvSpPr>
          <p:cNvPr id="1263" name="Google Shape;1263;p148"/>
          <p:cNvSpPr>
            <a:spLocks noGrp="1"/>
          </p:cNvSpPr>
          <p:nvPr>
            <p:ph type="pic" idx="2"/>
          </p:nvPr>
        </p:nvSpPr>
        <p:spPr>
          <a:xfrm>
            <a:off x="4253063" y="0"/>
            <a:ext cx="4891200" cy="5040600"/>
          </a:xfrm>
          <a:prstGeom prst="rect">
            <a:avLst/>
          </a:prstGeom>
          <a:noFill/>
          <a:ln>
            <a:noFill/>
          </a:ln>
        </p:spPr>
      </p:sp>
      <p:sp>
        <p:nvSpPr>
          <p:cNvPr id="1264" name="Google Shape;1264;p148"/>
          <p:cNvSpPr txBox="1">
            <a:spLocks noGrp="1"/>
          </p:cNvSpPr>
          <p:nvPr>
            <p:ph type="body" idx="1"/>
          </p:nvPr>
        </p:nvSpPr>
        <p:spPr>
          <a:xfrm>
            <a:off x="629851" y="1771650"/>
            <a:ext cx="32577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700"/>
              <a:buNone/>
              <a:defRPr/>
            </a:lvl1pPr>
            <a:lvl2pPr marL="914400" lvl="1" indent="-228600" algn="l" rtl="0">
              <a:lnSpc>
                <a:spcPct val="90000"/>
              </a:lnSpc>
              <a:spcBef>
                <a:spcPts val="400"/>
              </a:spcBef>
              <a:spcAft>
                <a:spcPts val="0"/>
              </a:spcAft>
              <a:buClr>
                <a:schemeClr val="dk1"/>
              </a:buClr>
              <a:buSzPts val="1700"/>
              <a:buNone/>
              <a:defRPr/>
            </a:lvl2pPr>
            <a:lvl3pPr marL="1371600" lvl="2" indent="-228600" algn="l" rtl="0">
              <a:lnSpc>
                <a:spcPct val="90000"/>
              </a:lnSpc>
              <a:spcBef>
                <a:spcPts val="400"/>
              </a:spcBef>
              <a:spcAft>
                <a:spcPts val="0"/>
              </a:spcAft>
              <a:buClr>
                <a:schemeClr val="dk1"/>
              </a:buClr>
              <a:buSzPts val="1700"/>
              <a:buNone/>
              <a:defRPr/>
            </a:lvl3pPr>
            <a:lvl4pPr marL="1828800" lvl="3" indent="-228600" algn="l" rtl="0">
              <a:lnSpc>
                <a:spcPct val="90000"/>
              </a:lnSpc>
              <a:spcBef>
                <a:spcPts val="400"/>
              </a:spcBef>
              <a:spcAft>
                <a:spcPts val="0"/>
              </a:spcAft>
              <a:buClr>
                <a:schemeClr val="dk1"/>
              </a:buClr>
              <a:buSzPts val="1700"/>
              <a:buNone/>
              <a:defRPr/>
            </a:lvl4pPr>
            <a:lvl5pPr marL="2286000" lvl="4" indent="-228600" algn="l" rtl="0">
              <a:lnSpc>
                <a:spcPct val="90000"/>
              </a:lnSpc>
              <a:spcBef>
                <a:spcPts val="400"/>
              </a:spcBef>
              <a:spcAft>
                <a:spcPts val="0"/>
              </a:spcAft>
              <a:buClr>
                <a:schemeClr val="dk1"/>
              </a:buClr>
              <a:buSzPts val="1700"/>
              <a:buNone/>
              <a:defRPr/>
            </a:lvl5pPr>
            <a:lvl6pPr marL="2743200" lvl="5" indent="-228600" algn="l" rtl="0">
              <a:lnSpc>
                <a:spcPct val="90000"/>
              </a:lnSpc>
              <a:spcBef>
                <a:spcPts val="400"/>
              </a:spcBef>
              <a:spcAft>
                <a:spcPts val="0"/>
              </a:spcAft>
              <a:buClr>
                <a:schemeClr val="dk1"/>
              </a:buClr>
              <a:buSzPts val="1700"/>
              <a:buNone/>
              <a:defRPr/>
            </a:lvl6pPr>
            <a:lvl7pPr marL="3200400" lvl="6" indent="-228600" algn="l" rtl="0">
              <a:lnSpc>
                <a:spcPct val="90000"/>
              </a:lnSpc>
              <a:spcBef>
                <a:spcPts val="400"/>
              </a:spcBef>
              <a:spcAft>
                <a:spcPts val="0"/>
              </a:spcAft>
              <a:buClr>
                <a:schemeClr val="dk1"/>
              </a:buClr>
              <a:buSzPts val="1700"/>
              <a:buNone/>
              <a:defRPr/>
            </a:lvl7pPr>
            <a:lvl8pPr marL="3657600" lvl="7" indent="-228600" algn="l" rtl="0">
              <a:lnSpc>
                <a:spcPct val="90000"/>
              </a:lnSpc>
              <a:spcBef>
                <a:spcPts val="400"/>
              </a:spcBef>
              <a:spcAft>
                <a:spcPts val="0"/>
              </a:spcAft>
              <a:buClr>
                <a:schemeClr val="dk1"/>
              </a:buClr>
              <a:buSzPts val="1700"/>
              <a:buNone/>
              <a:defRPr/>
            </a:lvl8pPr>
            <a:lvl9pPr marL="4114800" lvl="8" indent="-228600" algn="l" rtl="0">
              <a:lnSpc>
                <a:spcPct val="90000"/>
              </a:lnSpc>
              <a:spcBef>
                <a:spcPts val="400"/>
              </a:spcBef>
              <a:spcAft>
                <a:spcPts val="0"/>
              </a:spcAft>
              <a:buClr>
                <a:schemeClr val="dk1"/>
              </a:buClr>
              <a:buSzPts val="1700"/>
              <a:buNone/>
              <a:defRPr/>
            </a:lvl9pPr>
          </a:lstStyle>
          <a:p>
            <a:endParaRPr/>
          </a:p>
        </p:txBody>
      </p:sp>
      <p:pic>
        <p:nvPicPr>
          <p:cNvPr id="1265" name="Google Shape;1265;p148"/>
          <p:cNvPicPr preferRelativeResize="0"/>
          <p:nvPr/>
        </p:nvPicPr>
        <p:blipFill rotWithShape="1">
          <a:blip r:embed="rId2" cstate="email">
            <a:alphaModFix/>
            <a:extLst>
              <a:ext uri="{28A0092B-C50C-407E-A947-70E740481C1C}">
                <a14:useLocalDpi xmlns:a14="http://schemas.microsoft.com/office/drawing/2010/main"/>
              </a:ext>
            </a:extLst>
          </a:blip>
          <a:srcRect l="-2809" t="-1770" r="-2809" b="-1770"/>
          <a:stretch/>
        </p:blipFill>
        <p:spPr>
          <a:xfrm>
            <a:off x="8169319" y="4220569"/>
            <a:ext cx="653081" cy="564225"/>
          </a:xfrm>
          <a:prstGeom prst="rect">
            <a:avLst/>
          </a:prstGeom>
          <a:noFill/>
          <a:ln>
            <a:noFill/>
          </a:ln>
        </p:spPr>
      </p:pic>
      <p:grpSp>
        <p:nvGrpSpPr>
          <p:cNvPr id="1266" name="Google Shape;1266;p148"/>
          <p:cNvGrpSpPr/>
          <p:nvPr/>
        </p:nvGrpSpPr>
        <p:grpSpPr>
          <a:xfrm>
            <a:off x="125" y="-16008"/>
            <a:ext cx="9144000" cy="747708"/>
            <a:chOff x="125" y="-16008"/>
            <a:chExt cx="9144000" cy="747708"/>
          </a:xfrm>
        </p:grpSpPr>
        <p:sp>
          <p:nvSpPr>
            <p:cNvPr id="1267" name="Google Shape;1267;p148"/>
            <p:cNvSpPr/>
            <p:nvPr/>
          </p:nvSpPr>
          <p:spPr>
            <a:xfrm>
              <a:off x="125" y="0"/>
              <a:ext cx="9144000" cy="731700"/>
            </a:xfrm>
            <a:prstGeom prst="rect">
              <a:avLst/>
            </a:prstGeom>
            <a:gradFill>
              <a:gsLst>
                <a:gs pos="0">
                  <a:srgbClr val="073763"/>
                </a:gs>
                <a:gs pos="100000">
                  <a:srgbClr val="FFFFFF"/>
                </a:gs>
              </a:gsLst>
              <a:lin ang="10800025"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268" name="Google Shape;1268;p14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83250" y="67725"/>
              <a:ext cx="2368199" cy="562105"/>
            </a:xfrm>
            <a:prstGeom prst="rect">
              <a:avLst/>
            </a:prstGeom>
            <a:noFill/>
            <a:ln>
              <a:noFill/>
            </a:ln>
          </p:spPr>
        </p:pic>
        <p:pic>
          <p:nvPicPr>
            <p:cNvPr id="1269" name="Google Shape;1269;p14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203121" y="-16008"/>
              <a:ext cx="435812" cy="412297"/>
            </a:xfrm>
            <a:prstGeom prst="rect">
              <a:avLst/>
            </a:prstGeom>
            <a:noFill/>
            <a:ln>
              <a:noFill/>
            </a:ln>
          </p:spPr>
        </p:pic>
        <p:pic>
          <p:nvPicPr>
            <p:cNvPr id="1270" name="Google Shape;1270;p148"/>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6487279" y="373748"/>
              <a:ext cx="329466" cy="334046"/>
            </a:xfrm>
            <a:prstGeom prst="rect">
              <a:avLst/>
            </a:prstGeom>
            <a:noFill/>
            <a:ln>
              <a:noFill/>
            </a:ln>
          </p:spPr>
        </p:pic>
        <p:pic>
          <p:nvPicPr>
            <p:cNvPr id="1271" name="Google Shape;1271;p148"/>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6869919" y="371987"/>
              <a:ext cx="329466" cy="337554"/>
            </a:xfrm>
            <a:prstGeom prst="rect">
              <a:avLst/>
            </a:prstGeom>
            <a:noFill/>
            <a:ln>
              <a:noFill/>
            </a:ln>
          </p:spPr>
        </p:pic>
        <p:pic>
          <p:nvPicPr>
            <p:cNvPr id="1272" name="Google Shape;1272;p148"/>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6487280" y="21371"/>
              <a:ext cx="329467" cy="337539"/>
            </a:xfrm>
            <a:prstGeom prst="rect">
              <a:avLst/>
            </a:prstGeom>
            <a:noFill/>
            <a:ln>
              <a:noFill/>
            </a:ln>
          </p:spPr>
        </p:pic>
        <p:pic>
          <p:nvPicPr>
            <p:cNvPr id="1273" name="Google Shape;1273;p148"/>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6873654" y="21363"/>
              <a:ext cx="329467" cy="337554"/>
            </a:xfrm>
            <a:prstGeom prst="rect">
              <a:avLst/>
            </a:prstGeom>
            <a:noFill/>
            <a:ln>
              <a:noFill/>
            </a:ln>
          </p:spPr>
        </p:pic>
        <p:pic>
          <p:nvPicPr>
            <p:cNvPr id="1274" name="Google Shape;1274;p148"/>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8403747" y="22240"/>
              <a:ext cx="327807" cy="335860"/>
            </a:xfrm>
            <a:prstGeom prst="rect">
              <a:avLst/>
            </a:prstGeom>
            <a:noFill/>
            <a:ln>
              <a:noFill/>
            </a:ln>
          </p:spPr>
        </p:pic>
        <p:pic>
          <p:nvPicPr>
            <p:cNvPr id="1275" name="Google Shape;1275;p148"/>
            <p:cNvPicPr preferRelativeResize="0"/>
            <p:nvPr/>
          </p:nvPicPr>
          <p:blipFill>
            <a:blip r:embed="rId10" cstate="email">
              <a:alphaModFix/>
              <a:extLst>
                <a:ext uri="{28A0092B-C50C-407E-A947-70E740481C1C}">
                  <a14:useLocalDpi xmlns:a14="http://schemas.microsoft.com/office/drawing/2010/main"/>
                </a:ext>
              </a:extLst>
            </a:blip>
            <a:stretch>
              <a:fillRect/>
            </a:stretch>
          </p:blipFill>
          <p:spPr>
            <a:xfrm>
              <a:off x="8023037" y="22234"/>
              <a:ext cx="327807" cy="335862"/>
            </a:xfrm>
            <a:prstGeom prst="rect">
              <a:avLst/>
            </a:prstGeom>
            <a:noFill/>
            <a:ln>
              <a:noFill/>
            </a:ln>
          </p:spPr>
        </p:pic>
        <p:pic>
          <p:nvPicPr>
            <p:cNvPr id="1276" name="Google Shape;1276;p148"/>
            <p:cNvPicPr preferRelativeResize="0"/>
            <p:nvPr/>
          </p:nvPicPr>
          <p:blipFill>
            <a:blip r:embed="rId11" cstate="email">
              <a:alphaModFix/>
              <a:extLst>
                <a:ext uri="{28A0092B-C50C-407E-A947-70E740481C1C}">
                  <a14:useLocalDpi xmlns:a14="http://schemas.microsoft.com/office/drawing/2010/main"/>
                </a:ext>
              </a:extLst>
            </a:blip>
            <a:stretch>
              <a:fillRect/>
            </a:stretch>
          </p:blipFill>
          <p:spPr>
            <a:xfrm>
              <a:off x="46978" y="22260"/>
              <a:ext cx="595018" cy="609600"/>
            </a:xfrm>
            <a:prstGeom prst="rect">
              <a:avLst/>
            </a:prstGeom>
            <a:noFill/>
            <a:ln>
              <a:noFill/>
            </a:ln>
            <a:effectLst>
              <a:outerShdw blurRad="57150" dist="19050" dir="5400000" algn="bl" rotWithShape="0">
                <a:srgbClr val="000000">
                  <a:alpha val="50000"/>
                </a:srgbClr>
              </a:outerShdw>
            </a:effectLst>
          </p:spPr>
        </p:pic>
        <p:pic>
          <p:nvPicPr>
            <p:cNvPr id="1277" name="Google Shape;1277;p148"/>
            <p:cNvPicPr preferRelativeResize="0"/>
            <p:nvPr/>
          </p:nvPicPr>
          <p:blipFill>
            <a:blip r:embed="rId12" cstate="email">
              <a:alphaModFix/>
              <a:extLst>
                <a:ext uri="{28A0092B-C50C-407E-A947-70E740481C1C}">
                  <a14:useLocalDpi xmlns:a14="http://schemas.microsoft.com/office/drawing/2010/main"/>
                </a:ext>
              </a:extLst>
            </a:blip>
            <a:stretch>
              <a:fillRect/>
            </a:stretch>
          </p:blipFill>
          <p:spPr>
            <a:xfrm>
              <a:off x="7252558" y="371987"/>
              <a:ext cx="329466" cy="337554"/>
            </a:xfrm>
            <a:prstGeom prst="rect">
              <a:avLst/>
            </a:prstGeom>
            <a:noFill/>
            <a:ln>
              <a:noFill/>
            </a:ln>
          </p:spPr>
        </p:pic>
        <p:pic>
          <p:nvPicPr>
            <p:cNvPr id="1278" name="Google Shape;1278;p148"/>
            <p:cNvPicPr preferRelativeResize="0"/>
            <p:nvPr/>
          </p:nvPicPr>
          <p:blipFill>
            <a:blip r:embed="rId13" cstate="email">
              <a:alphaModFix/>
              <a:extLst>
                <a:ext uri="{28A0092B-C50C-407E-A947-70E740481C1C}">
                  <a14:useLocalDpi xmlns:a14="http://schemas.microsoft.com/office/drawing/2010/main"/>
                </a:ext>
              </a:extLst>
            </a:blip>
            <a:stretch>
              <a:fillRect/>
            </a:stretch>
          </p:blipFill>
          <p:spPr>
            <a:xfrm>
              <a:off x="8784459" y="22230"/>
              <a:ext cx="327805" cy="335848"/>
            </a:xfrm>
            <a:prstGeom prst="rect">
              <a:avLst/>
            </a:prstGeom>
            <a:noFill/>
            <a:ln>
              <a:noFill/>
            </a:ln>
            <a:effectLst>
              <a:outerShdw blurRad="57150" dist="19050" dir="5400000" algn="bl" rotWithShape="0">
                <a:srgbClr val="FFFFFF">
                  <a:alpha val="50000"/>
                </a:srgbClr>
              </a:outerShdw>
            </a:effectLst>
          </p:spPr>
        </p:pic>
        <p:pic>
          <p:nvPicPr>
            <p:cNvPr id="1279" name="Google Shape;1279;p148"/>
            <p:cNvPicPr preferRelativeResize="0"/>
            <p:nvPr/>
          </p:nvPicPr>
          <p:blipFill>
            <a:blip r:embed="rId14" cstate="email">
              <a:alphaModFix/>
              <a:extLst>
                <a:ext uri="{28A0092B-C50C-407E-A947-70E740481C1C}">
                  <a14:useLocalDpi xmlns:a14="http://schemas.microsoft.com/office/drawing/2010/main"/>
                </a:ext>
              </a:extLst>
            </a:blip>
            <a:stretch>
              <a:fillRect/>
            </a:stretch>
          </p:blipFill>
          <p:spPr>
            <a:xfrm>
              <a:off x="6100904" y="371987"/>
              <a:ext cx="329466" cy="337554"/>
            </a:xfrm>
            <a:prstGeom prst="rect">
              <a:avLst/>
            </a:prstGeom>
            <a:noFill/>
            <a:ln>
              <a:noFill/>
            </a:ln>
          </p:spPr>
        </p:pic>
        <p:pic>
          <p:nvPicPr>
            <p:cNvPr id="1280" name="Google Shape;1280;p148"/>
            <p:cNvPicPr preferRelativeResize="0"/>
            <p:nvPr/>
          </p:nvPicPr>
          <p:blipFill>
            <a:blip r:embed="rId15" cstate="email">
              <a:alphaModFix/>
              <a:extLst>
                <a:ext uri="{28A0092B-C50C-407E-A947-70E740481C1C}">
                  <a14:useLocalDpi xmlns:a14="http://schemas.microsoft.com/office/drawing/2010/main"/>
                </a:ext>
              </a:extLst>
            </a:blip>
            <a:stretch>
              <a:fillRect/>
            </a:stretch>
          </p:blipFill>
          <p:spPr>
            <a:xfrm>
              <a:off x="7638613" y="22240"/>
              <a:ext cx="327805" cy="335849"/>
            </a:xfrm>
            <a:prstGeom prst="rect">
              <a:avLst/>
            </a:prstGeom>
            <a:noFill/>
            <a:ln>
              <a:noFill/>
            </a:ln>
          </p:spPr>
        </p:pic>
        <p:pic>
          <p:nvPicPr>
            <p:cNvPr id="1281" name="Google Shape;1281;p148"/>
            <p:cNvPicPr preferRelativeResize="0"/>
            <p:nvPr/>
          </p:nvPicPr>
          <p:blipFill>
            <a:blip r:embed="rId16" cstate="email">
              <a:alphaModFix/>
              <a:extLst>
                <a:ext uri="{28A0092B-C50C-407E-A947-70E740481C1C}">
                  <a14:useLocalDpi xmlns:a14="http://schemas.microsoft.com/office/drawing/2010/main"/>
                </a:ext>
              </a:extLst>
            </a:blip>
            <a:stretch>
              <a:fillRect/>
            </a:stretch>
          </p:blipFill>
          <p:spPr>
            <a:xfrm>
              <a:off x="8799671" y="377195"/>
              <a:ext cx="297375" cy="332358"/>
            </a:xfrm>
            <a:prstGeom prst="rect">
              <a:avLst/>
            </a:prstGeom>
            <a:noFill/>
            <a:ln>
              <a:noFill/>
            </a:ln>
          </p:spPr>
        </p:pic>
        <p:pic>
          <p:nvPicPr>
            <p:cNvPr id="1282" name="Google Shape;1282;p148"/>
            <p:cNvPicPr preferRelativeResize="0"/>
            <p:nvPr/>
          </p:nvPicPr>
          <p:blipFill>
            <a:blip r:embed="rId17" cstate="email">
              <a:alphaModFix/>
              <a:extLst>
                <a:ext uri="{28A0092B-C50C-407E-A947-70E740481C1C}">
                  <a14:useLocalDpi xmlns:a14="http://schemas.microsoft.com/office/drawing/2010/main"/>
                </a:ext>
              </a:extLst>
            </a:blip>
            <a:stretch>
              <a:fillRect/>
            </a:stretch>
          </p:blipFill>
          <p:spPr>
            <a:xfrm>
              <a:off x="8403749" y="377227"/>
              <a:ext cx="327803" cy="335846"/>
            </a:xfrm>
            <a:prstGeom prst="rect">
              <a:avLst/>
            </a:prstGeom>
            <a:noFill/>
            <a:ln>
              <a:noFill/>
            </a:ln>
          </p:spPr>
        </p:pic>
        <p:pic>
          <p:nvPicPr>
            <p:cNvPr id="1283" name="Google Shape;1283;p148"/>
            <p:cNvPicPr preferRelativeResize="0"/>
            <p:nvPr/>
          </p:nvPicPr>
          <p:blipFill>
            <a:blip r:embed="rId18" cstate="email">
              <a:alphaModFix/>
              <a:extLst>
                <a:ext uri="{28A0092B-C50C-407E-A947-70E740481C1C}">
                  <a14:useLocalDpi xmlns:a14="http://schemas.microsoft.com/office/drawing/2010/main"/>
                </a:ext>
              </a:extLst>
            </a:blip>
            <a:stretch>
              <a:fillRect/>
            </a:stretch>
          </p:blipFill>
          <p:spPr>
            <a:xfrm>
              <a:off x="7638613" y="378956"/>
              <a:ext cx="327806" cy="335849"/>
            </a:xfrm>
            <a:prstGeom prst="rect">
              <a:avLst/>
            </a:prstGeom>
            <a:noFill/>
            <a:ln>
              <a:noFill/>
            </a:ln>
          </p:spPr>
        </p:pic>
        <p:pic>
          <p:nvPicPr>
            <p:cNvPr id="1284" name="Google Shape;1284;p148"/>
            <p:cNvPicPr preferRelativeResize="0"/>
            <p:nvPr/>
          </p:nvPicPr>
          <p:blipFill>
            <a:blip r:embed="rId19" cstate="email">
              <a:alphaModFix/>
              <a:extLst>
                <a:ext uri="{28A0092B-C50C-407E-A947-70E740481C1C}">
                  <a14:useLocalDpi xmlns:a14="http://schemas.microsoft.com/office/drawing/2010/main"/>
                </a:ext>
              </a:extLst>
            </a:blip>
            <a:stretch>
              <a:fillRect/>
            </a:stretch>
          </p:blipFill>
          <p:spPr>
            <a:xfrm>
              <a:off x="8021181" y="378956"/>
              <a:ext cx="327805" cy="335849"/>
            </a:xfrm>
            <a:prstGeom prst="rect">
              <a:avLst/>
            </a:prstGeom>
            <a:noFill/>
            <a:ln>
              <a:noFill/>
            </a:ln>
          </p:spPr>
        </p:pic>
      </p:grpSp>
      <p:sp>
        <p:nvSpPr>
          <p:cNvPr id="1285" name="Google Shape;1285;p148"/>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rtl="0">
              <a:buNone/>
              <a:defRPr sz="1300">
                <a:solidFill>
                  <a:schemeClr val="dk1"/>
                </a:solidFill>
                <a:latin typeface="Public Sans"/>
                <a:ea typeface="Public Sans"/>
                <a:cs typeface="Public Sans"/>
                <a:sym typeface="Public Sans"/>
              </a:defRPr>
            </a:lvl1pPr>
            <a:lvl2pPr lvl="1" rtl="0">
              <a:buNone/>
              <a:defRPr sz="1300">
                <a:solidFill>
                  <a:schemeClr val="dk1"/>
                </a:solidFill>
                <a:latin typeface="Public Sans"/>
                <a:ea typeface="Public Sans"/>
                <a:cs typeface="Public Sans"/>
                <a:sym typeface="Public Sans"/>
              </a:defRPr>
            </a:lvl2pPr>
            <a:lvl3pPr lvl="2" rtl="0">
              <a:buNone/>
              <a:defRPr sz="1300">
                <a:solidFill>
                  <a:schemeClr val="dk1"/>
                </a:solidFill>
                <a:latin typeface="Public Sans"/>
                <a:ea typeface="Public Sans"/>
                <a:cs typeface="Public Sans"/>
                <a:sym typeface="Public Sans"/>
              </a:defRPr>
            </a:lvl3pPr>
            <a:lvl4pPr lvl="3" rtl="0">
              <a:buNone/>
              <a:defRPr sz="1300">
                <a:solidFill>
                  <a:schemeClr val="dk1"/>
                </a:solidFill>
                <a:latin typeface="Public Sans"/>
                <a:ea typeface="Public Sans"/>
                <a:cs typeface="Public Sans"/>
                <a:sym typeface="Public Sans"/>
              </a:defRPr>
            </a:lvl4pPr>
            <a:lvl5pPr lvl="4" rtl="0">
              <a:buNone/>
              <a:defRPr sz="1300">
                <a:solidFill>
                  <a:schemeClr val="dk1"/>
                </a:solidFill>
                <a:latin typeface="Public Sans"/>
                <a:ea typeface="Public Sans"/>
                <a:cs typeface="Public Sans"/>
                <a:sym typeface="Public Sans"/>
              </a:defRPr>
            </a:lvl5pPr>
            <a:lvl6pPr lvl="5" rtl="0">
              <a:buNone/>
              <a:defRPr sz="1300">
                <a:solidFill>
                  <a:schemeClr val="dk1"/>
                </a:solidFill>
                <a:latin typeface="Public Sans"/>
                <a:ea typeface="Public Sans"/>
                <a:cs typeface="Public Sans"/>
                <a:sym typeface="Public Sans"/>
              </a:defRPr>
            </a:lvl6pPr>
            <a:lvl7pPr lvl="6" rtl="0">
              <a:buNone/>
              <a:defRPr sz="1300">
                <a:solidFill>
                  <a:schemeClr val="dk1"/>
                </a:solidFill>
                <a:latin typeface="Public Sans"/>
                <a:ea typeface="Public Sans"/>
                <a:cs typeface="Public Sans"/>
                <a:sym typeface="Public Sans"/>
              </a:defRPr>
            </a:lvl7pPr>
            <a:lvl8pPr lvl="7" rtl="0">
              <a:buNone/>
              <a:defRPr sz="1300">
                <a:solidFill>
                  <a:schemeClr val="dk1"/>
                </a:solidFill>
                <a:latin typeface="Public Sans"/>
                <a:ea typeface="Public Sans"/>
                <a:cs typeface="Public Sans"/>
                <a:sym typeface="Public Sans"/>
              </a:defRPr>
            </a:lvl8pPr>
            <a:lvl9pPr lvl="8" rtl="0">
              <a:buNone/>
              <a:defRPr sz="1300">
                <a:solidFill>
                  <a:schemeClr val="dk1"/>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Picture with Caption 1 1">
  <p:cSld name="PICTURE_WITH_CAPTION_TEXT_1_1">
    <p:spTree>
      <p:nvGrpSpPr>
        <p:cNvPr id="1" name="Shape 1286"/>
        <p:cNvGrpSpPr/>
        <p:nvPr/>
      </p:nvGrpSpPr>
      <p:grpSpPr>
        <a:xfrm>
          <a:off x="0" y="0"/>
          <a:ext cx="0" cy="0"/>
          <a:chOff x="0" y="0"/>
          <a:chExt cx="0" cy="0"/>
        </a:xfrm>
      </p:grpSpPr>
      <p:sp>
        <p:nvSpPr>
          <p:cNvPr id="1287" name="Google Shape;1287;p149"/>
          <p:cNvSpPr>
            <a:spLocks noGrp="1"/>
          </p:cNvSpPr>
          <p:nvPr>
            <p:ph type="pic" idx="2"/>
          </p:nvPr>
        </p:nvSpPr>
        <p:spPr>
          <a:xfrm>
            <a:off x="55" y="0"/>
            <a:ext cx="9144000" cy="2981400"/>
          </a:xfrm>
          <a:prstGeom prst="rect">
            <a:avLst/>
          </a:prstGeom>
          <a:noFill/>
          <a:ln>
            <a:noFill/>
          </a:ln>
        </p:spPr>
      </p:sp>
      <p:sp>
        <p:nvSpPr>
          <p:cNvPr id="1288" name="Google Shape;1288;p149"/>
          <p:cNvSpPr txBox="1">
            <a:spLocks noGrp="1"/>
          </p:cNvSpPr>
          <p:nvPr>
            <p:ph type="title"/>
          </p:nvPr>
        </p:nvSpPr>
        <p:spPr>
          <a:xfrm>
            <a:off x="628650" y="3320156"/>
            <a:ext cx="7000500" cy="5559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900"/>
              <a:buFont typeface="Calibri"/>
              <a:buNone/>
              <a:defRPr sz="2900"/>
            </a:lvl1pPr>
            <a:lvl2pPr lvl="1" algn="l" rtl="0">
              <a:lnSpc>
                <a:spcPct val="100000"/>
              </a:lnSpc>
              <a:spcBef>
                <a:spcPts val="0"/>
              </a:spcBef>
              <a:spcAft>
                <a:spcPts val="0"/>
              </a:spcAft>
              <a:buSzPts val="2900"/>
              <a:buNone/>
              <a:defRPr sz="2900"/>
            </a:lvl2pPr>
            <a:lvl3pPr lvl="2" algn="l" rtl="0">
              <a:lnSpc>
                <a:spcPct val="100000"/>
              </a:lnSpc>
              <a:spcBef>
                <a:spcPts val="0"/>
              </a:spcBef>
              <a:spcAft>
                <a:spcPts val="0"/>
              </a:spcAft>
              <a:buSzPts val="2900"/>
              <a:buNone/>
              <a:defRPr sz="2900"/>
            </a:lvl3pPr>
            <a:lvl4pPr lvl="3" algn="l" rtl="0">
              <a:lnSpc>
                <a:spcPct val="100000"/>
              </a:lnSpc>
              <a:spcBef>
                <a:spcPts val="0"/>
              </a:spcBef>
              <a:spcAft>
                <a:spcPts val="0"/>
              </a:spcAft>
              <a:buSzPts val="2900"/>
              <a:buNone/>
              <a:defRPr sz="2900"/>
            </a:lvl4pPr>
            <a:lvl5pPr lvl="4" algn="l" rtl="0">
              <a:lnSpc>
                <a:spcPct val="100000"/>
              </a:lnSpc>
              <a:spcBef>
                <a:spcPts val="0"/>
              </a:spcBef>
              <a:spcAft>
                <a:spcPts val="0"/>
              </a:spcAft>
              <a:buSzPts val="2900"/>
              <a:buNone/>
              <a:defRPr sz="2900"/>
            </a:lvl5pPr>
            <a:lvl6pPr lvl="5" algn="l" rtl="0">
              <a:lnSpc>
                <a:spcPct val="100000"/>
              </a:lnSpc>
              <a:spcBef>
                <a:spcPts val="0"/>
              </a:spcBef>
              <a:spcAft>
                <a:spcPts val="0"/>
              </a:spcAft>
              <a:buSzPts val="2900"/>
              <a:buNone/>
              <a:defRPr sz="2900"/>
            </a:lvl6pPr>
            <a:lvl7pPr lvl="6" algn="l" rtl="0">
              <a:lnSpc>
                <a:spcPct val="100000"/>
              </a:lnSpc>
              <a:spcBef>
                <a:spcPts val="0"/>
              </a:spcBef>
              <a:spcAft>
                <a:spcPts val="0"/>
              </a:spcAft>
              <a:buSzPts val="2900"/>
              <a:buNone/>
              <a:defRPr sz="2900"/>
            </a:lvl7pPr>
            <a:lvl8pPr lvl="7" algn="l" rtl="0">
              <a:lnSpc>
                <a:spcPct val="100000"/>
              </a:lnSpc>
              <a:spcBef>
                <a:spcPts val="0"/>
              </a:spcBef>
              <a:spcAft>
                <a:spcPts val="0"/>
              </a:spcAft>
              <a:buSzPts val="2900"/>
              <a:buNone/>
              <a:defRPr sz="2900"/>
            </a:lvl8pPr>
            <a:lvl9pPr lvl="8" algn="l" rtl="0">
              <a:lnSpc>
                <a:spcPct val="100000"/>
              </a:lnSpc>
              <a:spcBef>
                <a:spcPts val="0"/>
              </a:spcBef>
              <a:spcAft>
                <a:spcPts val="0"/>
              </a:spcAft>
              <a:buSzPts val="2900"/>
              <a:buNone/>
              <a:defRPr sz="2900"/>
            </a:lvl9pPr>
          </a:lstStyle>
          <a:p>
            <a:endParaRPr/>
          </a:p>
        </p:txBody>
      </p:sp>
      <p:sp>
        <p:nvSpPr>
          <p:cNvPr id="1289" name="Google Shape;1289;p149"/>
          <p:cNvSpPr txBox="1">
            <a:spLocks noGrp="1"/>
          </p:cNvSpPr>
          <p:nvPr>
            <p:ph type="body" idx="1"/>
          </p:nvPr>
        </p:nvSpPr>
        <p:spPr>
          <a:xfrm>
            <a:off x="628663" y="3949538"/>
            <a:ext cx="7171500" cy="7662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700"/>
              <a:buNone/>
              <a:defRPr/>
            </a:lvl1pPr>
            <a:lvl2pPr marL="914400" lvl="1" indent="-228600" algn="l" rtl="0">
              <a:lnSpc>
                <a:spcPct val="90000"/>
              </a:lnSpc>
              <a:spcBef>
                <a:spcPts val="400"/>
              </a:spcBef>
              <a:spcAft>
                <a:spcPts val="0"/>
              </a:spcAft>
              <a:buClr>
                <a:schemeClr val="dk1"/>
              </a:buClr>
              <a:buSzPts val="1700"/>
              <a:buNone/>
              <a:defRPr/>
            </a:lvl2pPr>
            <a:lvl3pPr marL="1371600" lvl="2" indent="-228600" algn="l" rtl="0">
              <a:lnSpc>
                <a:spcPct val="90000"/>
              </a:lnSpc>
              <a:spcBef>
                <a:spcPts val="400"/>
              </a:spcBef>
              <a:spcAft>
                <a:spcPts val="0"/>
              </a:spcAft>
              <a:buClr>
                <a:schemeClr val="dk1"/>
              </a:buClr>
              <a:buSzPts val="1700"/>
              <a:buNone/>
              <a:defRPr/>
            </a:lvl3pPr>
            <a:lvl4pPr marL="1828800" lvl="3" indent="-228600" algn="l" rtl="0">
              <a:lnSpc>
                <a:spcPct val="90000"/>
              </a:lnSpc>
              <a:spcBef>
                <a:spcPts val="400"/>
              </a:spcBef>
              <a:spcAft>
                <a:spcPts val="0"/>
              </a:spcAft>
              <a:buClr>
                <a:schemeClr val="dk1"/>
              </a:buClr>
              <a:buSzPts val="1700"/>
              <a:buNone/>
              <a:defRPr/>
            </a:lvl4pPr>
            <a:lvl5pPr marL="2286000" lvl="4" indent="-228600" algn="l" rtl="0">
              <a:lnSpc>
                <a:spcPct val="90000"/>
              </a:lnSpc>
              <a:spcBef>
                <a:spcPts val="400"/>
              </a:spcBef>
              <a:spcAft>
                <a:spcPts val="0"/>
              </a:spcAft>
              <a:buClr>
                <a:schemeClr val="dk1"/>
              </a:buClr>
              <a:buSzPts val="1700"/>
              <a:buNone/>
              <a:defRPr/>
            </a:lvl5pPr>
            <a:lvl6pPr marL="2743200" lvl="5" indent="-228600" algn="l" rtl="0">
              <a:lnSpc>
                <a:spcPct val="90000"/>
              </a:lnSpc>
              <a:spcBef>
                <a:spcPts val="400"/>
              </a:spcBef>
              <a:spcAft>
                <a:spcPts val="0"/>
              </a:spcAft>
              <a:buClr>
                <a:schemeClr val="dk1"/>
              </a:buClr>
              <a:buSzPts val="1700"/>
              <a:buNone/>
              <a:defRPr/>
            </a:lvl6pPr>
            <a:lvl7pPr marL="3200400" lvl="6" indent="-228600" algn="l" rtl="0">
              <a:lnSpc>
                <a:spcPct val="90000"/>
              </a:lnSpc>
              <a:spcBef>
                <a:spcPts val="400"/>
              </a:spcBef>
              <a:spcAft>
                <a:spcPts val="0"/>
              </a:spcAft>
              <a:buClr>
                <a:schemeClr val="dk1"/>
              </a:buClr>
              <a:buSzPts val="1700"/>
              <a:buNone/>
              <a:defRPr/>
            </a:lvl7pPr>
            <a:lvl8pPr marL="3657600" lvl="7" indent="-228600" algn="l" rtl="0">
              <a:lnSpc>
                <a:spcPct val="90000"/>
              </a:lnSpc>
              <a:spcBef>
                <a:spcPts val="400"/>
              </a:spcBef>
              <a:spcAft>
                <a:spcPts val="0"/>
              </a:spcAft>
              <a:buClr>
                <a:schemeClr val="dk1"/>
              </a:buClr>
              <a:buSzPts val="1700"/>
              <a:buNone/>
              <a:defRPr/>
            </a:lvl8pPr>
            <a:lvl9pPr marL="4114800" lvl="8" indent="-228600" algn="l" rtl="0">
              <a:lnSpc>
                <a:spcPct val="90000"/>
              </a:lnSpc>
              <a:spcBef>
                <a:spcPts val="400"/>
              </a:spcBef>
              <a:spcAft>
                <a:spcPts val="0"/>
              </a:spcAft>
              <a:buClr>
                <a:schemeClr val="dk1"/>
              </a:buClr>
              <a:buSzPts val="1700"/>
              <a:buNone/>
              <a:defRPr/>
            </a:lvl9pPr>
          </a:lstStyle>
          <a:p>
            <a:endParaRPr/>
          </a:p>
        </p:txBody>
      </p:sp>
      <p:sp>
        <p:nvSpPr>
          <p:cNvPr id="1290" name="Google Shape;1290;p149"/>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rtl="0">
              <a:buNone/>
              <a:defRPr sz="1300">
                <a:solidFill>
                  <a:schemeClr val="dk1"/>
                </a:solidFill>
                <a:latin typeface="Public Sans"/>
                <a:ea typeface="Public Sans"/>
                <a:cs typeface="Public Sans"/>
                <a:sym typeface="Public Sans"/>
              </a:defRPr>
            </a:lvl1pPr>
            <a:lvl2pPr lvl="1" rtl="0">
              <a:buNone/>
              <a:defRPr sz="1300">
                <a:solidFill>
                  <a:schemeClr val="dk1"/>
                </a:solidFill>
                <a:latin typeface="Public Sans"/>
                <a:ea typeface="Public Sans"/>
                <a:cs typeface="Public Sans"/>
                <a:sym typeface="Public Sans"/>
              </a:defRPr>
            </a:lvl2pPr>
            <a:lvl3pPr lvl="2" rtl="0">
              <a:buNone/>
              <a:defRPr sz="1300">
                <a:solidFill>
                  <a:schemeClr val="dk1"/>
                </a:solidFill>
                <a:latin typeface="Public Sans"/>
                <a:ea typeface="Public Sans"/>
                <a:cs typeface="Public Sans"/>
                <a:sym typeface="Public Sans"/>
              </a:defRPr>
            </a:lvl3pPr>
            <a:lvl4pPr lvl="3" rtl="0">
              <a:buNone/>
              <a:defRPr sz="1300">
                <a:solidFill>
                  <a:schemeClr val="dk1"/>
                </a:solidFill>
                <a:latin typeface="Public Sans"/>
                <a:ea typeface="Public Sans"/>
                <a:cs typeface="Public Sans"/>
                <a:sym typeface="Public Sans"/>
              </a:defRPr>
            </a:lvl4pPr>
            <a:lvl5pPr lvl="4" rtl="0">
              <a:buNone/>
              <a:defRPr sz="1300">
                <a:solidFill>
                  <a:schemeClr val="dk1"/>
                </a:solidFill>
                <a:latin typeface="Public Sans"/>
                <a:ea typeface="Public Sans"/>
                <a:cs typeface="Public Sans"/>
                <a:sym typeface="Public Sans"/>
              </a:defRPr>
            </a:lvl5pPr>
            <a:lvl6pPr lvl="5" rtl="0">
              <a:buNone/>
              <a:defRPr sz="1300">
                <a:solidFill>
                  <a:schemeClr val="dk1"/>
                </a:solidFill>
                <a:latin typeface="Public Sans"/>
                <a:ea typeface="Public Sans"/>
                <a:cs typeface="Public Sans"/>
                <a:sym typeface="Public Sans"/>
              </a:defRPr>
            </a:lvl6pPr>
            <a:lvl7pPr lvl="6" rtl="0">
              <a:buNone/>
              <a:defRPr sz="1300">
                <a:solidFill>
                  <a:schemeClr val="dk1"/>
                </a:solidFill>
                <a:latin typeface="Public Sans"/>
                <a:ea typeface="Public Sans"/>
                <a:cs typeface="Public Sans"/>
                <a:sym typeface="Public Sans"/>
              </a:defRPr>
            </a:lvl7pPr>
            <a:lvl8pPr lvl="7" rtl="0">
              <a:buNone/>
              <a:defRPr sz="1300">
                <a:solidFill>
                  <a:schemeClr val="dk1"/>
                </a:solidFill>
                <a:latin typeface="Public Sans"/>
                <a:ea typeface="Public Sans"/>
                <a:cs typeface="Public Sans"/>
                <a:sym typeface="Public Sans"/>
              </a:defRPr>
            </a:lvl8pPr>
            <a:lvl9pPr lvl="8" rtl="0">
              <a:buNone/>
              <a:defRPr sz="1300">
                <a:solidFill>
                  <a:schemeClr val="dk1"/>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Two Column" type="twoObj">
  <p:cSld name="TWO_OBJECTS">
    <p:spTree>
      <p:nvGrpSpPr>
        <p:cNvPr id="1" name="Shape 1291"/>
        <p:cNvGrpSpPr/>
        <p:nvPr/>
      </p:nvGrpSpPr>
      <p:grpSpPr>
        <a:xfrm>
          <a:off x="0" y="0"/>
          <a:ext cx="0" cy="0"/>
          <a:chOff x="0" y="0"/>
          <a:chExt cx="0" cy="0"/>
        </a:xfrm>
      </p:grpSpPr>
      <p:sp>
        <p:nvSpPr>
          <p:cNvPr id="1292" name="Google Shape;1292;p150"/>
          <p:cNvSpPr txBox="1">
            <a:spLocks noGrp="1"/>
          </p:cNvSpPr>
          <p:nvPr>
            <p:ph type="title"/>
          </p:nvPr>
        </p:nvSpPr>
        <p:spPr>
          <a:xfrm>
            <a:off x="628625" y="58979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93" name="Google Shape;1293;p150"/>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94" name="Google Shape;1294;p150"/>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95" name="Google Shape;1295;p150"/>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rtl="0">
              <a:buNone/>
              <a:defRPr sz="1300">
                <a:solidFill>
                  <a:schemeClr val="dk1"/>
                </a:solidFill>
                <a:latin typeface="Public Sans"/>
                <a:ea typeface="Public Sans"/>
                <a:cs typeface="Public Sans"/>
                <a:sym typeface="Public Sans"/>
              </a:defRPr>
            </a:lvl1pPr>
            <a:lvl2pPr lvl="1" rtl="0">
              <a:buNone/>
              <a:defRPr sz="1300">
                <a:solidFill>
                  <a:schemeClr val="dk1"/>
                </a:solidFill>
                <a:latin typeface="Public Sans"/>
                <a:ea typeface="Public Sans"/>
                <a:cs typeface="Public Sans"/>
                <a:sym typeface="Public Sans"/>
              </a:defRPr>
            </a:lvl2pPr>
            <a:lvl3pPr lvl="2" rtl="0">
              <a:buNone/>
              <a:defRPr sz="1300">
                <a:solidFill>
                  <a:schemeClr val="dk1"/>
                </a:solidFill>
                <a:latin typeface="Public Sans"/>
                <a:ea typeface="Public Sans"/>
                <a:cs typeface="Public Sans"/>
                <a:sym typeface="Public Sans"/>
              </a:defRPr>
            </a:lvl3pPr>
            <a:lvl4pPr lvl="3" rtl="0">
              <a:buNone/>
              <a:defRPr sz="1300">
                <a:solidFill>
                  <a:schemeClr val="dk1"/>
                </a:solidFill>
                <a:latin typeface="Public Sans"/>
                <a:ea typeface="Public Sans"/>
                <a:cs typeface="Public Sans"/>
                <a:sym typeface="Public Sans"/>
              </a:defRPr>
            </a:lvl4pPr>
            <a:lvl5pPr lvl="4" rtl="0">
              <a:buNone/>
              <a:defRPr sz="1300">
                <a:solidFill>
                  <a:schemeClr val="dk1"/>
                </a:solidFill>
                <a:latin typeface="Public Sans"/>
                <a:ea typeface="Public Sans"/>
                <a:cs typeface="Public Sans"/>
                <a:sym typeface="Public Sans"/>
              </a:defRPr>
            </a:lvl5pPr>
            <a:lvl6pPr lvl="5" rtl="0">
              <a:buNone/>
              <a:defRPr sz="1300">
                <a:solidFill>
                  <a:schemeClr val="dk1"/>
                </a:solidFill>
                <a:latin typeface="Public Sans"/>
                <a:ea typeface="Public Sans"/>
                <a:cs typeface="Public Sans"/>
                <a:sym typeface="Public Sans"/>
              </a:defRPr>
            </a:lvl6pPr>
            <a:lvl7pPr lvl="6" rtl="0">
              <a:buNone/>
              <a:defRPr sz="1300">
                <a:solidFill>
                  <a:schemeClr val="dk1"/>
                </a:solidFill>
                <a:latin typeface="Public Sans"/>
                <a:ea typeface="Public Sans"/>
                <a:cs typeface="Public Sans"/>
                <a:sym typeface="Public Sans"/>
              </a:defRPr>
            </a:lvl7pPr>
            <a:lvl8pPr lvl="7" rtl="0">
              <a:buNone/>
              <a:defRPr sz="1300">
                <a:solidFill>
                  <a:schemeClr val="dk1"/>
                </a:solidFill>
                <a:latin typeface="Public Sans"/>
                <a:ea typeface="Public Sans"/>
                <a:cs typeface="Public Sans"/>
                <a:sym typeface="Public Sans"/>
              </a:defRPr>
            </a:lvl8pPr>
            <a:lvl9pPr lvl="8" rtl="0">
              <a:buNone/>
              <a:defRPr sz="1300">
                <a:solidFill>
                  <a:schemeClr val="dk1"/>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96"/>
        <p:cNvGrpSpPr/>
        <p:nvPr/>
      </p:nvGrpSpPr>
      <p:grpSpPr>
        <a:xfrm>
          <a:off x="0" y="0"/>
          <a:ext cx="0" cy="0"/>
          <a:chOff x="0" y="0"/>
          <a:chExt cx="0" cy="0"/>
        </a:xfrm>
      </p:grpSpPr>
      <p:sp>
        <p:nvSpPr>
          <p:cNvPr id="1297" name="Google Shape;1297;p151"/>
          <p:cNvSpPr txBox="1">
            <a:spLocks noGrp="1"/>
          </p:cNvSpPr>
          <p:nvPr>
            <p:ph type="title"/>
          </p:nvPr>
        </p:nvSpPr>
        <p:spPr>
          <a:xfrm>
            <a:off x="628625" y="58979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98" name="Google Shape;1298;p151"/>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rtl="0">
              <a:buNone/>
              <a:defRPr sz="1300">
                <a:solidFill>
                  <a:schemeClr val="dk1"/>
                </a:solidFill>
                <a:latin typeface="Public Sans"/>
                <a:ea typeface="Public Sans"/>
                <a:cs typeface="Public Sans"/>
                <a:sym typeface="Public Sans"/>
              </a:defRPr>
            </a:lvl1pPr>
            <a:lvl2pPr lvl="1" rtl="0">
              <a:buNone/>
              <a:defRPr sz="1300">
                <a:solidFill>
                  <a:schemeClr val="dk1"/>
                </a:solidFill>
                <a:latin typeface="Public Sans"/>
                <a:ea typeface="Public Sans"/>
                <a:cs typeface="Public Sans"/>
                <a:sym typeface="Public Sans"/>
              </a:defRPr>
            </a:lvl2pPr>
            <a:lvl3pPr lvl="2" rtl="0">
              <a:buNone/>
              <a:defRPr sz="1300">
                <a:solidFill>
                  <a:schemeClr val="dk1"/>
                </a:solidFill>
                <a:latin typeface="Public Sans"/>
                <a:ea typeface="Public Sans"/>
                <a:cs typeface="Public Sans"/>
                <a:sym typeface="Public Sans"/>
              </a:defRPr>
            </a:lvl3pPr>
            <a:lvl4pPr lvl="3" rtl="0">
              <a:buNone/>
              <a:defRPr sz="1300">
                <a:solidFill>
                  <a:schemeClr val="dk1"/>
                </a:solidFill>
                <a:latin typeface="Public Sans"/>
                <a:ea typeface="Public Sans"/>
                <a:cs typeface="Public Sans"/>
                <a:sym typeface="Public Sans"/>
              </a:defRPr>
            </a:lvl4pPr>
            <a:lvl5pPr lvl="4" rtl="0">
              <a:buNone/>
              <a:defRPr sz="1300">
                <a:solidFill>
                  <a:schemeClr val="dk1"/>
                </a:solidFill>
                <a:latin typeface="Public Sans"/>
                <a:ea typeface="Public Sans"/>
                <a:cs typeface="Public Sans"/>
                <a:sym typeface="Public Sans"/>
              </a:defRPr>
            </a:lvl5pPr>
            <a:lvl6pPr lvl="5" rtl="0">
              <a:buNone/>
              <a:defRPr sz="1300">
                <a:solidFill>
                  <a:schemeClr val="dk1"/>
                </a:solidFill>
                <a:latin typeface="Public Sans"/>
                <a:ea typeface="Public Sans"/>
                <a:cs typeface="Public Sans"/>
                <a:sym typeface="Public Sans"/>
              </a:defRPr>
            </a:lvl6pPr>
            <a:lvl7pPr lvl="6" rtl="0">
              <a:buNone/>
              <a:defRPr sz="1300">
                <a:solidFill>
                  <a:schemeClr val="dk1"/>
                </a:solidFill>
                <a:latin typeface="Public Sans"/>
                <a:ea typeface="Public Sans"/>
                <a:cs typeface="Public Sans"/>
                <a:sym typeface="Public Sans"/>
              </a:defRPr>
            </a:lvl7pPr>
            <a:lvl8pPr lvl="7" rtl="0">
              <a:buNone/>
              <a:defRPr sz="1300">
                <a:solidFill>
                  <a:schemeClr val="dk1"/>
                </a:solidFill>
                <a:latin typeface="Public Sans"/>
                <a:ea typeface="Public Sans"/>
                <a:cs typeface="Public Sans"/>
                <a:sym typeface="Public Sans"/>
              </a:defRPr>
            </a:lvl8pPr>
            <a:lvl9pPr lvl="8" rtl="0">
              <a:buNone/>
              <a:defRPr sz="1300">
                <a:solidFill>
                  <a:schemeClr val="dk1"/>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9"/>
        <p:cNvGrpSpPr/>
        <p:nvPr/>
      </p:nvGrpSpPr>
      <p:grpSpPr>
        <a:xfrm>
          <a:off x="0" y="0"/>
          <a:ext cx="0" cy="0"/>
          <a:chOff x="0" y="0"/>
          <a:chExt cx="0" cy="0"/>
        </a:xfrm>
      </p:grpSpPr>
      <p:sp>
        <p:nvSpPr>
          <p:cNvPr id="1300" name="Google Shape;1300;p152"/>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rtl="0">
              <a:buNone/>
              <a:defRPr sz="1300">
                <a:solidFill>
                  <a:schemeClr val="dk1"/>
                </a:solidFill>
                <a:latin typeface="Public Sans"/>
                <a:ea typeface="Public Sans"/>
                <a:cs typeface="Public Sans"/>
                <a:sym typeface="Public Sans"/>
              </a:defRPr>
            </a:lvl1pPr>
            <a:lvl2pPr lvl="1" rtl="0">
              <a:buNone/>
              <a:defRPr sz="1300">
                <a:solidFill>
                  <a:schemeClr val="dk1"/>
                </a:solidFill>
                <a:latin typeface="Public Sans"/>
                <a:ea typeface="Public Sans"/>
                <a:cs typeface="Public Sans"/>
                <a:sym typeface="Public Sans"/>
              </a:defRPr>
            </a:lvl2pPr>
            <a:lvl3pPr lvl="2" rtl="0">
              <a:buNone/>
              <a:defRPr sz="1300">
                <a:solidFill>
                  <a:schemeClr val="dk1"/>
                </a:solidFill>
                <a:latin typeface="Public Sans"/>
                <a:ea typeface="Public Sans"/>
                <a:cs typeface="Public Sans"/>
                <a:sym typeface="Public Sans"/>
              </a:defRPr>
            </a:lvl3pPr>
            <a:lvl4pPr lvl="3" rtl="0">
              <a:buNone/>
              <a:defRPr sz="1300">
                <a:solidFill>
                  <a:schemeClr val="dk1"/>
                </a:solidFill>
                <a:latin typeface="Public Sans"/>
                <a:ea typeface="Public Sans"/>
                <a:cs typeface="Public Sans"/>
                <a:sym typeface="Public Sans"/>
              </a:defRPr>
            </a:lvl4pPr>
            <a:lvl5pPr lvl="4" rtl="0">
              <a:buNone/>
              <a:defRPr sz="1300">
                <a:solidFill>
                  <a:schemeClr val="dk1"/>
                </a:solidFill>
                <a:latin typeface="Public Sans"/>
                <a:ea typeface="Public Sans"/>
                <a:cs typeface="Public Sans"/>
                <a:sym typeface="Public Sans"/>
              </a:defRPr>
            </a:lvl5pPr>
            <a:lvl6pPr lvl="5" rtl="0">
              <a:buNone/>
              <a:defRPr sz="1300">
                <a:solidFill>
                  <a:schemeClr val="dk1"/>
                </a:solidFill>
                <a:latin typeface="Public Sans"/>
                <a:ea typeface="Public Sans"/>
                <a:cs typeface="Public Sans"/>
                <a:sym typeface="Public Sans"/>
              </a:defRPr>
            </a:lvl6pPr>
            <a:lvl7pPr lvl="6" rtl="0">
              <a:buNone/>
              <a:defRPr sz="1300">
                <a:solidFill>
                  <a:schemeClr val="dk1"/>
                </a:solidFill>
                <a:latin typeface="Public Sans"/>
                <a:ea typeface="Public Sans"/>
                <a:cs typeface="Public Sans"/>
                <a:sym typeface="Public Sans"/>
              </a:defRPr>
            </a:lvl7pPr>
            <a:lvl8pPr lvl="7" rtl="0">
              <a:buNone/>
              <a:defRPr sz="1300">
                <a:solidFill>
                  <a:schemeClr val="dk1"/>
                </a:solidFill>
                <a:latin typeface="Public Sans"/>
                <a:ea typeface="Public Sans"/>
                <a:cs typeface="Public Sans"/>
                <a:sym typeface="Public Sans"/>
              </a:defRPr>
            </a:lvl8pPr>
            <a:lvl9pPr lvl="8" rtl="0">
              <a:buNone/>
              <a:defRPr sz="1300">
                <a:solidFill>
                  <a:schemeClr val="dk1"/>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Blank - White">
  <p:cSld name="BLANK_1">
    <p:bg>
      <p:bgPr>
        <a:solidFill>
          <a:srgbClr val="FFFFFF"/>
        </a:solidFill>
        <a:effectLst/>
      </p:bgPr>
    </p:bg>
    <p:spTree>
      <p:nvGrpSpPr>
        <p:cNvPr id="1" name="Shape 1301"/>
        <p:cNvGrpSpPr/>
        <p:nvPr/>
      </p:nvGrpSpPr>
      <p:grpSpPr>
        <a:xfrm>
          <a:off x="0" y="0"/>
          <a:ext cx="0" cy="0"/>
          <a:chOff x="0" y="0"/>
          <a:chExt cx="0" cy="0"/>
        </a:xfrm>
      </p:grpSpPr>
      <p:sp>
        <p:nvSpPr>
          <p:cNvPr id="1302" name="Google Shape;1302;p153"/>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303" name="Google Shape;1303;p153"/>
          <p:cNvGrpSpPr/>
          <p:nvPr/>
        </p:nvGrpSpPr>
        <p:grpSpPr>
          <a:xfrm>
            <a:off x="125" y="-16008"/>
            <a:ext cx="9144000" cy="747708"/>
            <a:chOff x="125" y="-16008"/>
            <a:chExt cx="9144000" cy="747708"/>
          </a:xfrm>
        </p:grpSpPr>
        <p:sp>
          <p:nvSpPr>
            <p:cNvPr id="1304" name="Google Shape;1304;p153"/>
            <p:cNvSpPr/>
            <p:nvPr/>
          </p:nvSpPr>
          <p:spPr>
            <a:xfrm>
              <a:off x="125" y="0"/>
              <a:ext cx="9144000" cy="731700"/>
            </a:xfrm>
            <a:prstGeom prst="rect">
              <a:avLst/>
            </a:prstGeom>
            <a:gradFill>
              <a:gsLst>
                <a:gs pos="0">
                  <a:srgbClr val="073763"/>
                </a:gs>
                <a:gs pos="100000">
                  <a:srgbClr val="FFFFFF"/>
                </a:gs>
              </a:gsLst>
              <a:lin ang="10800025"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305" name="Google Shape;1305;p15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83250" y="67725"/>
              <a:ext cx="2368199" cy="562105"/>
            </a:xfrm>
            <a:prstGeom prst="rect">
              <a:avLst/>
            </a:prstGeom>
            <a:noFill/>
            <a:ln>
              <a:noFill/>
            </a:ln>
          </p:spPr>
        </p:pic>
        <p:pic>
          <p:nvPicPr>
            <p:cNvPr id="1306" name="Google Shape;1306;p15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203121" y="-16008"/>
              <a:ext cx="435812" cy="412297"/>
            </a:xfrm>
            <a:prstGeom prst="rect">
              <a:avLst/>
            </a:prstGeom>
            <a:noFill/>
            <a:ln>
              <a:noFill/>
            </a:ln>
          </p:spPr>
        </p:pic>
        <p:pic>
          <p:nvPicPr>
            <p:cNvPr id="1307" name="Google Shape;1307;p153"/>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487279" y="373748"/>
              <a:ext cx="329466" cy="334046"/>
            </a:xfrm>
            <a:prstGeom prst="rect">
              <a:avLst/>
            </a:prstGeom>
            <a:noFill/>
            <a:ln>
              <a:noFill/>
            </a:ln>
          </p:spPr>
        </p:pic>
        <p:pic>
          <p:nvPicPr>
            <p:cNvPr id="1308" name="Google Shape;1308;p153"/>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6869919" y="371987"/>
              <a:ext cx="329466" cy="337554"/>
            </a:xfrm>
            <a:prstGeom prst="rect">
              <a:avLst/>
            </a:prstGeom>
            <a:noFill/>
            <a:ln>
              <a:noFill/>
            </a:ln>
          </p:spPr>
        </p:pic>
        <p:pic>
          <p:nvPicPr>
            <p:cNvPr id="1309" name="Google Shape;1309;p153"/>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6487280" y="21371"/>
              <a:ext cx="329467" cy="337539"/>
            </a:xfrm>
            <a:prstGeom prst="rect">
              <a:avLst/>
            </a:prstGeom>
            <a:noFill/>
            <a:ln>
              <a:noFill/>
            </a:ln>
          </p:spPr>
        </p:pic>
        <p:pic>
          <p:nvPicPr>
            <p:cNvPr id="1310" name="Google Shape;1310;p153"/>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873654" y="21363"/>
              <a:ext cx="329467" cy="337554"/>
            </a:xfrm>
            <a:prstGeom prst="rect">
              <a:avLst/>
            </a:prstGeom>
            <a:noFill/>
            <a:ln>
              <a:noFill/>
            </a:ln>
          </p:spPr>
        </p:pic>
        <p:pic>
          <p:nvPicPr>
            <p:cNvPr id="1311" name="Google Shape;1311;p153"/>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8403747" y="22240"/>
              <a:ext cx="327807" cy="335860"/>
            </a:xfrm>
            <a:prstGeom prst="rect">
              <a:avLst/>
            </a:prstGeom>
            <a:noFill/>
            <a:ln>
              <a:noFill/>
            </a:ln>
          </p:spPr>
        </p:pic>
        <p:pic>
          <p:nvPicPr>
            <p:cNvPr id="1312" name="Google Shape;1312;p153"/>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8023037" y="22234"/>
              <a:ext cx="327807" cy="335862"/>
            </a:xfrm>
            <a:prstGeom prst="rect">
              <a:avLst/>
            </a:prstGeom>
            <a:noFill/>
            <a:ln>
              <a:noFill/>
            </a:ln>
          </p:spPr>
        </p:pic>
        <p:pic>
          <p:nvPicPr>
            <p:cNvPr id="1313" name="Google Shape;1313;p153"/>
            <p:cNvPicPr preferRelativeResize="0"/>
            <p:nvPr/>
          </p:nvPicPr>
          <p:blipFill>
            <a:blip r:embed="rId10" cstate="email">
              <a:alphaModFix/>
              <a:extLst>
                <a:ext uri="{28A0092B-C50C-407E-A947-70E740481C1C}">
                  <a14:useLocalDpi xmlns:a14="http://schemas.microsoft.com/office/drawing/2010/main"/>
                </a:ext>
              </a:extLst>
            </a:blip>
            <a:stretch>
              <a:fillRect/>
            </a:stretch>
          </p:blipFill>
          <p:spPr>
            <a:xfrm>
              <a:off x="46978" y="22260"/>
              <a:ext cx="595018" cy="609600"/>
            </a:xfrm>
            <a:prstGeom prst="rect">
              <a:avLst/>
            </a:prstGeom>
            <a:noFill/>
            <a:ln>
              <a:noFill/>
            </a:ln>
            <a:effectLst>
              <a:outerShdw blurRad="57150" dist="19050" dir="5400000" algn="bl" rotWithShape="0">
                <a:srgbClr val="000000">
                  <a:alpha val="50000"/>
                </a:srgbClr>
              </a:outerShdw>
            </a:effectLst>
          </p:spPr>
        </p:pic>
        <p:pic>
          <p:nvPicPr>
            <p:cNvPr id="1314" name="Google Shape;1314;p153"/>
            <p:cNvPicPr preferRelativeResize="0"/>
            <p:nvPr/>
          </p:nvPicPr>
          <p:blipFill>
            <a:blip r:embed="rId11" cstate="email">
              <a:alphaModFix/>
              <a:extLst>
                <a:ext uri="{28A0092B-C50C-407E-A947-70E740481C1C}">
                  <a14:useLocalDpi xmlns:a14="http://schemas.microsoft.com/office/drawing/2010/main"/>
                </a:ext>
              </a:extLst>
            </a:blip>
            <a:stretch>
              <a:fillRect/>
            </a:stretch>
          </p:blipFill>
          <p:spPr>
            <a:xfrm>
              <a:off x="7252558" y="371987"/>
              <a:ext cx="329466" cy="337554"/>
            </a:xfrm>
            <a:prstGeom prst="rect">
              <a:avLst/>
            </a:prstGeom>
            <a:noFill/>
            <a:ln>
              <a:noFill/>
            </a:ln>
          </p:spPr>
        </p:pic>
        <p:pic>
          <p:nvPicPr>
            <p:cNvPr id="1315" name="Google Shape;1315;p153"/>
            <p:cNvPicPr preferRelativeResize="0"/>
            <p:nvPr/>
          </p:nvPicPr>
          <p:blipFill>
            <a:blip r:embed="rId12" cstate="email">
              <a:alphaModFix/>
              <a:extLst>
                <a:ext uri="{28A0092B-C50C-407E-A947-70E740481C1C}">
                  <a14:useLocalDpi xmlns:a14="http://schemas.microsoft.com/office/drawing/2010/main"/>
                </a:ext>
              </a:extLst>
            </a:blip>
            <a:stretch>
              <a:fillRect/>
            </a:stretch>
          </p:blipFill>
          <p:spPr>
            <a:xfrm>
              <a:off x="8784459" y="22230"/>
              <a:ext cx="327805" cy="335848"/>
            </a:xfrm>
            <a:prstGeom prst="rect">
              <a:avLst/>
            </a:prstGeom>
            <a:noFill/>
            <a:ln>
              <a:noFill/>
            </a:ln>
            <a:effectLst>
              <a:outerShdw blurRad="57150" dist="19050" dir="5400000" algn="bl" rotWithShape="0">
                <a:srgbClr val="FFFFFF">
                  <a:alpha val="50000"/>
                </a:srgbClr>
              </a:outerShdw>
            </a:effectLst>
          </p:spPr>
        </p:pic>
        <p:pic>
          <p:nvPicPr>
            <p:cNvPr id="1316" name="Google Shape;1316;p153"/>
            <p:cNvPicPr preferRelativeResize="0"/>
            <p:nvPr/>
          </p:nvPicPr>
          <p:blipFill>
            <a:blip r:embed="rId13" cstate="email">
              <a:alphaModFix/>
              <a:extLst>
                <a:ext uri="{28A0092B-C50C-407E-A947-70E740481C1C}">
                  <a14:useLocalDpi xmlns:a14="http://schemas.microsoft.com/office/drawing/2010/main"/>
                </a:ext>
              </a:extLst>
            </a:blip>
            <a:stretch>
              <a:fillRect/>
            </a:stretch>
          </p:blipFill>
          <p:spPr>
            <a:xfrm>
              <a:off x="6100904" y="371987"/>
              <a:ext cx="329466" cy="337554"/>
            </a:xfrm>
            <a:prstGeom prst="rect">
              <a:avLst/>
            </a:prstGeom>
            <a:noFill/>
            <a:ln>
              <a:noFill/>
            </a:ln>
          </p:spPr>
        </p:pic>
        <p:pic>
          <p:nvPicPr>
            <p:cNvPr id="1317" name="Google Shape;1317;p153"/>
            <p:cNvPicPr preferRelativeResize="0"/>
            <p:nvPr/>
          </p:nvPicPr>
          <p:blipFill>
            <a:blip r:embed="rId14" cstate="email">
              <a:alphaModFix/>
              <a:extLst>
                <a:ext uri="{28A0092B-C50C-407E-A947-70E740481C1C}">
                  <a14:useLocalDpi xmlns:a14="http://schemas.microsoft.com/office/drawing/2010/main"/>
                </a:ext>
              </a:extLst>
            </a:blip>
            <a:stretch>
              <a:fillRect/>
            </a:stretch>
          </p:blipFill>
          <p:spPr>
            <a:xfrm>
              <a:off x="7638613" y="22240"/>
              <a:ext cx="327805" cy="335849"/>
            </a:xfrm>
            <a:prstGeom prst="rect">
              <a:avLst/>
            </a:prstGeom>
            <a:noFill/>
            <a:ln>
              <a:noFill/>
            </a:ln>
          </p:spPr>
        </p:pic>
        <p:pic>
          <p:nvPicPr>
            <p:cNvPr id="1318" name="Google Shape;1318;p153"/>
            <p:cNvPicPr preferRelativeResize="0"/>
            <p:nvPr/>
          </p:nvPicPr>
          <p:blipFill>
            <a:blip r:embed="rId15" cstate="email">
              <a:alphaModFix/>
              <a:extLst>
                <a:ext uri="{28A0092B-C50C-407E-A947-70E740481C1C}">
                  <a14:useLocalDpi xmlns:a14="http://schemas.microsoft.com/office/drawing/2010/main"/>
                </a:ext>
              </a:extLst>
            </a:blip>
            <a:stretch>
              <a:fillRect/>
            </a:stretch>
          </p:blipFill>
          <p:spPr>
            <a:xfrm>
              <a:off x="8799671" y="377195"/>
              <a:ext cx="297375" cy="332358"/>
            </a:xfrm>
            <a:prstGeom prst="rect">
              <a:avLst/>
            </a:prstGeom>
            <a:noFill/>
            <a:ln>
              <a:noFill/>
            </a:ln>
          </p:spPr>
        </p:pic>
        <p:pic>
          <p:nvPicPr>
            <p:cNvPr id="1319" name="Google Shape;1319;p153"/>
            <p:cNvPicPr preferRelativeResize="0"/>
            <p:nvPr/>
          </p:nvPicPr>
          <p:blipFill>
            <a:blip r:embed="rId16" cstate="email">
              <a:alphaModFix/>
              <a:extLst>
                <a:ext uri="{28A0092B-C50C-407E-A947-70E740481C1C}">
                  <a14:useLocalDpi xmlns:a14="http://schemas.microsoft.com/office/drawing/2010/main"/>
                </a:ext>
              </a:extLst>
            </a:blip>
            <a:stretch>
              <a:fillRect/>
            </a:stretch>
          </p:blipFill>
          <p:spPr>
            <a:xfrm>
              <a:off x="8403749" y="377227"/>
              <a:ext cx="327803" cy="335846"/>
            </a:xfrm>
            <a:prstGeom prst="rect">
              <a:avLst/>
            </a:prstGeom>
            <a:noFill/>
            <a:ln>
              <a:noFill/>
            </a:ln>
          </p:spPr>
        </p:pic>
        <p:pic>
          <p:nvPicPr>
            <p:cNvPr id="1320" name="Google Shape;1320;p153"/>
            <p:cNvPicPr preferRelativeResize="0"/>
            <p:nvPr/>
          </p:nvPicPr>
          <p:blipFill>
            <a:blip r:embed="rId17" cstate="email">
              <a:alphaModFix/>
              <a:extLst>
                <a:ext uri="{28A0092B-C50C-407E-A947-70E740481C1C}">
                  <a14:useLocalDpi xmlns:a14="http://schemas.microsoft.com/office/drawing/2010/main"/>
                </a:ext>
              </a:extLst>
            </a:blip>
            <a:stretch>
              <a:fillRect/>
            </a:stretch>
          </p:blipFill>
          <p:spPr>
            <a:xfrm>
              <a:off x="7638613" y="378956"/>
              <a:ext cx="327806" cy="335849"/>
            </a:xfrm>
            <a:prstGeom prst="rect">
              <a:avLst/>
            </a:prstGeom>
            <a:noFill/>
            <a:ln>
              <a:noFill/>
            </a:ln>
          </p:spPr>
        </p:pic>
        <p:pic>
          <p:nvPicPr>
            <p:cNvPr id="1321" name="Google Shape;1321;p153"/>
            <p:cNvPicPr preferRelativeResize="0"/>
            <p:nvPr/>
          </p:nvPicPr>
          <p:blipFill>
            <a:blip r:embed="rId18" cstate="email">
              <a:alphaModFix/>
              <a:extLst>
                <a:ext uri="{28A0092B-C50C-407E-A947-70E740481C1C}">
                  <a14:useLocalDpi xmlns:a14="http://schemas.microsoft.com/office/drawing/2010/main"/>
                </a:ext>
              </a:extLst>
            </a:blip>
            <a:stretch>
              <a:fillRect/>
            </a:stretch>
          </p:blipFill>
          <p:spPr>
            <a:xfrm>
              <a:off x="8021181" y="378956"/>
              <a:ext cx="327805" cy="335849"/>
            </a:xfrm>
            <a:prstGeom prst="rect">
              <a:avLst/>
            </a:prstGeom>
            <a:noFill/>
            <a:ln>
              <a:noFill/>
            </a:ln>
          </p:spPr>
        </p:pic>
      </p:gr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1_Section Header with Image">
  <p:cSld name="1_Section Header with Image">
    <p:spTree>
      <p:nvGrpSpPr>
        <p:cNvPr id="1" name="Shape 1322"/>
        <p:cNvGrpSpPr/>
        <p:nvPr/>
      </p:nvGrpSpPr>
      <p:grpSpPr>
        <a:xfrm>
          <a:off x="0" y="0"/>
          <a:ext cx="0" cy="0"/>
          <a:chOff x="0" y="0"/>
          <a:chExt cx="0" cy="0"/>
        </a:xfrm>
      </p:grpSpPr>
      <p:sp>
        <p:nvSpPr>
          <p:cNvPr id="1323" name="Google Shape;1323;p154"/>
          <p:cNvSpPr/>
          <p:nvPr/>
        </p:nvSpPr>
        <p:spPr>
          <a:xfrm rot="10800000" flipH="1">
            <a:off x="0" y="78"/>
            <a:ext cx="7968900" cy="4053000"/>
          </a:xfrm>
          <a:prstGeom prst="rtTriangle">
            <a:avLst/>
          </a:prstGeom>
          <a:solidFill>
            <a:srgbClr val="953735">
              <a:alpha val="9059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cxnSp>
        <p:nvCxnSpPr>
          <p:cNvPr id="1324" name="Google Shape;1324;p154"/>
          <p:cNvCxnSpPr/>
          <p:nvPr/>
        </p:nvCxnSpPr>
        <p:spPr>
          <a:xfrm rot="10800000" flipH="1">
            <a:off x="0" y="757497"/>
            <a:ext cx="1338900" cy="680700"/>
          </a:xfrm>
          <a:prstGeom prst="straightConnector1">
            <a:avLst/>
          </a:prstGeom>
          <a:noFill/>
          <a:ln w="9525" cap="flat" cmpd="sng">
            <a:solidFill>
              <a:srgbClr val="17375E"/>
            </a:solidFill>
            <a:prstDash val="solid"/>
            <a:miter lim="800000"/>
            <a:headEnd type="none" w="sm" len="sm"/>
            <a:tailEnd type="none" w="sm" len="sm"/>
          </a:ln>
        </p:spPr>
      </p:cxnSp>
      <p:sp>
        <p:nvSpPr>
          <p:cNvPr id="1325" name="Google Shape;1325;p154" title="Title"/>
          <p:cNvSpPr txBox="1">
            <a:spLocks noGrp="1"/>
          </p:cNvSpPr>
          <p:nvPr>
            <p:ph type="title"/>
          </p:nvPr>
        </p:nvSpPr>
        <p:spPr>
          <a:xfrm>
            <a:off x="4712882" y="1490565"/>
            <a:ext cx="3683700" cy="1342500"/>
          </a:xfrm>
          <a:prstGeom prst="rect">
            <a:avLst/>
          </a:prstGeom>
          <a:noFill/>
          <a:ln>
            <a:noFill/>
          </a:ln>
        </p:spPr>
        <p:txBody>
          <a:bodyPr spcFirstLastPara="1" wrap="square" lIns="68575" tIns="34275" rIns="68575" bIns="0" anchor="b" anchorCtr="0">
            <a:normAutofit/>
          </a:bodyPr>
          <a:lstStyle>
            <a:lvl1pPr lvl="0" algn="l" rtl="0">
              <a:lnSpc>
                <a:spcPct val="90000"/>
              </a:lnSpc>
              <a:spcBef>
                <a:spcPts val="0"/>
              </a:spcBef>
              <a:spcAft>
                <a:spcPts val="0"/>
              </a:spcAft>
              <a:buClr>
                <a:schemeClr val="accent1"/>
              </a:buClr>
              <a:buSzPts val="3000"/>
              <a:buFont typeface="Trebuchet MS"/>
              <a:buNone/>
              <a:defRPr sz="3000" b="1">
                <a:solidFill>
                  <a:schemeClr val="accent1"/>
                </a:solidFill>
                <a:latin typeface="Trebuchet MS"/>
                <a:ea typeface="Trebuchet MS"/>
                <a:cs typeface="Trebuchet MS"/>
                <a:sym typeface="Trebuchet MS"/>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26" name="Google Shape;1326;p154" title="Subtitle"/>
          <p:cNvSpPr txBox="1">
            <a:spLocks noGrp="1"/>
          </p:cNvSpPr>
          <p:nvPr>
            <p:ph type="body" idx="1"/>
          </p:nvPr>
        </p:nvSpPr>
        <p:spPr>
          <a:xfrm>
            <a:off x="4712882" y="2844035"/>
            <a:ext cx="3683700" cy="6828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90000"/>
              </a:lnSpc>
              <a:spcBef>
                <a:spcPts val="800"/>
              </a:spcBef>
              <a:spcAft>
                <a:spcPts val="0"/>
              </a:spcAft>
              <a:buClr>
                <a:srgbClr val="2E7A40"/>
              </a:buClr>
              <a:buSzPts val="1500"/>
              <a:buFont typeface="Arial"/>
              <a:buNone/>
              <a:defRPr sz="15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400"/>
              </a:spcBef>
              <a:spcAft>
                <a:spcPts val="0"/>
              </a:spcAft>
              <a:buClr>
                <a:srgbClr val="2E7A40"/>
              </a:buClr>
              <a:buSzPts val="1500"/>
              <a:buFont typeface="Arial"/>
              <a:buNone/>
              <a:defRPr sz="1500" b="0" i="0" u="none" strike="noStrike" cap="none">
                <a:solidFill>
                  <a:srgbClr val="909090"/>
                </a:solidFill>
                <a:latin typeface="Calibri"/>
                <a:ea typeface="Calibri"/>
                <a:cs typeface="Calibri"/>
                <a:sym typeface="Calibri"/>
              </a:defRPr>
            </a:lvl2pPr>
            <a:lvl3pPr marL="1371600" marR="0" lvl="2" indent="-228600" algn="l" rtl="0">
              <a:lnSpc>
                <a:spcPct val="90000"/>
              </a:lnSpc>
              <a:spcBef>
                <a:spcPts val="400"/>
              </a:spcBef>
              <a:spcAft>
                <a:spcPts val="0"/>
              </a:spcAft>
              <a:buClr>
                <a:srgbClr val="2E7A40"/>
              </a:buClr>
              <a:buSzPts val="1400"/>
              <a:buFont typeface="Arial"/>
              <a:buNone/>
              <a:defRPr sz="1400" b="0" i="0" u="none" strike="noStrike" cap="none">
                <a:solidFill>
                  <a:srgbClr val="909090"/>
                </a:solidFill>
                <a:latin typeface="Calibri"/>
                <a:ea typeface="Calibri"/>
                <a:cs typeface="Calibri"/>
                <a:sym typeface="Calibri"/>
              </a:defRPr>
            </a:lvl3pPr>
            <a:lvl4pPr marL="1828800" marR="0" lvl="3" indent="-228600" algn="l" rtl="0">
              <a:lnSpc>
                <a:spcPct val="90000"/>
              </a:lnSpc>
              <a:spcBef>
                <a:spcPts val="400"/>
              </a:spcBef>
              <a:spcAft>
                <a:spcPts val="0"/>
              </a:spcAft>
              <a:buClr>
                <a:srgbClr val="2E7A40"/>
              </a:buClr>
              <a:buSzPts val="1200"/>
              <a:buFont typeface="Arial"/>
              <a:buNone/>
              <a:defRPr sz="1200" b="0" i="0" u="none" strike="noStrike" cap="none">
                <a:solidFill>
                  <a:srgbClr val="909090"/>
                </a:solidFill>
                <a:latin typeface="Calibri"/>
                <a:ea typeface="Calibri"/>
                <a:cs typeface="Calibri"/>
                <a:sym typeface="Calibri"/>
              </a:defRPr>
            </a:lvl4pPr>
            <a:lvl5pPr marL="2286000" marR="0" lvl="4" indent="-228600" algn="l" rtl="0">
              <a:lnSpc>
                <a:spcPct val="90000"/>
              </a:lnSpc>
              <a:spcBef>
                <a:spcPts val="400"/>
              </a:spcBef>
              <a:spcAft>
                <a:spcPts val="0"/>
              </a:spcAft>
              <a:buClr>
                <a:srgbClr val="2E7A40"/>
              </a:buClr>
              <a:buSzPts val="1200"/>
              <a:buFont typeface="Arial"/>
              <a:buNone/>
              <a:defRPr sz="1200" b="0" i="0" u="none" strike="noStrike" cap="none">
                <a:solidFill>
                  <a:srgbClr val="909090"/>
                </a:solidFill>
                <a:latin typeface="Calibri"/>
                <a:ea typeface="Calibri"/>
                <a:cs typeface="Calibri"/>
                <a:sym typeface="Calibri"/>
              </a:defRPr>
            </a:lvl5pPr>
            <a:lvl6pPr marL="2743200" marR="0" lvl="5" indent="-228600" algn="l" rtl="0">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6pPr>
            <a:lvl7pPr marL="3200400" marR="0" lvl="6" indent="-228600" algn="l" rtl="0">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7pPr>
            <a:lvl8pPr marL="3657600" marR="0" lvl="7" indent="-228600" algn="l" rtl="0">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8pPr>
            <a:lvl9pPr marL="4114800" marR="0" lvl="8" indent="-228600" algn="l" rtl="0">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9pPr>
          </a:lstStyle>
          <a:p>
            <a:endParaRPr/>
          </a:p>
        </p:txBody>
      </p:sp>
      <p:cxnSp>
        <p:nvCxnSpPr>
          <p:cNvPr id="1327" name="Google Shape;1327;p154"/>
          <p:cNvCxnSpPr/>
          <p:nvPr/>
        </p:nvCxnSpPr>
        <p:spPr>
          <a:xfrm rot="10800000" flipH="1">
            <a:off x="6753226" y="2943449"/>
            <a:ext cx="2391000" cy="1266600"/>
          </a:xfrm>
          <a:prstGeom prst="straightConnector1">
            <a:avLst/>
          </a:prstGeom>
          <a:noFill/>
          <a:ln w="9525" cap="flat" cmpd="sng">
            <a:solidFill>
              <a:srgbClr val="17375E"/>
            </a:solidFill>
            <a:prstDash val="solid"/>
            <a:miter lim="800000"/>
            <a:headEnd type="none" w="sm" len="sm"/>
            <a:tailEnd type="none" w="sm" len="sm"/>
          </a:ln>
        </p:spPr>
      </p:cxnSp>
      <p:sp>
        <p:nvSpPr>
          <p:cNvPr id="1328" name="Google Shape;1328;p154"/>
          <p:cNvSpPr/>
          <p:nvPr/>
        </p:nvSpPr>
        <p:spPr>
          <a:xfrm>
            <a:off x="5815584" y="0"/>
            <a:ext cx="1694100" cy="557100"/>
          </a:xfrm>
          <a:prstGeom prst="parallelogram">
            <a:avLst>
              <a:gd name="adj" fmla="val 195850"/>
            </a:avLst>
          </a:prstGeom>
          <a:solidFill>
            <a:srgbClr val="17375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cxnSp>
        <p:nvCxnSpPr>
          <p:cNvPr id="1329" name="Google Shape;1329;p154"/>
          <p:cNvCxnSpPr/>
          <p:nvPr/>
        </p:nvCxnSpPr>
        <p:spPr>
          <a:xfrm rot="10800000" flipH="1">
            <a:off x="0" y="306383"/>
            <a:ext cx="4946700" cy="2552400"/>
          </a:xfrm>
          <a:prstGeom prst="straightConnector1">
            <a:avLst/>
          </a:prstGeom>
          <a:noFill/>
          <a:ln w="9525" cap="flat" cmpd="sng">
            <a:solidFill>
              <a:srgbClr val="17375E"/>
            </a:solidFill>
            <a:prstDash val="solid"/>
            <a:miter lim="800000"/>
            <a:headEnd type="none" w="sm" len="sm"/>
            <a:tailEnd type="none" w="sm" len="sm"/>
          </a:ln>
        </p:spPr>
      </p:cxnSp>
      <p:cxnSp>
        <p:nvCxnSpPr>
          <p:cNvPr id="1330" name="Google Shape;1330;p154"/>
          <p:cNvCxnSpPr/>
          <p:nvPr/>
        </p:nvCxnSpPr>
        <p:spPr>
          <a:xfrm rot="10800000" flipH="1">
            <a:off x="0" y="3576527"/>
            <a:ext cx="1439700" cy="750900"/>
          </a:xfrm>
          <a:prstGeom prst="straightConnector1">
            <a:avLst/>
          </a:prstGeom>
          <a:noFill/>
          <a:ln w="9525" cap="flat" cmpd="sng">
            <a:solidFill>
              <a:srgbClr val="17375E"/>
            </a:solidFill>
            <a:prstDash val="solid"/>
            <a:miter lim="800000"/>
            <a:headEnd type="none" w="sm" len="sm"/>
            <a:tailEnd type="none" w="sm" len="sm"/>
          </a:ln>
        </p:spPr>
      </p:cxnSp>
      <p:sp>
        <p:nvSpPr>
          <p:cNvPr id="1331" name="Google Shape;1331;p154"/>
          <p:cNvSpPr/>
          <p:nvPr/>
        </p:nvSpPr>
        <p:spPr>
          <a:xfrm rot="-1640934">
            <a:off x="-104226" y="2555308"/>
            <a:ext cx="1078780" cy="177383"/>
          </a:xfrm>
          <a:prstGeom prst="parallelogram">
            <a:avLst>
              <a:gd name="adj" fmla="val 53218"/>
            </a:avLst>
          </a:prstGeom>
          <a:solidFill>
            <a:srgbClr val="17375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332" name="Google Shape;1332;p154" descr="Solid dark colored hexagon in the middle of image accent"/>
          <p:cNvSpPr/>
          <p:nvPr/>
        </p:nvSpPr>
        <p:spPr>
          <a:xfrm rot="-5400000">
            <a:off x="1478990" y="1233605"/>
            <a:ext cx="2736300" cy="2358900"/>
          </a:xfrm>
          <a:prstGeom prst="hexagon">
            <a:avLst>
              <a:gd name="adj" fmla="val 25000"/>
              <a:gd name="vf" fmla="val 115470"/>
            </a:avLst>
          </a:prstGeom>
          <a:gradFill>
            <a:gsLst>
              <a:gs pos="0">
                <a:srgbClr val="7B7B7B"/>
              </a:gs>
              <a:gs pos="50000">
                <a:srgbClr val="C1C3C9"/>
              </a:gs>
              <a:gs pos="100000">
                <a:srgbClr val="E1E1E4"/>
              </a:gs>
            </a:gsLst>
            <a:lin ang="13800146"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333" name="Google Shape;1333;p154" descr="Solid dark colored hexagon in the middle of image accent"/>
          <p:cNvSpPr/>
          <p:nvPr/>
        </p:nvSpPr>
        <p:spPr>
          <a:xfrm rot="-5400000">
            <a:off x="1578263" y="1319231"/>
            <a:ext cx="2537700" cy="2187600"/>
          </a:xfrm>
          <a:prstGeom prst="hexagon">
            <a:avLst>
              <a:gd name="adj" fmla="val 25000"/>
              <a:gd name="vf" fmla="val 115470"/>
            </a:avLst>
          </a:prstGeom>
          <a:solidFill>
            <a:srgbClr val="17375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334" name="Google Shape;1334;p154" descr="Logo for the Civilian Services Acquisition Workshop with seven steps on the left leading to the letters CSAW" title="CSAW Logo"/>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817347" y="1935077"/>
            <a:ext cx="2223768" cy="955853"/>
          </a:xfrm>
          <a:prstGeom prst="rect">
            <a:avLst/>
          </a:prstGeom>
          <a:noFill/>
          <a:ln>
            <a:noFill/>
          </a:ln>
        </p:spPr>
      </p:pic>
      <p:sp>
        <p:nvSpPr>
          <p:cNvPr id="1335" name="Google Shape;1335;p154"/>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rtl="0">
              <a:buNone/>
              <a:defRPr sz="1300">
                <a:solidFill>
                  <a:schemeClr val="accent6"/>
                </a:solidFill>
                <a:latin typeface="Trebuchet MS"/>
                <a:ea typeface="Trebuchet MS"/>
                <a:cs typeface="Trebuchet MS"/>
                <a:sym typeface="Trebuchet MS"/>
              </a:defRPr>
            </a:lvl1pPr>
            <a:lvl2pPr lvl="1" rtl="0">
              <a:buNone/>
              <a:defRPr sz="1300">
                <a:solidFill>
                  <a:schemeClr val="accent6"/>
                </a:solidFill>
                <a:latin typeface="Trebuchet MS"/>
                <a:ea typeface="Trebuchet MS"/>
                <a:cs typeface="Trebuchet MS"/>
                <a:sym typeface="Trebuchet MS"/>
              </a:defRPr>
            </a:lvl2pPr>
            <a:lvl3pPr lvl="2" rtl="0">
              <a:buNone/>
              <a:defRPr sz="1300">
                <a:solidFill>
                  <a:schemeClr val="accent6"/>
                </a:solidFill>
                <a:latin typeface="Trebuchet MS"/>
                <a:ea typeface="Trebuchet MS"/>
                <a:cs typeface="Trebuchet MS"/>
                <a:sym typeface="Trebuchet MS"/>
              </a:defRPr>
            </a:lvl3pPr>
            <a:lvl4pPr lvl="3" rtl="0">
              <a:buNone/>
              <a:defRPr sz="1300">
                <a:solidFill>
                  <a:schemeClr val="accent6"/>
                </a:solidFill>
                <a:latin typeface="Trebuchet MS"/>
                <a:ea typeface="Trebuchet MS"/>
                <a:cs typeface="Trebuchet MS"/>
                <a:sym typeface="Trebuchet MS"/>
              </a:defRPr>
            </a:lvl4pPr>
            <a:lvl5pPr lvl="4" rtl="0">
              <a:buNone/>
              <a:defRPr sz="1300">
                <a:solidFill>
                  <a:schemeClr val="accent6"/>
                </a:solidFill>
                <a:latin typeface="Trebuchet MS"/>
                <a:ea typeface="Trebuchet MS"/>
                <a:cs typeface="Trebuchet MS"/>
                <a:sym typeface="Trebuchet MS"/>
              </a:defRPr>
            </a:lvl5pPr>
            <a:lvl6pPr lvl="5" rtl="0">
              <a:buNone/>
              <a:defRPr sz="1300">
                <a:solidFill>
                  <a:schemeClr val="accent6"/>
                </a:solidFill>
                <a:latin typeface="Trebuchet MS"/>
                <a:ea typeface="Trebuchet MS"/>
                <a:cs typeface="Trebuchet MS"/>
                <a:sym typeface="Trebuchet MS"/>
              </a:defRPr>
            </a:lvl6pPr>
            <a:lvl7pPr lvl="6" rtl="0">
              <a:buNone/>
              <a:defRPr sz="1300">
                <a:solidFill>
                  <a:schemeClr val="accent6"/>
                </a:solidFill>
                <a:latin typeface="Trebuchet MS"/>
                <a:ea typeface="Trebuchet MS"/>
                <a:cs typeface="Trebuchet MS"/>
                <a:sym typeface="Trebuchet MS"/>
              </a:defRPr>
            </a:lvl7pPr>
            <a:lvl8pPr lvl="7" rtl="0">
              <a:buNone/>
              <a:defRPr sz="1300">
                <a:solidFill>
                  <a:schemeClr val="accent6"/>
                </a:solidFill>
                <a:latin typeface="Trebuchet MS"/>
                <a:ea typeface="Trebuchet MS"/>
                <a:cs typeface="Trebuchet MS"/>
                <a:sym typeface="Trebuchet MS"/>
              </a:defRPr>
            </a:lvl8pPr>
            <a:lvl9pPr lvl="8" rtl="0">
              <a:buNone/>
              <a:defRPr sz="1300">
                <a:solidFill>
                  <a:schemeClr val="accent6"/>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637">
          <p15:clr>
            <a:srgbClr val="FBAE40"/>
          </p15:clr>
        </p15:guide>
        <p15:guide id="2" pos="2880">
          <p15:clr>
            <a:srgbClr val="FBAE40"/>
          </p15:clr>
        </p15:guide>
        <p15:guide id="3" pos="107">
          <p15:clr>
            <a:srgbClr val="FBAE40"/>
          </p15:clr>
        </p15:guide>
        <p15:guide id="4" orient="horz" pos="3127">
          <p15:clr>
            <a:srgbClr val="FBAE40"/>
          </p15:clr>
        </p15:guide>
        <p15:guide id="5" pos="5653">
          <p15:clr>
            <a:srgbClr val="FBAE40"/>
          </p15:clr>
        </p15:guide>
        <p15:guide id="6" orient="horz" pos="107">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40"/>
        <p:cNvGrpSpPr/>
        <p:nvPr/>
      </p:nvGrpSpPr>
      <p:grpSpPr>
        <a:xfrm>
          <a:off x="0" y="0"/>
          <a:ext cx="0" cy="0"/>
          <a:chOff x="0" y="0"/>
          <a:chExt cx="0" cy="0"/>
        </a:xfrm>
      </p:grpSpPr>
      <p:sp>
        <p:nvSpPr>
          <p:cNvPr id="1341" name="Google Shape;1341;p15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342" name="Google Shape;1342;p15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43" name="Google Shape;1343;p15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 Option 4">
  <p:cSld name="TITLE_1_1_1">
    <p:spTree>
      <p:nvGrpSpPr>
        <p:cNvPr id="1" name="Shape 84"/>
        <p:cNvGrpSpPr/>
        <p:nvPr/>
      </p:nvGrpSpPr>
      <p:grpSpPr>
        <a:xfrm>
          <a:off x="0" y="0"/>
          <a:ext cx="0" cy="0"/>
          <a:chOff x="0" y="0"/>
          <a:chExt cx="0" cy="0"/>
        </a:xfrm>
      </p:grpSpPr>
      <p:pic>
        <p:nvPicPr>
          <p:cNvPr id="85" name="Google Shape;85;p17"/>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0" y="942098"/>
            <a:ext cx="9144003" cy="4196954"/>
          </a:xfrm>
          <a:prstGeom prst="rect">
            <a:avLst/>
          </a:prstGeom>
          <a:noFill/>
          <a:ln>
            <a:noFill/>
          </a:ln>
        </p:spPr>
      </p:pic>
      <p:sp>
        <p:nvSpPr>
          <p:cNvPr id="86" name="Google Shape;86;p17"/>
          <p:cNvSpPr txBox="1">
            <a:spLocks noGrp="1"/>
          </p:cNvSpPr>
          <p:nvPr>
            <p:ph type="ctrTitle"/>
          </p:nvPr>
        </p:nvSpPr>
        <p:spPr>
          <a:xfrm>
            <a:off x="311700" y="942100"/>
            <a:ext cx="5550600" cy="1855200"/>
          </a:xfrm>
          <a:prstGeom prst="rect">
            <a:avLst/>
          </a:prstGeom>
        </p:spPr>
        <p:txBody>
          <a:bodyPr spcFirstLastPara="1" wrap="square" lIns="91425" tIns="91425" rIns="91425" bIns="91425" anchor="b" anchorCtr="0">
            <a:normAutofit/>
          </a:bodyPr>
          <a:lstStyle>
            <a:lvl1pPr lvl="0" rtl="0">
              <a:spcBef>
                <a:spcPts val="0"/>
              </a:spcBef>
              <a:spcAft>
                <a:spcPts val="0"/>
              </a:spcAft>
              <a:buClr>
                <a:srgbClr val="FFFFFF"/>
              </a:buClr>
              <a:buSzPts val="3600"/>
              <a:buNone/>
              <a:defRPr sz="3600" b="1">
                <a:solidFill>
                  <a:srgbClr val="FFFFFF"/>
                </a:solidFill>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87" name="Google Shape;87;p17"/>
          <p:cNvSpPr txBox="1">
            <a:spLocks noGrp="1"/>
          </p:cNvSpPr>
          <p:nvPr>
            <p:ph type="subTitle" idx="1"/>
          </p:nvPr>
        </p:nvSpPr>
        <p:spPr>
          <a:xfrm>
            <a:off x="311700" y="2834125"/>
            <a:ext cx="6515700" cy="792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FFFFFF"/>
              </a:buClr>
              <a:buSzPts val="2800"/>
              <a:buNone/>
              <a:defRPr sz="2800">
                <a:solidFill>
                  <a:srgbClr val="FFFFFF"/>
                </a:solidFill>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88" name="Google Shape;88;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grpSp>
        <p:nvGrpSpPr>
          <p:cNvPr id="89" name="Google Shape;89;p17"/>
          <p:cNvGrpSpPr/>
          <p:nvPr/>
        </p:nvGrpSpPr>
        <p:grpSpPr>
          <a:xfrm>
            <a:off x="390948" y="300850"/>
            <a:ext cx="8356552" cy="545025"/>
            <a:chOff x="390948" y="300850"/>
            <a:chExt cx="8356552" cy="545025"/>
          </a:xfrm>
        </p:grpSpPr>
        <p:pic>
          <p:nvPicPr>
            <p:cNvPr id="90" name="Google Shape;90;p1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90948" y="300850"/>
              <a:ext cx="519350" cy="468826"/>
            </a:xfrm>
            <a:prstGeom prst="rect">
              <a:avLst/>
            </a:prstGeom>
            <a:noFill/>
            <a:ln>
              <a:noFill/>
            </a:ln>
          </p:spPr>
        </p:pic>
        <p:sp>
          <p:nvSpPr>
            <p:cNvPr id="91" name="Google Shape;91;p17"/>
            <p:cNvSpPr txBox="1"/>
            <p:nvPr/>
          </p:nvSpPr>
          <p:spPr>
            <a:xfrm>
              <a:off x="4980700" y="542575"/>
              <a:ext cx="3766800" cy="303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b="1">
                  <a:solidFill>
                    <a:srgbClr val="666666"/>
                  </a:solidFill>
                </a:rPr>
                <a:t>U.S. General Services Administration</a:t>
              </a:r>
              <a:endParaRPr sz="1000" b="1">
                <a:solidFill>
                  <a:srgbClr val="666666"/>
                </a:solidFill>
              </a:endParaRPr>
            </a:p>
          </p:txBody>
        </p:sp>
      </p:grpSp>
      <p:sp>
        <p:nvSpPr>
          <p:cNvPr id="92" name="Google Shape;92;p17"/>
          <p:cNvSpPr/>
          <p:nvPr/>
        </p:nvSpPr>
        <p:spPr>
          <a:xfrm>
            <a:off x="166050" y="3949825"/>
            <a:ext cx="1095900" cy="1107000"/>
          </a:xfrm>
          <a:prstGeom prst="rect">
            <a:avLst/>
          </a:prstGeom>
          <a:solidFill>
            <a:srgbClr val="032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3" name="Google Shape;93;p17"/>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0" y="3752100"/>
            <a:ext cx="1420176" cy="1528376"/>
          </a:xfrm>
          <a:prstGeom prst="rect">
            <a:avLst/>
          </a:prstGeom>
          <a:noFill/>
          <a:ln>
            <a:noFill/>
          </a:ln>
        </p:spPr>
      </p:pic>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44"/>
        <p:cNvGrpSpPr/>
        <p:nvPr/>
      </p:nvGrpSpPr>
      <p:grpSpPr>
        <a:xfrm>
          <a:off x="0" y="0"/>
          <a:ext cx="0" cy="0"/>
          <a:chOff x="0" y="0"/>
          <a:chExt cx="0" cy="0"/>
        </a:xfrm>
      </p:grpSpPr>
      <p:sp>
        <p:nvSpPr>
          <p:cNvPr id="1345" name="Google Shape;1345;p15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346" name="Google Shape;1346;p15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47"/>
        <p:cNvGrpSpPr/>
        <p:nvPr/>
      </p:nvGrpSpPr>
      <p:grpSpPr>
        <a:xfrm>
          <a:off x="0" y="0"/>
          <a:ext cx="0" cy="0"/>
          <a:chOff x="0" y="0"/>
          <a:chExt cx="0" cy="0"/>
        </a:xfrm>
      </p:grpSpPr>
      <p:sp>
        <p:nvSpPr>
          <p:cNvPr id="1348" name="Google Shape;1348;p15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49" name="Google Shape;1349;p15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350" name="Google Shape;1350;p15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351"/>
        <p:cNvGrpSpPr/>
        <p:nvPr/>
      </p:nvGrpSpPr>
      <p:grpSpPr>
        <a:xfrm>
          <a:off x="0" y="0"/>
          <a:ext cx="0" cy="0"/>
          <a:chOff x="0" y="0"/>
          <a:chExt cx="0" cy="0"/>
        </a:xfrm>
      </p:grpSpPr>
      <p:sp>
        <p:nvSpPr>
          <p:cNvPr id="1352" name="Google Shape;1352;p15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53" name="Google Shape;1353;p15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354" name="Google Shape;1354;p15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355" name="Google Shape;1355;p15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56"/>
        <p:cNvGrpSpPr/>
        <p:nvPr/>
      </p:nvGrpSpPr>
      <p:grpSpPr>
        <a:xfrm>
          <a:off x="0" y="0"/>
          <a:ext cx="0" cy="0"/>
          <a:chOff x="0" y="0"/>
          <a:chExt cx="0" cy="0"/>
        </a:xfrm>
      </p:grpSpPr>
      <p:sp>
        <p:nvSpPr>
          <p:cNvPr id="1357" name="Google Shape;1357;p16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58" name="Google Shape;1358;p16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59"/>
        <p:cNvGrpSpPr/>
        <p:nvPr/>
      </p:nvGrpSpPr>
      <p:grpSpPr>
        <a:xfrm>
          <a:off x="0" y="0"/>
          <a:ext cx="0" cy="0"/>
          <a:chOff x="0" y="0"/>
          <a:chExt cx="0" cy="0"/>
        </a:xfrm>
      </p:grpSpPr>
      <p:sp>
        <p:nvSpPr>
          <p:cNvPr id="1360" name="Google Shape;1360;p161"/>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361" name="Google Shape;1361;p161"/>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362" name="Google Shape;1362;p16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363"/>
        <p:cNvGrpSpPr/>
        <p:nvPr/>
      </p:nvGrpSpPr>
      <p:grpSpPr>
        <a:xfrm>
          <a:off x="0" y="0"/>
          <a:ext cx="0" cy="0"/>
          <a:chOff x="0" y="0"/>
          <a:chExt cx="0" cy="0"/>
        </a:xfrm>
      </p:grpSpPr>
      <p:sp>
        <p:nvSpPr>
          <p:cNvPr id="1364" name="Google Shape;1364;p162"/>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365" name="Google Shape;1365;p16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66"/>
        <p:cNvGrpSpPr/>
        <p:nvPr/>
      </p:nvGrpSpPr>
      <p:grpSpPr>
        <a:xfrm>
          <a:off x="0" y="0"/>
          <a:ext cx="0" cy="0"/>
          <a:chOff x="0" y="0"/>
          <a:chExt cx="0" cy="0"/>
        </a:xfrm>
      </p:grpSpPr>
      <p:sp>
        <p:nvSpPr>
          <p:cNvPr id="1367" name="Google Shape;1367;p16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63"/>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369" name="Google Shape;1369;p163"/>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70" name="Google Shape;1370;p163"/>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371" name="Google Shape;1371;p16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72"/>
        <p:cNvGrpSpPr/>
        <p:nvPr/>
      </p:nvGrpSpPr>
      <p:grpSpPr>
        <a:xfrm>
          <a:off x="0" y="0"/>
          <a:ext cx="0" cy="0"/>
          <a:chOff x="0" y="0"/>
          <a:chExt cx="0" cy="0"/>
        </a:xfrm>
      </p:grpSpPr>
      <p:sp>
        <p:nvSpPr>
          <p:cNvPr id="1373" name="Google Shape;1373;p164"/>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1374" name="Google Shape;1374;p16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375"/>
        <p:cNvGrpSpPr/>
        <p:nvPr/>
      </p:nvGrpSpPr>
      <p:grpSpPr>
        <a:xfrm>
          <a:off x="0" y="0"/>
          <a:ext cx="0" cy="0"/>
          <a:chOff x="0" y="0"/>
          <a:chExt cx="0" cy="0"/>
        </a:xfrm>
      </p:grpSpPr>
      <p:sp>
        <p:nvSpPr>
          <p:cNvPr id="1376" name="Google Shape;1376;p16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377" name="Google Shape;1377;p165"/>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1378" name="Google Shape;1378;p16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79"/>
        <p:cNvGrpSpPr/>
        <p:nvPr/>
      </p:nvGrpSpPr>
      <p:grpSpPr>
        <a:xfrm>
          <a:off x="0" y="0"/>
          <a:ext cx="0" cy="0"/>
          <a:chOff x="0" y="0"/>
          <a:chExt cx="0" cy="0"/>
        </a:xfrm>
      </p:grpSpPr>
      <p:sp>
        <p:nvSpPr>
          <p:cNvPr id="1380" name="Google Shape;1380;p16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 Option 5">
  <p:cSld name="TITLE_1_1_1_1">
    <p:spTree>
      <p:nvGrpSpPr>
        <p:cNvPr id="1" name="Shape 94"/>
        <p:cNvGrpSpPr/>
        <p:nvPr/>
      </p:nvGrpSpPr>
      <p:grpSpPr>
        <a:xfrm>
          <a:off x="0" y="0"/>
          <a:ext cx="0" cy="0"/>
          <a:chOff x="0" y="0"/>
          <a:chExt cx="0" cy="0"/>
        </a:xfrm>
      </p:grpSpPr>
      <p:sp>
        <p:nvSpPr>
          <p:cNvPr id="95" name="Google Shape;95;p18"/>
          <p:cNvSpPr txBox="1">
            <a:spLocks noGrp="1"/>
          </p:cNvSpPr>
          <p:nvPr>
            <p:ph type="ctrTitle"/>
          </p:nvPr>
        </p:nvSpPr>
        <p:spPr>
          <a:xfrm>
            <a:off x="311700" y="942100"/>
            <a:ext cx="5550600" cy="1855200"/>
          </a:xfrm>
          <a:prstGeom prst="rect">
            <a:avLst/>
          </a:prstGeom>
        </p:spPr>
        <p:txBody>
          <a:bodyPr spcFirstLastPara="1" wrap="square" lIns="91425" tIns="91425" rIns="91425" bIns="91425" anchor="b" anchorCtr="0">
            <a:normAutofit/>
          </a:bodyPr>
          <a:lstStyle>
            <a:lvl1pPr lvl="0" rtl="0">
              <a:spcBef>
                <a:spcPts val="0"/>
              </a:spcBef>
              <a:spcAft>
                <a:spcPts val="0"/>
              </a:spcAft>
              <a:buClr>
                <a:srgbClr val="FFFFFF"/>
              </a:buClr>
              <a:buSzPts val="3600"/>
              <a:buNone/>
              <a:defRPr sz="3600" b="1">
                <a:solidFill>
                  <a:srgbClr val="FFFFFF"/>
                </a:solidFill>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96" name="Google Shape;96;p18"/>
          <p:cNvSpPr txBox="1">
            <a:spLocks noGrp="1"/>
          </p:cNvSpPr>
          <p:nvPr>
            <p:ph type="subTitle" idx="1"/>
          </p:nvPr>
        </p:nvSpPr>
        <p:spPr>
          <a:xfrm>
            <a:off x="311700" y="2834125"/>
            <a:ext cx="6515700" cy="792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FFFFFF"/>
              </a:buClr>
              <a:buSzPts val="2800"/>
              <a:buNone/>
              <a:defRPr sz="2800">
                <a:solidFill>
                  <a:srgbClr val="FFFFFF"/>
                </a:solidFill>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97" name="Google Shape;97;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grpSp>
        <p:nvGrpSpPr>
          <p:cNvPr id="98" name="Google Shape;98;p18"/>
          <p:cNvGrpSpPr/>
          <p:nvPr/>
        </p:nvGrpSpPr>
        <p:grpSpPr>
          <a:xfrm>
            <a:off x="390948" y="300850"/>
            <a:ext cx="8356552" cy="545025"/>
            <a:chOff x="390948" y="300850"/>
            <a:chExt cx="8356552" cy="545025"/>
          </a:xfrm>
        </p:grpSpPr>
        <p:pic>
          <p:nvPicPr>
            <p:cNvPr id="99" name="Google Shape;99;p18"/>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390948" y="300850"/>
              <a:ext cx="519350" cy="468826"/>
            </a:xfrm>
            <a:prstGeom prst="rect">
              <a:avLst/>
            </a:prstGeom>
            <a:noFill/>
            <a:ln>
              <a:noFill/>
            </a:ln>
          </p:spPr>
        </p:pic>
        <p:sp>
          <p:nvSpPr>
            <p:cNvPr id="100" name="Google Shape;100;p18"/>
            <p:cNvSpPr txBox="1"/>
            <p:nvPr/>
          </p:nvSpPr>
          <p:spPr>
            <a:xfrm>
              <a:off x="4980700" y="542575"/>
              <a:ext cx="3766800" cy="303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b="1">
                  <a:solidFill>
                    <a:srgbClr val="666666"/>
                  </a:solidFill>
                </a:rPr>
                <a:t>U.S. General Services Administration</a:t>
              </a:r>
              <a:endParaRPr sz="1000" b="1">
                <a:solidFill>
                  <a:srgbClr val="666666"/>
                </a:solidFill>
              </a:endParaRPr>
            </a:p>
          </p:txBody>
        </p:sp>
      </p:grpSp>
      <p:pic>
        <p:nvPicPr>
          <p:cNvPr id="101" name="Google Shape;101;p1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0" y="946548"/>
            <a:ext cx="9144003" cy="4196954"/>
          </a:xfrm>
          <a:prstGeom prst="rect">
            <a:avLst/>
          </a:prstGeom>
          <a:noFill/>
          <a:ln>
            <a:noFill/>
          </a:ln>
        </p:spPr>
      </p:pic>
      <p:sp>
        <p:nvSpPr>
          <p:cNvPr id="102" name="Google Shape;102;p18"/>
          <p:cNvSpPr/>
          <p:nvPr/>
        </p:nvSpPr>
        <p:spPr>
          <a:xfrm>
            <a:off x="166050" y="3949825"/>
            <a:ext cx="1095900" cy="1107000"/>
          </a:xfrm>
          <a:prstGeom prst="rect">
            <a:avLst/>
          </a:prstGeom>
          <a:solidFill>
            <a:srgbClr val="032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3" name="Google Shape;103;p18"/>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0" y="3752100"/>
            <a:ext cx="1420176" cy="1528376"/>
          </a:xfrm>
          <a:prstGeom prst="rect">
            <a:avLst/>
          </a:prstGeom>
          <a:noFill/>
          <a:ln>
            <a:noFill/>
          </a:ln>
        </p:spPr>
      </p:pic>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matchingName="Main Title Slide">
  <p:cSld name="Main Title Slide">
    <p:spTree>
      <p:nvGrpSpPr>
        <p:cNvPr id="1" name="Shape 1383"/>
        <p:cNvGrpSpPr/>
        <p:nvPr/>
      </p:nvGrpSpPr>
      <p:grpSpPr>
        <a:xfrm>
          <a:off x="0" y="0"/>
          <a:ext cx="0" cy="0"/>
          <a:chOff x="0" y="0"/>
          <a:chExt cx="0" cy="0"/>
        </a:xfrm>
      </p:grpSpPr>
      <p:sp>
        <p:nvSpPr>
          <p:cNvPr id="1384" name="Google Shape;1384;p168"/>
          <p:cNvSpPr/>
          <p:nvPr/>
        </p:nvSpPr>
        <p:spPr>
          <a:xfrm rot="10800000" flipH="1">
            <a:off x="0" y="78"/>
            <a:ext cx="7968900" cy="4053000"/>
          </a:xfrm>
          <a:prstGeom prst="rtTriangle">
            <a:avLst/>
          </a:prstGeom>
          <a:solidFill>
            <a:srgbClr val="17375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cxnSp>
        <p:nvCxnSpPr>
          <p:cNvPr id="1385" name="Google Shape;1385;p168"/>
          <p:cNvCxnSpPr/>
          <p:nvPr/>
        </p:nvCxnSpPr>
        <p:spPr>
          <a:xfrm rot="10800000" flipH="1">
            <a:off x="0" y="42"/>
            <a:ext cx="4523100" cy="2253300"/>
          </a:xfrm>
          <a:prstGeom prst="straightConnector1">
            <a:avLst/>
          </a:prstGeom>
          <a:noFill/>
          <a:ln w="9525" cap="flat" cmpd="sng">
            <a:solidFill>
              <a:srgbClr val="A5A5A5"/>
            </a:solidFill>
            <a:prstDash val="solid"/>
            <a:miter lim="800000"/>
            <a:headEnd type="none" w="sm" len="sm"/>
            <a:tailEnd type="none" w="sm" len="sm"/>
          </a:ln>
        </p:spPr>
      </p:cxnSp>
      <p:cxnSp>
        <p:nvCxnSpPr>
          <p:cNvPr id="1386" name="Google Shape;1386;p168"/>
          <p:cNvCxnSpPr/>
          <p:nvPr/>
        </p:nvCxnSpPr>
        <p:spPr>
          <a:xfrm rot="10800000" flipH="1">
            <a:off x="6753226" y="2943449"/>
            <a:ext cx="2391000" cy="1266600"/>
          </a:xfrm>
          <a:prstGeom prst="straightConnector1">
            <a:avLst/>
          </a:prstGeom>
          <a:noFill/>
          <a:ln w="9525" cap="flat" cmpd="sng">
            <a:solidFill>
              <a:srgbClr val="953735"/>
            </a:solidFill>
            <a:prstDash val="solid"/>
            <a:miter lim="800000"/>
            <a:headEnd type="none" w="sm" len="sm"/>
            <a:tailEnd type="none" w="sm" len="sm"/>
          </a:ln>
        </p:spPr>
      </p:cxnSp>
      <p:sp>
        <p:nvSpPr>
          <p:cNvPr id="1387" name="Google Shape;1387;p168" title="Title"/>
          <p:cNvSpPr txBox="1">
            <a:spLocks noGrp="1"/>
          </p:cNvSpPr>
          <p:nvPr>
            <p:ph type="ctrTitle"/>
          </p:nvPr>
        </p:nvSpPr>
        <p:spPr>
          <a:xfrm>
            <a:off x="5257560" y="1504563"/>
            <a:ext cx="3640200" cy="1212300"/>
          </a:xfrm>
          <a:prstGeom prst="rect">
            <a:avLst/>
          </a:prstGeom>
          <a:noFill/>
          <a:ln>
            <a:noFill/>
          </a:ln>
        </p:spPr>
        <p:txBody>
          <a:bodyPr spcFirstLastPara="1" wrap="square" lIns="68575" tIns="34275" rIns="68575" bIns="0" anchor="b" anchorCtr="0">
            <a:noAutofit/>
          </a:bodyPr>
          <a:lstStyle>
            <a:lvl1pPr lvl="0" algn="l" rtl="0">
              <a:lnSpc>
                <a:spcPct val="90000"/>
              </a:lnSpc>
              <a:spcBef>
                <a:spcPts val="0"/>
              </a:spcBef>
              <a:spcAft>
                <a:spcPts val="0"/>
              </a:spcAft>
              <a:buClr>
                <a:srgbClr val="953735"/>
              </a:buClr>
              <a:buSzPts val="3200"/>
              <a:buFont typeface="Trebuchet MS"/>
              <a:buNone/>
              <a:defRPr sz="3200" b="1">
                <a:solidFill>
                  <a:srgbClr val="953735"/>
                </a:solidFill>
                <a:latin typeface="Trebuchet MS"/>
                <a:ea typeface="Trebuchet MS"/>
                <a:cs typeface="Trebuchet MS"/>
                <a:sym typeface="Trebuchet MS"/>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88" name="Google Shape;1388;p168" title="Subtitle"/>
          <p:cNvSpPr txBox="1">
            <a:spLocks noGrp="1"/>
          </p:cNvSpPr>
          <p:nvPr>
            <p:ph type="subTitle" idx="1"/>
          </p:nvPr>
        </p:nvSpPr>
        <p:spPr>
          <a:xfrm>
            <a:off x="5257180" y="2730749"/>
            <a:ext cx="3640800" cy="943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rgbClr val="2E7A40"/>
              </a:buClr>
              <a:buSzPts val="1800"/>
              <a:buFont typeface="Arial"/>
              <a:buNone/>
              <a:defRPr sz="1800" b="0" i="0" u="none" strike="noStrike" cap="none">
                <a:solidFill>
                  <a:srgbClr val="953735"/>
                </a:solidFill>
                <a:latin typeface="Trebuchet MS"/>
                <a:ea typeface="Trebuchet MS"/>
                <a:cs typeface="Trebuchet MS"/>
                <a:sym typeface="Trebuchet MS"/>
              </a:defRPr>
            </a:lvl1pPr>
            <a:lvl2pPr marR="0" lvl="1" algn="ctr" rtl="0">
              <a:lnSpc>
                <a:spcPct val="90000"/>
              </a:lnSpc>
              <a:spcBef>
                <a:spcPts val="400"/>
              </a:spcBef>
              <a:spcAft>
                <a:spcPts val="0"/>
              </a:spcAft>
              <a:buClr>
                <a:srgbClr val="2E7A40"/>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400"/>
              </a:spcBef>
              <a:spcAft>
                <a:spcPts val="0"/>
              </a:spcAft>
              <a:buClr>
                <a:srgbClr val="2E7A40"/>
              </a:buClr>
              <a:buSzPts val="1400"/>
              <a:buFont typeface="Arial"/>
              <a:buNone/>
              <a:defRPr sz="1400" b="0" i="0" u="none" strike="noStrike" cap="none">
                <a:solidFill>
                  <a:schemeClr val="dk1"/>
                </a:solidFill>
                <a:latin typeface="Calibri"/>
                <a:ea typeface="Calibri"/>
                <a:cs typeface="Calibri"/>
                <a:sym typeface="Calibri"/>
              </a:defRPr>
            </a:lvl3pPr>
            <a:lvl4pPr marR="0" lvl="3" algn="ctr" rtl="0">
              <a:lnSpc>
                <a:spcPct val="90000"/>
              </a:lnSpc>
              <a:spcBef>
                <a:spcPts val="400"/>
              </a:spcBef>
              <a:spcAft>
                <a:spcPts val="0"/>
              </a:spcAft>
              <a:buClr>
                <a:srgbClr val="2E7A40"/>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400"/>
              </a:spcBef>
              <a:spcAft>
                <a:spcPts val="0"/>
              </a:spcAft>
              <a:buClr>
                <a:srgbClr val="2E7A40"/>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389" name="Google Shape;1389;p168"/>
          <p:cNvSpPr/>
          <p:nvPr/>
        </p:nvSpPr>
        <p:spPr>
          <a:xfrm>
            <a:off x="2210479" y="2008415"/>
            <a:ext cx="1285800" cy="961500"/>
          </a:xfrm>
          <a:prstGeom prst="ellipse">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390" name="Google Shape;1390;p168" descr="H:\Rotation 4 PSHC Category Management\CSAW\CSAW Logo - Color.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22725" y="2190459"/>
            <a:ext cx="1385208" cy="597256"/>
          </a:xfrm>
          <a:prstGeom prst="rect">
            <a:avLst/>
          </a:prstGeom>
          <a:noFill/>
          <a:ln>
            <a:noFill/>
          </a:ln>
        </p:spPr>
      </p:pic>
      <p:sp>
        <p:nvSpPr>
          <p:cNvPr id="1391" name="Google Shape;1391;p168"/>
          <p:cNvSpPr/>
          <p:nvPr/>
        </p:nvSpPr>
        <p:spPr>
          <a:xfrm>
            <a:off x="185035" y="171792"/>
            <a:ext cx="4984800" cy="4628700"/>
          </a:xfrm>
          <a:prstGeom prst="ellipse">
            <a:avLst/>
          </a:prstGeom>
          <a:solidFill>
            <a:srgbClr val="FED659"/>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392" name="Google Shape;1392;p168" descr="Image of people standing in a circle holding out their arms and in the middle is the Civilian Services Acquisition Workshop logo.&#10;" title="Title Page Imag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04801" y="300742"/>
            <a:ext cx="4739400" cy="4376700"/>
          </a:xfrm>
          <a:prstGeom prst="ellipse">
            <a:avLst/>
          </a:prstGeom>
          <a:noFill/>
          <a:ln>
            <a:noFill/>
          </a:ln>
        </p:spPr>
      </p:pic>
      <p:sp>
        <p:nvSpPr>
          <p:cNvPr id="1393" name="Google Shape;1393;p168"/>
          <p:cNvSpPr/>
          <p:nvPr/>
        </p:nvSpPr>
        <p:spPr>
          <a:xfrm>
            <a:off x="1896777" y="1863251"/>
            <a:ext cx="1450200" cy="1145400"/>
          </a:xfrm>
          <a:prstGeom prst="ellipse">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394" name="Google Shape;1394;p168" descr="Logo for the Civilian Services Acquisition Workshop with seven steps on the left leading to the letters CSAW" title="CSAW Logo Colo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908500" y="2110910"/>
            <a:ext cx="1531967" cy="65000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5653">
          <p15:clr>
            <a:srgbClr val="FBAE40"/>
          </p15:clr>
        </p15:guide>
        <p15:guide id="3" pos="103">
          <p15:clr>
            <a:srgbClr val="FBAE40"/>
          </p15:clr>
        </p15:guide>
        <p15:guide id="4" orient="horz" pos="3133">
          <p15:clr>
            <a:srgbClr val="FBAE40"/>
          </p15:clr>
        </p15:guide>
        <p15:guide id="5" orient="horz" pos="107">
          <p15:clr>
            <a:srgbClr val="FBAE40"/>
          </p15:clr>
        </p15:guide>
        <p15:guide id="6" pos="1843">
          <p15:clr>
            <a:srgbClr val="FBAE40"/>
          </p15:clr>
        </p15:guide>
        <p15:guide id="7" pos="329">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matchingName="Section Header with Image">
  <p:cSld name="Section Header with Image">
    <p:spTree>
      <p:nvGrpSpPr>
        <p:cNvPr id="1" name="Shape 1395"/>
        <p:cNvGrpSpPr/>
        <p:nvPr/>
      </p:nvGrpSpPr>
      <p:grpSpPr>
        <a:xfrm>
          <a:off x="0" y="0"/>
          <a:ext cx="0" cy="0"/>
          <a:chOff x="0" y="0"/>
          <a:chExt cx="0" cy="0"/>
        </a:xfrm>
      </p:grpSpPr>
      <p:sp>
        <p:nvSpPr>
          <p:cNvPr id="1396" name="Google Shape;1396;p169"/>
          <p:cNvSpPr/>
          <p:nvPr/>
        </p:nvSpPr>
        <p:spPr>
          <a:xfrm rot="10800000" flipH="1">
            <a:off x="0" y="78"/>
            <a:ext cx="7968900" cy="4053000"/>
          </a:xfrm>
          <a:prstGeom prst="rtTriangle">
            <a:avLst/>
          </a:prstGeom>
          <a:solidFill>
            <a:srgbClr val="FED659">
              <a:alpha val="9255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cxnSp>
        <p:nvCxnSpPr>
          <p:cNvPr id="1397" name="Google Shape;1397;p169"/>
          <p:cNvCxnSpPr/>
          <p:nvPr/>
        </p:nvCxnSpPr>
        <p:spPr>
          <a:xfrm rot="10800000" flipH="1">
            <a:off x="0" y="757497"/>
            <a:ext cx="1338900" cy="680700"/>
          </a:xfrm>
          <a:prstGeom prst="straightConnector1">
            <a:avLst/>
          </a:prstGeom>
          <a:noFill/>
          <a:ln w="9525" cap="flat" cmpd="sng">
            <a:solidFill>
              <a:srgbClr val="17375E"/>
            </a:solidFill>
            <a:prstDash val="solid"/>
            <a:miter lim="800000"/>
            <a:headEnd type="none" w="sm" len="sm"/>
            <a:tailEnd type="none" w="sm" len="sm"/>
          </a:ln>
        </p:spPr>
      </p:cxnSp>
      <p:sp>
        <p:nvSpPr>
          <p:cNvPr id="1398" name="Google Shape;1398;p169" title="Title"/>
          <p:cNvSpPr txBox="1">
            <a:spLocks noGrp="1"/>
          </p:cNvSpPr>
          <p:nvPr>
            <p:ph type="title"/>
          </p:nvPr>
        </p:nvSpPr>
        <p:spPr>
          <a:xfrm>
            <a:off x="4712882" y="1490565"/>
            <a:ext cx="3683700" cy="1342500"/>
          </a:xfrm>
          <a:prstGeom prst="rect">
            <a:avLst/>
          </a:prstGeom>
          <a:noFill/>
          <a:ln>
            <a:noFill/>
          </a:ln>
        </p:spPr>
        <p:txBody>
          <a:bodyPr spcFirstLastPara="1" wrap="square" lIns="68575" tIns="34275" rIns="68575" bIns="0" anchor="b" anchorCtr="0">
            <a:noAutofit/>
          </a:bodyPr>
          <a:lstStyle>
            <a:lvl1pPr lvl="0" algn="l" rtl="0">
              <a:lnSpc>
                <a:spcPct val="90000"/>
              </a:lnSpc>
              <a:spcBef>
                <a:spcPts val="0"/>
              </a:spcBef>
              <a:spcAft>
                <a:spcPts val="0"/>
              </a:spcAft>
              <a:buClr>
                <a:schemeClr val="accent1"/>
              </a:buClr>
              <a:buSzPts val="3000"/>
              <a:buFont typeface="Trebuchet MS"/>
              <a:buNone/>
              <a:defRPr sz="3000" b="1">
                <a:solidFill>
                  <a:schemeClr val="accent1"/>
                </a:solidFill>
                <a:latin typeface="Trebuchet MS"/>
                <a:ea typeface="Trebuchet MS"/>
                <a:cs typeface="Trebuchet MS"/>
                <a:sym typeface="Trebuchet MS"/>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99" name="Google Shape;1399;p169" title="Subtitle"/>
          <p:cNvSpPr txBox="1">
            <a:spLocks noGrp="1"/>
          </p:cNvSpPr>
          <p:nvPr>
            <p:ph type="body" idx="1"/>
          </p:nvPr>
        </p:nvSpPr>
        <p:spPr>
          <a:xfrm>
            <a:off x="4712882" y="2844035"/>
            <a:ext cx="3683700" cy="6828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2E7A40"/>
              </a:buClr>
              <a:buSzPts val="1500"/>
              <a:buFont typeface="Arial"/>
              <a:buNone/>
              <a:defRPr sz="15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400"/>
              </a:spcBef>
              <a:spcAft>
                <a:spcPts val="0"/>
              </a:spcAft>
              <a:buClr>
                <a:srgbClr val="2E7A40"/>
              </a:buClr>
              <a:buSzPts val="1500"/>
              <a:buFont typeface="Arial"/>
              <a:buNone/>
              <a:defRPr sz="1500" b="0" i="0" u="none" strike="noStrike" cap="none">
                <a:solidFill>
                  <a:srgbClr val="909090"/>
                </a:solidFill>
                <a:latin typeface="Calibri"/>
                <a:ea typeface="Calibri"/>
                <a:cs typeface="Calibri"/>
                <a:sym typeface="Calibri"/>
              </a:defRPr>
            </a:lvl2pPr>
            <a:lvl3pPr marL="1371600" marR="0" lvl="2" indent="-228600" algn="l" rtl="0">
              <a:lnSpc>
                <a:spcPct val="90000"/>
              </a:lnSpc>
              <a:spcBef>
                <a:spcPts val="400"/>
              </a:spcBef>
              <a:spcAft>
                <a:spcPts val="0"/>
              </a:spcAft>
              <a:buClr>
                <a:srgbClr val="2E7A40"/>
              </a:buClr>
              <a:buSzPts val="1400"/>
              <a:buFont typeface="Arial"/>
              <a:buNone/>
              <a:defRPr sz="1400" b="0" i="0" u="none" strike="noStrike" cap="none">
                <a:solidFill>
                  <a:srgbClr val="909090"/>
                </a:solidFill>
                <a:latin typeface="Calibri"/>
                <a:ea typeface="Calibri"/>
                <a:cs typeface="Calibri"/>
                <a:sym typeface="Calibri"/>
              </a:defRPr>
            </a:lvl3pPr>
            <a:lvl4pPr marL="1828800" marR="0" lvl="3" indent="-228600" algn="l" rtl="0">
              <a:lnSpc>
                <a:spcPct val="90000"/>
              </a:lnSpc>
              <a:spcBef>
                <a:spcPts val="400"/>
              </a:spcBef>
              <a:spcAft>
                <a:spcPts val="0"/>
              </a:spcAft>
              <a:buClr>
                <a:srgbClr val="2E7A40"/>
              </a:buClr>
              <a:buSzPts val="1200"/>
              <a:buFont typeface="Arial"/>
              <a:buNone/>
              <a:defRPr sz="1200" b="0" i="0" u="none" strike="noStrike" cap="none">
                <a:solidFill>
                  <a:srgbClr val="909090"/>
                </a:solidFill>
                <a:latin typeface="Calibri"/>
                <a:ea typeface="Calibri"/>
                <a:cs typeface="Calibri"/>
                <a:sym typeface="Calibri"/>
              </a:defRPr>
            </a:lvl4pPr>
            <a:lvl5pPr marL="2286000" marR="0" lvl="4" indent="-228600" algn="l" rtl="0">
              <a:lnSpc>
                <a:spcPct val="90000"/>
              </a:lnSpc>
              <a:spcBef>
                <a:spcPts val="400"/>
              </a:spcBef>
              <a:spcAft>
                <a:spcPts val="0"/>
              </a:spcAft>
              <a:buClr>
                <a:srgbClr val="2E7A40"/>
              </a:buClr>
              <a:buSzPts val="1200"/>
              <a:buFont typeface="Arial"/>
              <a:buNone/>
              <a:defRPr sz="1200" b="0" i="0" u="none" strike="noStrike" cap="none">
                <a:solidFill>
                  <a:srgbClr val="909090"/>
                </a:solidFill>
                <a:latin typeface="Calibri"/>
                <a:ea typeface="Calibri"/>
                <a:cs typeface="Calibri"/>
                <a:sym typeface="Calibri"/>
              </a:defRPr>
            </a:lvl5pPr>
            <a:lvl6pPr marL="2743200" marR="0" lvl="5" indent="-228600" algn="l" rtl="0">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6pPr>
            <a:lvl7pPr marL="3200400" marR="0" lvl="6" indent="-228600" algn="l" rtl="0">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7pPr>
            <a:lvl8pPr marL="3657600" marR="0" lvl="7" indent="-228600" algn="l" rtl="0">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8pPr>
            <a:lvl9pPr marL="4114800" marR="0" lvl="8" indent="-228600" algn="l" rtl="0">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9pPr>
          </a:lstStyle>
          <a:p>
            <a:endParaRPr/>
          </a:p>
        </p:txBody>
      </p:sp>
      <p:cxnSp>
        <p:nvCxnSpPr>
          <p:cNvPr id="1400" name="Google Shape;1400;p169"/>
          <p:cNvCxnSpPr/>
          <p:nvPr/>
        </p:nvCxnSpPr>
        <p:spPr>
          <a:xfrm rot="10800000" flipH="1">
            <a:off x="6753226" y="2943449"/>
            <a:ext cx="2391000" cy="1266600"/>
          </a:xfrm>
          <a:prstGeom prst="straightConnector1">
            <a:avLst/>
          </a:prstGeom>
          <a:noFill/>
          <a:ln w="9525" cap="flat" cmpd="sng">
            <a:solidFill>
              <a:srgbClr val="17375E"/>
            </a:solidFill>
            <a:prstDash val="solid"/>
            <a:miter lim="800000"/>
            <a:headEnd type="none" w="sm" len="sm"/>
            <a:tailEnd type="none" w="sm" len="sm"/>
          </a:ln>
        </p:spPr>
      </p:cxnSp>
      <p:sp>
        <p:nvSpPr>
          <p:cNvPr id="1401" name="Google Shape;1401;p169"/>
          <p:cNvSpPr/>
          <p:nvPr/>
        </p:nvSpPr>
        <p:spPr>
          <a:xfrm>
            <a:off x="5815584" y="0"/>
            <a:ext cx="1694100" cy="557100"/>
          </a:xfrm>
          <a:prstGeom prst="parallelogram">
            <a:avLst>
              <a:gd name="adj" fmla="val 195850"/>
            </a:avLst>
          </a:prstGeom>
          <a:solidFill>
            <a:srgbClr val="17375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cxnSp>
        <p:nvCxnSpPr>
          <p:cNvPr id="1402" name="Google Shape;1402;p169"/>
          <p:cNvCxnSpPr/>
          <p:nvPr/>
        </p:nvCxnSpPr>
        <p:spPr>
          <a:xfrm rot="10800000" flipH="1">
            <a:off x="0" y="306383"/>
            <a:ext cx="4946700" cy="2552400"/>
          </a:xfrm>
          <a:prstGeom prst="straightConnector1">
            <a:avLst/>
          </a:prstGeom>
          <a:noFill/>
          <a:ln w="9525" cap="flat" cmpd="sng">
            <a:solidFill>
              <a:srgbClr val="17375E"/>
            </a:solidFill>
            <a:prstDash val="solid"/>
            <a:miter lim="800000"/>
            <a:headEnd type="none" w="sm" len="sm"/>
            <a:tailEnd type="none" w="sm" len="sm"/>
          </a:ln>
        </p:spPr>
      </p:cxnSp>
      <p:cxnSp>
        <p:nvCxnSpPr>
          <p:cNvPr id="1403" name="Google Shape;1403;p169"/>
          <p:cNvCxnSpPr/>
          <p:nvPr/>
        </p:nvCxnSpPr>
        <p:spPr>
          <a:xfrm rot="10800000" flipH="1">
            <a:off x="0" y="3576527"/>
            <a:ext cx="1439700" cy="750900"/>
          </a:xfrm>
          <a:prstGeom prst="straightConnector1">
            <a:avLst/>
          </a:prstGeom>
          <a:noFill/>
          <a:ln w="9525" cap="flat" cmpd="sng">
            <a:solidFill>
              <a:srgbClr val="17375E"/>
            </a:solidFill>
            <a:prstDash val="solid"/>
            <a:miter lim="800000"/>
            <a:headEnd type="none" w="sm" len="sm"/>
            <a:tailEnd type="none" w="sm" len="sm"/>
          </a:ln>
        </p:spPr>
      </p:cxnSp>
      <p:sp>
        <p:nvSpPr>
          <p:cNvPr id="1404" name="Google Shape;1404;p169"/>
          <p:cNvSpPr/>
          <p:nvPr/>
        </p:nvSpPr>
        <p:spPr>
          <a:xfrm rot="-1640934">
            <a:off x="-104219" y="2555305"/>
            <a:ext cx="1078780" cy="177383"/>
          </a:xfrm>
          <a:prstGeom prst="parallelogram">
            <a:avLst>
              <a:gd name="adj" fmla="val 53218"/>
            </a:avLst>
          </a:prstGeom>
          <a:solidFill>
            <a:srgbClr val="17375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405" name="Google Shape;1405;p169" descr="Solid dark colored hexagon in the middle of image accent"/>
          <p:cNvSpPr/>
          <p:nvPr/>
        </p:nvSpPr>
        <p:spPr>
          <a:xfrm rot="-5400000">
            <a:off x="1478990" y="1233605"/>
            <a:ext cx="2736300" cy="2358900"/>
          </a:xfrm>
          <a:prstGeom prst="hexagon">
            <a:avLst>
              <a:gd name="adj" fmla="val 25000"/>
              <a:gd name="vf" fmla="val 115470"/>
            </a:avLst>
          </a:prstGeom>
          <a:gradFill>
            <a:gsLst>
              <a:gs pos="0">
                <a:srgbClr val="7B7B7B"/>
              </a:gs>
              <a:gs pos="50000">
                <a:srgbClr val="C1C3C9"/>
              </a:gs>
              <a:gs pos="100000">
                <a:srgbClr val="E1E1E4"/>
              </a:gs>
            </a:gsLst>
            <a:lin ang="13800146"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406" name="Google Shape;1406;p169" descr="Solid dark colored hexagon in the middle of image accent"/>
          <p:cNvSpPr/>
          <p:nvPr/>
        </p:nvSpPr>
        <p:spPr>
          <a:xfrm rot="-5400000">
            <a:off x="1578263" y="1319231"/>
            <a:ext cx="2537700" cy="2187600"/>
          </a:xfrm>
          <a:prstGeom prst="hexagon">
            <a:avLst>
              <a:gd name="adj" fmla="val 25000"/>
              <a:gd name="vf" fmla="val 115470"/>
            </a:avLst>
          </a:prstGeom>
          <a:solidFill>
            <a:srgbClr val="17375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407" name="Google Shape;1407;p169" descr="Logo for the Civilian Services Acquisition Workshop with seven steps on the left leading to the letters CSAW" title="CSAW Logo"/>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817347" y="1935077"/>
            <a:ext cx="2223768" cy="955853"/>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37">
          <p15:clr>
            <a:srgbClr val="FBAE40"/>
          </p15:clr>
        </p15:guide>
        <p15:guide id="2" pos="2880">
          <p15:clr>
            <a:srgbClr val="FBAE40"/>
          </p15:clr>
        </p15:guide>
        <p15:guide id="3" pos="107">
          <p15:clr>
            <a:srgbClr val="FBAE40"/>
          </p15:clr>
        </p15:guide>
        <p15:guide id="4" orient="horz" pos="3127">
          <p15:clr>
            <a:srgbClr val="FBAE40"/>
          </p15:clr>
        </p15:guide>
        <p15:guide id="5" pos="5653">
          <p15:clr>
            <a:srgbClr val="FBAE40"/>
          </p15:clr>
        </p15:guide>
        <p15:guide id="6" orient="horz" pos="107">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matchingName="Text with Image 3">
  <p:cSld name="Text with Image 3">
    <p:spTree>
      <p:nvGrpSpPr>
        <p:cNvPr id="1" name="Shape 1408"/>
        <p:cNvGrpSpPr/>
        <p:nvPr/>
      </p:nvGrpSpPr>
      <p:grpSpPr>
        <a:xfrm>
          <a:off x="0" y="0"/>
          <a:ext cx="0" cy="0"/>
          <a:chOff x="0" y="0"/>
          <a:chExt cx="0" cy="0"/>
        </a:xfrm>
      </p:grpSpPr>
      <p:sp>
        <p:nvSpPr>
          <p:cNvPr id="1409" name="Google Shape;1409;p170"/>
          <p:cNvSpPr/>
          <p:nvPr/>
        </p:nvSpPr>
        <p:spPr>
          <a:xfrm rot="10800000">
            <a:off x="1379700" y="0"/>
            <a:ext cx="7764300" cy="4229100"/>
          </a:xfrm>
          <a:prstGeom prst="rtTriangle">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410" name="Google Shape;1410;p170" title="Bullet Points"/>
          <p:cNvSpPr txBox="1">
            <a:spLocks noGrp="1"/>
          </p:cNvSpPr>
          <p:nvPr>
            <p:ph type="body" idx="1"/>
          </p:nvPr>
        </p:nvSpPr>
        <p:spPr>
          <a:xfrm>
            <a:off x="398533" y="2397686"/>
            <a:ext cx="3707100" cy="22188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90000"/>
              </a:lnSpc>
              <a:spcBef>
                <a:spcPts val="800"/>
              </a:spcBef>
              <a:spcAft>
                <a:spcPts val="0"/>
              </a:spcAft>
              <a:buClr>
                <a:srgbClr val="953735"/>
              </a:buClr>
              <a:buSzPts val="1800"/>
              <a:buFont typeface="Arial"/>
              <a:buChar char="•"/>
              <a:defRPr sz="1800" b="0" i="0" u="none" strike="noStrike" cap="none">
                <a:solidFill>
                  <a:schemeClr val="dk1"/>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rgbClr val="953735"/>
              </a:buClr>
              <a:buSzPts val="1500"/>
              <a:buFont typeface="Arial"/>
              <a:buChar char="•"/>
              <a:defRPr sz="1500" b="0" i="0" u="none" strike="noStrike" cap="none">
                <a:solidFill>
                  <a:schemeClr val="dk1"/>
                </a:solidFill>
                <a:latin typeface="Trebuchet MS"/>
                <a:ea typeface="Trebuchet MS"/>
                <a:cs typeface="Trebuchet MS"/>
                <a:sym typeface="Trebuchet MS"/>
              </a:defRPr>
            </a:lvl2pPr>
            <a:lvl3pPr marL="1371600" marR="0" lvl="2" indent="-317500" algn="l" rtl="0">
              <a:lnSpc>
                <a:spcPct val="90000"/>
              </a:lnSpc>
              <a:spcBef>
                <a:spcPts val="400"/>
              </a:spcBef>
              <a:spcAft>
                <a:spcPts val="0"/>
              </a:spcAft>
              <a:buClr>
                <a:srgbClr val="953735"/>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4pPr>
            <a:lvl5pPr marL="2286000" marR="0" lvl="4"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411" name="Google Shape;1411;p170"/>
          <p:cNvSpPr/>
          <p:nvPr/>
        </p:nvSpPr>
        <p:spPr>
          <a:xfrm flipH="1">
            <a:off x="2233575" y="-4"/>
            <a:ext cx="3090900" cy="981000"/>
          </a:xfrm>
          <a:prstGeom prst="parallelogram">
            <a:avLst>
              <a:gd name="adj" fmla="val 186380"/>
            </a:avLst>
          </a:prstGeom>
          <a:solidFill>
            <a:srgbClr val="17375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cxnSp>
        <p:nvCxnSpPr>
          <p:cNvPr id="1412" name="Google Shape;1412;p170"/>
          <p:cNvCxnSpPr/>
          <p:nvPr/>
        </p:nvCxnSpPr>
        <p:spPr>
          <a:xfrm rot="10800000" flipH="1">
            <a:off x="7764236" y="889350"/>
            <a:ext cx="1379700" cy="1225200"/>
          </a:xfrm>
          <a:prstGeom prst="straightConnector1">
            <a:avLst/>
          </a:prstGeom>
          <a:noFill/>
          <a:ln w="9525" cap="flat" cmpd="sng">
            <a:solidFill>
              <a:srgbClr val="953735"/>
            </a:solidFill>
            <a:prstDash val="solid"/>
            <a:miter lim="800000"/>
            <a:headEnd type="none" w="sm" len="sm"/>
            <a:tailEnd type="none" w="sm" len="sm"/>
          </a:ln>
        </p:spPr>
      </p:cxnSp>
      <p:sp>
        <p:nvSpPr>
          <p:cNvPr id="1413" name="Google Shape;1413;p170" title="Subtitle"/>
          <p:cNvSpPr txBox="1">
            <a:spLocks noGrp="1"/>
          </p:cNvSpPr>
          <p:nvPr>
            <p:ph type="body" idx="2"/>
          </p:nvPr>
        </p:nvSpPr>
        <p:spPr>
          <a:xfrm>
            <a:off x="398534" y="1922608"/>
            <a:ext cx="5506800" cy="4569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2E7A40"/>
              </a:buClr>
              <a:buSzPts val="1500"/>
              <a:buFont typeface="Arial"/>
              <a:buNone/>
              <a:defRPr sz="15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400"/>
              </a:spcBef>
              <a:spcAft>
                <a:spcPts val="0"/>
              </a:spcAft>
              <a:buClr>
                <a:srgbClr val="2E7A40"/>
              </a:buClr>
              <a:buSzPts val="1500"/>
              <a:buFont typeface="Arial"/>
              <a:buNone/>
              <a:defRPr sz="15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rgbClr val="2E7A40"/>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414" name="Google Shape;1414;p170" title="Title "/>
          <p:cNvSpPr txBox="1">
            <a:spLocks noGrp="1"/>
          </p:cNvSpPr>
          <p:nvPr>
            <p:ph type="title"/>
          </p:nvPr>
        </p:nvSpPr>
        <p:spPr>
          <a:xfrm>
            <a:off x="398533" y="981363"/>
            <a:ext cx="5506800" cy="911700"/>
          </a:xfrm>
          <a:prstGeom prst="rect">
            <a:avLst/>
          </a:prstGeom>
          <a:noFill/>
          <a:ln>
            <a:noFill/>
          </a:ln>
        </p:spPr>
        <p:txBody>
          <a:bodyPr spcFirstLastPara="1" wrap="square" lIns="68575" tIns="34275" rIns="68575" bIns="0" anchor="b" anchorCtr="0">
            <a:noAutofit/>
          </a:bodyPr>
          <a:lstStyle>
            <a:lvl1pPr lvl="0" algn="l" rtl="0">
              <a:lnSpc>
                <a:spcPct val="90000"/>
              </a:lnSpc>
              <a:spcBef>
                <a:spcPts val="0"/>
              </a:spcBef>
              <a:spcAft>
                <a:spcPts val="0"/>
              </a:spcAft>
              <a:buClr>
                <a:srgbClr val="17375E"/>
              </a:buClr>
              <a:buSzPts val="3000"/>
              <a:buFont typeface="Trebuchet MS"/>
              <a:buNone/>
              <a:defRPr sz="3000" b="1">
                <a:solidFill>
                  <a:srgbClr val="17375E"/>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15" name="Google Shape;1415;p170"/>
          <p:cNvSpPr txBox="1">
            <a:spLocks noGrp="1"/>
          </p:cNvSpPr>
          <p:nvPr>
            <p:ph type="sldNum" idx="12"/>
          </p:nvPr>
        </p:nvSpPr>
        <p:spPr>
          <a:xfrm>
            <a:off x="8360228" y="4767263"/>
            <a:ext cx="5550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416" name="Google Shape;1416;p170" descr="Picture of the US Capital Building and the US Flag" title="Capital Building and Fla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627633" y="1076325"/>
            <a:ext cx="4516366" cy="4067175"/>
          </a:xfrm>
          <a:custGeom>
            <a:avLst/>
            <a:gdLst/>
            <a:ahLst/>
            <a:cxnLst/>
            <a:rect l="l" t="t" r="r" b="b"/>
            <a:pathLst>
              <a:path w="6021821" h="5422900" extrusionOk="0">
                <a:moveTo>
                  <a:pt x="6021821" y="0"/>
                </a:moveTo>
                <a:lnTo>
                  <a:pt x="6021821" y="5422900"/>
                </a:lnTo>
                <a:lnTo>
                  <a:pt x="0" y="5422900"/>
                </a:lnTo>
                <a:close/>
              </a:path>
            </a:pathLst>
          </a:custGeom>
          <a:noFill/>
          <a:ln>
            <a:noFill/>
          </a:ln>
        </p:spPr>
      </p:pic>
      <p:pic>
        <p:nvPicPr>
          <p:cNvPr id="1417" name="Google Shape;1417;p170" descr="Logo for the Civilian Services Acquisition Workshop with seven steps on the left leading to the letters CSAW" title="CSAW Logo Colo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877908" y="13196"/>
            <a:ext cx="1266092" cy="537197"/>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07">
          <p15:clr>
            <a:srgbClr val="FBAE40"/>
          </p15:clr>
        </p15:guide>
        <p15:guide id="2" pos="2880">
          <p15:clr>
            <a:srgbClr val="FBAE40"/>
          </p15:clr>
        </p15:guide>
        <p15:guide id="3" pos="311">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matchingName="Text w/ Image 1">
  <p:cSld name="Text w/ Image 1">
    <p:spTree>
      <p:nvGrpSpPr>
        <p:cNvPr id="1" name="Shape 1418"/>
        <p:cNvGrpSpPr/>
        <p:nvPr/>
      </p:nvGrpSpPr>
      <p:grpSpPr>
        <a:xfrm>
          <a:off x="0" y="0"/>
          <a:ext cx="0" cy="0"/>
          <a:chOff x="0" y="0"/>
          <a:chExt cx="0" cy="0"/>
        </a:xfrm>
      </p:grpSpPr>
      <p:sp>
        <p:nvSpPr>
          <p:cNvPr id="1419" name="Google Shape;1419;p171" title="Bullet Points"/>
          <p:cNvSpPr txBox="1">
            <a:spLocks noGrp="1"/>
          </p:cNvSpPr>
          <p:nvPr>
            <p:ph type="body" idx="1"/>
          </p:nvPr>
        </p:nvSpPr>
        <p:spPr>
          <a:xfrm>
            <a:off x="398533" y="2397686"/>
            <a:ext cx="3707100" cy="22188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90000"/>
              </a:lnSpc>
              <a:spcBef>
                <a:spcPts val="800"/>
              </a:spcBef>
              <a:spcAft>
                <a:spcPts val="0"/>
              </a:spcAft>
              <a:buClr>
                <a:srgbClr val="953735"/>
              </a:buClr>
              <a:buSzPts val="1800"/>
              <a:buFont typeface="Arial"/>
              <a:buChar char="•"/>
              <a:defRPr sz="1800" b="0" i="0" u="none" strike="noStrike" cap="none">
                <a:solidFill>
                  <a:schemeClr val="dk1"/>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rgbClr val="953735"/>
              </a:buClr>
              <a:buSzPts val="1500"/>
              <a:buFont typeface="Arial"/>
              <a:buChar char="•"/>
              <a:defRPr sz="1500" b="0" i="0" u="none" strike="noStrike" cap="none">
                <a:solidFill>
                  <a:schemeClr val="dk1"/>
                </a:solidFill>
                <a:latin typeface="Trebuchet MS"/>
                <a:ea typeface="Trebuchet MS"/>
                <a:cs typeface="Trebuchet MS"/>
                <a:sym typeface="Trebuchet MS"/>
              </a:defRPr>
            </a:lvl2pPr>
            <a:lvl3pPr marL="1371600" marR="0" lvl="2" indent="-317500" algn="l" rtl="0">
              <a:lnSpc>
                <a:spcPct val="90000"/>
              </a:lnSpc>
              <a:spcBef>
                <a:spcPts val="400"/>
              </a:spcBef>
              <a:spcAft>
                <a:spcPts val="0"/>
              </a:spcAft>
              <a:buClr>
                <a:srgbClr val="953735"/>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4pPr>
            <a:lvl5pPr marL="2286000" marR="0" lvl="4"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420" name="Google Shape;1420;p171"/>
          <p:cNvSpPr/>
          <p:nvPr/>
        </p:nvSpPr>
        <p:spPr>
          <a:xfrm rot="10800000">
            <a:off x="1379700" y="0"/>
            <a:ext cx="7764300" cy="4229100"/>
          </a:xfrm>
          <a:prstGeom prst="rtTriangle">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421" name="Google Shape;1421;p171"/>
          <p:cNvSpPr/>
          <p:nvPr/>
        </p:nvSpPr>
        <p:spPr>
          <a:xfrm flipH="1">
            <a:off x="2233575" y="-4"/>
            <a:ext cx="3090900" cy="981000"/>
          </a:xfrm>
          <a:prstGeom prst="parallelogram">
            <a:avLst>
              <a:gd name="adj" fmla="val 186380"/>
            </a:avLst>
          </a:prstGeom>
          <a:solidFill>
            <a:srgbClr val="95373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cxnSp>
        <p:nvCxnSpPr>
          <p:cNvPr id="1422" name="Google Shape;1422;p171"/>
          <p:cNvCxnSpPr/>
          <p:nvPr/>
        </p:nvCxnSpPr>
        <p:spPr>
          <a:xfrm rot="10800000" flipH="1">
            <a:off x="4781550" y="3785458"/>
            <a:ext cx="1143600" cy="1352400"/>
          </a:xfrm>
          <a:prstGeom prst="straightConnector1">
            <a:avLst/>
          </a:prstGeom>
          <a:noFill/>
          <a:ln w="9525" cap="flat" cmpd="sng">
            <a:solidFill>
              <a:srgbClr val="17375E"/>
            </a:solidFill>
            <a:prstDash val="solid"/>
            <a:miter lim="800000"/>
            <a:headEnd type="none" w="sm" len="sm"/>
            <a:tailEnd type="none" w="sm" len="sm"/>
          </a:ln>
        </p:spPr>
      </p:cxnSp>
      <p:sp>
        <p:nvSpPr>
          <p:cNvPr id="1423" name="Google Shape;1423;p171" title="Subtitle"/>
          <p:cNvSpPr txBox="1">
            <a:spLocks noGrp="1"/>
          </p:cNvSpPr>
          <p:nvPr>
            <p:ph type="body" idx="2"/>
          </p:nvPr>
        </p:nvSpPr>
        <p:spPr>
          <a:xfrm>
            <a:off x="398534" y="1922608"/>
            <a:ext cx="5506800" cy="4569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2E7A40"/>
              </a:buClr>
              <a:buSzPts val="1500"/>
              <a:buFont typeface="Arial"/>
              <a:buNone/>
              <a:defRPr sz="15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400"/>
              </a:spcBef>
              <a:spcAft>
                <a:spcPts val="0"/>
              </a:spcAft>
              <a:buClr>
                <a:srgbClr val="2E7A40"/>
              </a:buClr>
              <a:buSzPts val="1500"/>
              <a:buFont typeface="Arial"/>
              <a:buNone/>
              <a:defRPr sz="15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rgbClr val="2E7A40"/>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424" name="Google Shape;1424;p171" title="Title "/>
          <p:cNvSpPr txBox="1">
            <a:spLocks noGrp="1"/>
          </p:cNvSpPr>
          <p:nvPr>
            <p:ph type="title"/>
          </p:nvPr>
        </p:nvSpPr>
        <p:spPr>
          <a:xfrm>
            <a:off x="398533" y="981363"/>
            <a:ext cx="5506800" cy="911700"/>
          </a:xfrm>
          <a:prstGeom prst="rect">
            <a:avLst/>
          </a:prstGeom>
          <a:noFill/>
          <a:ln>
            <a:noFill/>
          </a:ln>
        </p:spPr>
        <p:txBody>
          <a:bodyPr spcFirstLastPara="1" wrap="square" lIns="68575" tIns="34275" rIns="68575" bIns="0" anchor="b" anchorCtr="0">
            <a:noAutofit/>
          </a:bodyPr>
          <a:lstStyle>
            <a:lvl1pPr lvl="0" algn="l" rtl="0">
              <a:lnSpc>
                <a:spcPct val="90000"/>
              </a:lnSpc>
              <a:spcBef>
                <a:spcPts val="0"/>
              </a:spcBef>
              <a:spcAft>
                <a:spcPts val="0"/>
              </a:spcAft>
              <a:buClr>
                <a:srgbClr val="17375E"/>
              </a:buClr>
              <a:buSzPts val="3000"/>
              <a:buFont typeface="Trebuchet MS"/>
              <a:buNone/>
              <a:defRPr sz="3000" b="1">
                <a:solidFill>
                  <a:srgbClr val="17375E"/>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pic>
        <p:nvPicPr>
          <p:cNvPr id="1425" name="Google Shape;1425;p171" descr="Image of the US Capital Building" title="Capital Buildi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953000" y="0"/>
            <a:ext cx="4191000" cy="5154187"/>
          </a:xfrm>
          <a:custGeom>
            <a:avLst/>
            <a:gdLst/>
            <a:ahLst/>
            <a:cxnLst/>
            <a:rect l="l" t="t" r="r" b="b"/>
            <a:pathLst>
              <a:path w="5588000" h="6872249" extrusionOk="0">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noFill/>
          <a:ln>
            <a:noFill/>
          </a:ln>
        </p:spPr>
      </p:pic>
    </p:spTree>
  </p:cSld>
  <p:clrMapOvr>
    <a:masterClrMapping/>
  </p:clrMapOvr>
  <p:extLst>
    <p:ext uri="{DCECCB84-F9BA-43D5-87BE-67443E8EF086}">
      <p15:sldGuideLst xmlns:p15="http://schemas.microsoft.com/office/powerpoint/2012/main">
        <p15:guide id="1" orient="horz" pos="107">
          <p15:clr>
            <a:srgbClr val="FBAE40"/>
          </p15:clr>
        </p15:guide>
        <p15:guide id="2" pos="2880">
          <p15:clr>
            <a:srgbClr val="FBAE40"/>
          </p15:clr>
        </p15:guide>
        <p15:guide id="3" pos="311">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matchingName="Agenda" type="titleOnly">
  <p:cSld name="TITLE_ONLY">
    <p:bg>
      <p:bgPr>
        <a:solidFill>
          <a:srgbClr val="1F497D"/>
        </a:solidFill>
        <a:effectLst/>
      </p:bgPr>
    </p:bg>
    <p:spTree>
      <p:nvGrpSpPr>
        <p:cNvPr id="1" name="Shape 1426"/>
        <p:cNvGrpSpPr/>
        <p:nvPr/>
      </p:nvGrpSpPr>
      <p:grpSpPr>
        <a:xfrm>
          <a:off x="0" y="0"/>
          <a:ext cx="0" cy="0"/>
          <a:chOff x="0" y="0"/>
          <a:chExt cx="0" cy="0"/>
        </a:xfrm>
      </p:grpSpPr>
      <p:sp>
        <p:nvSpPr>
          <p:cNvPr id="1427" name="Google Shape;1427;p172"/>
          <p:cNvSpPr txBox="1"/>
          <p:nvPr/>
        </p:nvSpPr>
        <p:spPr>
          <a:xfrm>
            <a:off x="187350" y="976650"/>
            <a:ext cx="8639100" cy="3816300"/>
          </a:xfrm>
          <a:prstGeom prst="rect">
            <a:avLst/>
          </a:prstGeom>
          <a:noFill/>
          <a:ln>
            <a:noFill/>
          </a:ln>
        </p:spPr>
        <p:txBody>
          <a:bodyPr spcFirstLastPara="1" wrap="square" lIns="91350" tIns="91350" rIns="91350" bIns="91350"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rgbClr val="FFFFFF"/>
              </a:solidFill>
              <a:latin typeface="Helvetica Neue"/>
              <a:ea typeface="Helvetica Neue"/>
              <a:cs typeface="Helvetica Neue"/>
              <a:sym typeface="Helvetica Neue"/>
            </a:endParaRPr>
          </a:p>
        </p:txBody>
      </p:sp>
      <p:sp>
        <p:nvSpPr>
          <p:cNvPr id="1428" name="Google Shape;1428;p172"/>
          <p:cNvSpPr/>
          <p:nvPr/>
        </p:nvSpPr>
        <p:spPr>
          <a:xfrm rot="10800000">
            <a:off x="1379700" y="13447"/>
            <a:ext cx="7764300" cy="4229100"/>
          </a:xfrm>
          <a:prstGeom prst="rtTriangle">
            <a:avLst/>
          </a:prstGeom>
          <a:solidFill>
            <a:srgbClr val="17375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429" name="Google Shape;1429;p172"/>
          <p:cNvSpPr/>
          <p:nvPr/>
        </p:nvSpPr>
        <p:spPr>
          <a:xfrm flipH="1">
            <a:off x="2233575" y="-4"/>
            <a:ext cx="3090900" cy="981000"/>
          </a:xfrm>
          <a:prstGeom prst="parallelogram">
            <a:avLst>
              <a:gd name="adj" fmla="val 186380"/>
            </a:avLst>
          </a:prstGeom>
          <a:solidFill>
            <a:srgbClr val="00203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cxnSp>
        <p:nvCxnSpPr>
          <p:cNvPr id="1430" name="Google Shape;1430;p172"/>
          <p:cNvCxnSpPr/>
          <p:nvPr/>
        </p:nvCxnSpPr>
        <p:spPr>
          <a:xfrm rot="10800000" flipH="1">
            <a:off x="7764236" y="889350"/>
            <a:ext cx="1379700" cy="1225200"/>
          </a:xfrm>
          <a:prstGeom prst="straightConnector1">
            <a:avLst/>
          </a:prstGeom>
          <a:noFill/>
          <a:ln w="9525" cap="flat" cmpd="sng">
            <a:solidFill>
              <a:srgbClr val="002033"/>
            </a:solidFill>
            <a:prstDash val="solid"/>
            <a:miter lim="800000"/>
            <a:headEnd type="none" w="sm" len="sm"/>
            <a:tailEnd type="none" w="sm" len="sm"/>
          </a:ln>
        </p:spPr>
      </p:cxnSp>
      <p:pic>
        <p:nvPicPr>
          <p:cNvPr id="1431" name="Google Shape;1431;p172" descr="Logo for the Civilian Services Acquisition Workshop with seven steps on the left leading to the letters CSAW" title="CSAW Logo Black and White"/>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602517" y="13443"/>
            <a:ext cx="1541827" cy="655721"/>
          </a:xfrm>
          <a:prstGeom prst="rect">
            <a:avLst/>
          </a:prstGeom>
          <a:noFill/>
          <a:ln>
            <a:noFill/>
          </a:ln>
        </p:spPr>
      </p:pic>
      <p:sp>
        <p:nvSpPr>
          <p:cNvPr id="1432" name="Google Shape;1432;p172"/>
          <p:cNvSpPr txBox="1">
            <a:spLocks noGrp="1"/>
          </p:cNvSpPr>
          <p:nvPr>
            <p:ph type="title"/>
          </p:nvPr>
        </p:nvSpPr>
        <p:spPr>
          <a:xfrm>
            <a:off x="5250" y="228937"/>
            <a:ext cx="8520600" cy="578400"/>
          </a:xfrm>
          <a:prstGeom prst="rect">
            <a:avLst/>
          </a:prstGeom>
          <a:noFill/>
          <a:ln>
            <a:noFill/>
          </a:ln>
        </p:spPr>
        <p:txBody>
          <a:bodyPr spcFirstLastPara="1" wrap="square" lIns="91350" tIns="91350" rIns="91350" bIns="91350" anchor="t" anchorCtr="0">
            <a:noAutofit/>
          </a:bodyPr>
          <a:lstStyle>
            <a:lvl1pPr lvl="0" algn="l" rtl="0">
              <a:lnSpc>
                <a:spcPct val="90000"/>
              </a:lnSpc>
              <a:spcBef>
                <a:spcPts val="0"/>
              </a:spcBef>
              <a:spcAft>
                <a:spcPts val="0"/>
              </a:spcAft>
              <a:buClr>
                <a:srgbClr val="FFFFFF"/>
              </a:buClr>
              <a:buSzPts val="2100"/>
              <a:buFont typeface="Helvetica Neue"/>
              <a:buNone/>
              <a:defRPr>
                <a:solidFill>
                  <a:srgbClr val="FFFFFF"/>
                </a:solidFill>
                <a:latin typeface="Helvetica Neue"/>
                <a:ea typeface="Helvetica Neue"/>
                <a:cs typeface="Helvetica Neue"/>
                <a:sym typeface="Helvetica Neue"/>
              </a:defRPr>
            </a:lvl1pPr>
            <a:lvl2pPr lvl="1" algn="l" rtl="0">
              <a:lnSpc>
                <a:spcPct val="100000"/>
              </a:lnSpc>
              <a:spcBef>
                <a:spcPts val="0"/>
              </a:spcBef>
              <a:spcAft>
                <a:spcPts val="0"/>
              </a:spcAft>
              <a:buSzPts val="2100"/>
              <a:buNone/>
              <a:defRPr/>
            </a:lvl2pPr>
            <a:lvl3pPr lvl="2" algn="l" rtl="0">
              <a:lnSpc>
                <a:spcPct val="100000"/>
              </a:lnSpc>
              <a:spcBef>
                <a:spcPts val="0"/>
              </a:spcBef>
              <a:spcAft>
                <a:spcPts val="0"/>
              </a:spcAft>
              <a:buSzPts val="2100"/>
              <a:buNone/>
              <a:defRPr/>
            </a:lvl3pPr>
            <a:lvl4pPr lvl="3" algn="l" rtl="0">
              <a:lnSpc>
                <a:spcPct val="100000"/>
              </a:lnSpc>
              <a:spcBef>
                <a:spcPts val="0"/>
              </a:spcBef>
              <a:spcAft>
                <a:spcPts val="0"/>
              </a:spcAft>
              <a:buSzPts val="2100"/>
              <a:buNone/>
              <a:defRPr/>
            </a:lvl4pPr>
            <a:lvl5pPr lvl="4" algn="l" rtl="0">
              <a:lnSpc>
                <a:spcPct val="100000"/>
              </a:lnSpc>
              <a:spcBef>
                <a:spcPts val="0"/>
              </a:spcBef>
              <a:spcAft>
                <a:spcPts val="0"/>
              </a:spcAft>
              <a:buSzPts val="2100"/>
              <a:buNone/>
              <a:defRPr/>
            </a:lvl5pPr>
            <a:lvl6pPr lvl="5" algn="l" rtl="0">
              <a:lnSpc>
                <a:spcPct val="100000"/>
              </a:lnSpc>
              <a:spcBef>
                <a:spcPts val="0"/>
              </a:spcBef>
              <a:spcAft>
                <a:spcPts val="0"/>
              </a:spcAft>
              <a:buSzPts val="2100"/>
              <a:buNone/>
              <a:defRPr/>
            </a:lvl6pPr>
            <a:lvl7pPr lvl="6" algn="l" rtl="0">
              <a:lnSpc>
                <a:spcPct val="100000"/>
              </a:lnSpc>
              <a:spcBef>
                <a:spcPts val="0"/>
              </a:spcBef>
              <a:spcAft>
                <a:spcPts val="0"/>
              </a:spcAft>
              <a:buSzPts val="2100"/>
              <a:buNone/>
              <a:defRPr/>
            </a:lvl7pPr>
            <a:lvl8pPr lvl="7" algn="l" rtl="0">
              <a:lnSpc>
                <a:spcPct val="100000"/>
              </a:lnSpc>
              <a:spcBef>
                <a:spcPts val="0"/>
              </a:spcBef>
              <a:spcAft>
                <a:spcPts val="0"/>
              </a:spcAft>
              <a:buSzPts val="2100"/>
              <a:buNone/>
              <a:defRPr/>
            </a:lvl8pPr>
            <a:lvl9pPr lvl="8" algn="l" rtl="0">
              <a:lnSpc>
                <a:spcPct val="100000"/>
              </a:lnSpc>
              <a:spcBef>
                <a:spcPts val="0"/>
              </a:spcBef>
              <a:spcAft>
                <a:spcPts val="0"/>
              </a:spcAft>
              <a:buSzPts val="2100"/>
              <a:buNone/>
              <a:defRPr/>
            </a:lvl9pPr>
          </a:lstStyle>
          <a:p>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matchingName="From SAW to CSAW">
  <p:cSld name="From SAW to CSAW">
    <p:spTree>
      <p:nvGrpSpPr>
        <p:cNvPr id="1" name="Shape 1433"/>
        <p:cNvGrpSpPr/>
        <p:nvPr/>
      </p:nvGrpSpPr>
      <p:grpSpPr>
        <a:xfrm>
          <a:off x="0" y="0"/>
          <a:ext cx="0" cy="0"/>
          <a:chOff x="0" y="0"/>
          <a:chExt cx="0" cy="0"/>
        </a:xfrm>
      </p:grpSpPr>
      <p:sp>
        <p:nvSpPr>
          <p:cNvPr id="1434" name="Google Shape;1434;p173"/>
          <p:cNvSpPr/>
          <p:nvPr/>
        </p:nvSpPr>
        <p:spPr>
          <a:xfrm flipH="1">
            <a:off x="2233575" y="-4"/>
            <a:ext cx="3090900" cy="981000"/>
          </a:xfrm>
          <a:prstGeom prst="parallelogram">
            <a:avLst>
              <a:gd name="adj" fmla="val 186380"/>
            </a:avLst>
          </a:prstGeom>
          <a:solidFill>
            <a:srgbClr val="95373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cxnSp>
        <p:nvCxnSpPr>
          <p:cNvPr id="1435" name="Google Shape;1435;p173"/>
          <p:cNvCxnSpPr/>
          <p:nvPr/>
        </p:nvCxnSpPr>
        <p:spPr>
          <a:xfrm rot="10800000" flipH="1">
            <a:off x="4781550" y="3785458"/>
            <a:ext cx="1143600" cy="1352400"/>
          </a:xfrm>
          <a:prstGeom prst="straightConnector1">
            <a:avLst/>
          </a:prstGeom>
          <a:noFill/>
          <a:ln w="9525" cap="flat" cmpd="sng">
            <a:solidFill>
              <a:srgbClr val="17375E"/>
            </a:solidFill>
            <a:prstDash val="solid"/>
            <a:miter lim="800000"/>
            <a:headEnd type="none" w="sm" len="sm"/>
            <a:tailEnd type="none" w="sm" len="sm"/>
          </a:ln>
        </p:spPr>
      </p:cxnSp>
      <p:sp>
        <p:nvSpPr>
          <p:cNvPr id="1436" name="Google Shape;1436;p173" title="Subtitle"/>
          <p:cNvSpPr txBox="1">
            <a:spLocks noGrp="1"/>
          </p:cNvSpPr>
          <p:nvPr>
            <p:ph type="body" idx="1"/>
          </p:nvPr>
        </p:nvSpPr>
        <p:spPr>
          <a:xfrm>
            <a:off x="398534" y="1922608"/>
            <a:ext cx="4808700" cy="4569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2E7A40"/>
              </a:buClr>
              <a:buSzPts val="1500"/>
              <a:buFont typeface="Arial"/>
              <a:buNone/>
              <a:defRPr sz="15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400"/>
              </a:spcBef>
              <a:spcAft>
                <a:spcPts val="0"/>
              </a:spcAft>
              <a:buClr>
                <a:srgbClr val="2E7A40"/>
              </a:buClr>
              <a:buSzPts val="1500"/>
              <a:buFont typeface="Arial"/>
              <a:buNone/>
              <a:defRPr sz="15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rgbClr val="2E7A40"/>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437" name="Google Shape;1437;p173" title="Title "/>
          <p:cNvSpPr txBox="1">
            <a:spLocks noGrp="1"/>
          </p:cNvSpPr>
          <p:nvPr>
            <p:ph type="title"/>
          </p:nvPr>
        </p:nvSpPr>
        <p:spPr>
          <a:xfrm>
            <a:off x="398533" y="981363"/>
            <a:ext cx="4808700" cy="911700"/>
          </a:xfrm>
          <a:prstGeom prst="rect">
            <a:avLst/>
          </a:prstGeom>
          <a:noFill/>
          <a:ln>
            <a:noFill/>
          </a:ln>
        </p:spPr>
        <p:txBody>
          <a:bodyPr spcFirstLastPara="1" wrap="square" lIns="68575" tIns="34275" rIns="68575" bIns="0" anchor="b" anchorCtr="0">
            <a:normAutofit/>
          </a:bodyPr>
          <a:lstStyle>
            <a:lvl1pPr lvl="0" algn="l" rtl="0">
              <a:lnSpc>
                <a:spcPct val="90000"/>
              </a:lnSpc>
              <a:spcBef>
                <a:spcPts val="0"/>
              </a:spcBef>
              <a:spcAft>
                <a:spcPts val="0"/>
              </a:spcAft>
              <a:buClr>
                <a:srgbClr val="17375E"/>
              </a:buClr>
              <a:buSzPts val="3000"/>
              <a:buFont typeface="Trebuchet MS"/>
              <a:buNone/>
              <a:defRPr sz="3000" b="1">
                <a:solidFill>
                  <a:srgbClr val="17375E"/>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pic>
        <p:nvPicPr>
          <p:cNvPr id="1438" name="Google Shape;1438;p173" descr="Logo for the Civilian Services Acquisition Workshop with seven steps on the left leading to the letters CSAW" title="CSAW Logo Colo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877908" y="7127"/>
            <a:ext cx="1266092" cy="537197"/>
          </a:xfrm>
          <a:prstGeom prst="rect">
            <a:avLst/>
          </a:prstGeom>
          <a:noFill/>
          <a:ln>
            <a:noFill/>
          </a:ln>
        </p:spPr>
      </p:pic>
      <p:pic>
        <p:nvPicPr>
          <p:cNvPr id="1439" name="Google Shape;1439;p17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324475" y="1416619"/>
            <a:ext cx="3177037" cy="1933143"/>
          </a:xfrm>
          <a:prstGeom prst="rect">
            <a:avLst/>
          </a:prstGeom>
          <a:noFill/>
          <a:ln w="9525" cap="flat" cmpd="sng">
            <a:solidFill>
              <a:srgbClr val="3F3F3F"/>
            </a:solidFill>
            <a:prstDash val="solid"/>
            <a:round/>
            <a:headEnd type="none" w="sm" len="sm"/>
            <a:tailEnd type="none" w="sm" len="sm"/>
          </a:ln>
        </p:spPr>
      </p:pic>
    </p:spTree>
  </p:cSld>
  <p:clrMapOvr>
    <a:masterClrMapping/>
  </p:clrMapOvr>
  <p:extLst>
    <p:ext uri="{DCECCB84-F9BA-43D5-87BE-67443E8EF086}">
      <p15:sldGuideLst xmlns:p15="http://schemas.microsoft.com/office/powerpoint/2012/main">
        <p15:guide id="1" orient="horz" pos="107">
          <p15:clr>
            <a:srgbClr val="FBAE40"/>
          </p15:clr>
        </p15:guide>
        <p15:guide id="2" pos="2880">
          <p15:clr>
            <a:srgbClr val="FBAE40"/>
          </p15:clr>
        </p15:guide>
        <p15:guide id="3" pos="311">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matchingName="Engagement">
  <p:cSld name="Engagement">
    <p:spTree>
      <p:nvGrpSpPr>
        <p:cNvPr id="1" name="Shape 1440"/>
        <p:cNvGrpSpPr/>
        <p:nvPr/>
      </p:nvGrpSpPr>
      <p:grpSpPr>
        <a:xfrm>
          <a:off x="0" y="0"/>
          <a:ext cx="0" cy="0"/>
          <a:chOff x="0" y="0"/>
          <a:chExt cx="0" cy="0"/>
        </a:xfrm>
      </p:grpSpPr>
      <p:sp>
        <p:nvSpPr>
          <p:cNvPr id="1441" name="Google Shape;1441;p174"/>
          <p:cNvSpPr/>
          <p:nvPr/>
        </p:nvSpPr>
        <p:spPr>
          <a:xfrm>
            <a:off x="-10716" y="-10716"/>
            <a:ext cx="7668900" cy="946500"/>
          </a:xfrm>
          <a:prstGeom prst="rect">
            <a:avLst/>
          </a:prstGeom>
          <a:solidFill>
            <a:srgbClr val="17375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3400"/>
              <a:buFont typeface="Arial"/>
              <a:buNone/>
            </a:pPr>
            <a:endParaRPr sz="3400" b="0" i="0" u="none" strike="noStrike" cap="none">
              <a:solidFill>
                <a:schemeClr val="lt1"/>
              </a:solidFill>
              <a:latin typeface="Calibri"/>
              <a:ea typeface="Calibri"/>
              <a:cs typeface="Calibri"/>
              <a:sym typeface="Calibri"/>
            </a:endParaRPr>
          </a:p>
        </p:txBody>
      </p:sp>
      <p:cxnSp>
        <p:nvCxnSpPr>
          <p:cNvPr id="1442" name="Google Shape;1442;p174"/>
          <p:cNvCxnSpPr/>
          <p:nvPr/>
        </p:nvCxnSpPr>
        <p:spPr>
          <a:xfrm>
            <a:off x="300038" y="1038225"/>
            <a:ext cx="8696400" cy="0"/>
          </a:xfrm>
          <a:prstGeom prst="straightConnector1">
            <a:avLst/>
          </a:prstGeom>
          <a:noFill/>
          <a:ln w="9525" cap="flat" cmpd="sng">
            <a:solidFill>
              <a:srgbClr val="EACA0C"/>
            </a:solidFill>
            <a:prstDash val="solid"/>
            <a:miter lim="800000"/>
            <a:headEnd type="none" w="sm" len="sm"/>
            <a:tailEnd type="none" w="sm" len="sm"/>
          </a:ln>
        </p:spPr>
      </p:cxnSp>
      <p:sp>
        <p:nvSpPr>
          <p:cNvPr id="1443" name="Google Shape;1443;p174"/>
          <p:cNvSpPr txBox="1">
            <a:spLocks noGrp="1"/>
          </p:cNvSpPr>
          <p:nvPr>
            <p:ph type="title"/>
          </p:nvPr>
        </p:nvSpPr>
        <p:spPr>
          <a:xfrm>
            <a:off x="285750" y="225027"/>
            <a:ext cx="7165200" cy="518100"/>
          </a:xfrm>
          <a:prstGeom prst="rect">
            <a:avLst/>
          </a:prstGeom>
          <a:noFill/>
          <a:ln>
            <a:noFill/>
          </a:ln>
        </p:spPr>
        <p:txBody>
          <a:bodyPr spcFirstLastPara="1" wrap="square" lIns="68575" tIns="34275" rIns="68575" bIns="0" anchor="b" anchorCtr="0">
            <a:noAutofit/>
          </a:bodyPr>
          <a:lstStyle>
            <a:lvl1pPr lvl="0" algn="l" rtl="0">
              <a:lnSpc>
                <a:spcPct val="90000"/>
              </a:lnSpc>
              <a:spcBef>
                <a:spcPts val="0"/>
              </a:spcBef>
              <a:spcAft>
                <a:spcPts val="0"/>
              </a:spcAft>
              <a:buClr>
                <a:schemeClr val="lt1"/>
              </a:buClr>
              <a:buSzPts val="2700"/>
              <a:buFont typeface="Trebuchet MS"/>
              <a:buNone/>
              <a:defRPr sz="2700">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44" name="Google Shape;1444;p174"/>
          <p:cNvSpPr txBox="1">
            <a:spLocks noGrp="1"/>
          </p:cNvSpPr>
          <p:nvPr>
            <p:ph type="body" idx="1"/>
          </p:nvPr>
        </p:nvSpPr>
        <p:spPr>
          <a:xfrm>
            <a:off x="507427" y="1274495"/>
            <a:ext cx="7946700" cy="35424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2E7A40"/>
              </a:buClr>
              <a:buSzPts val="2100"/>
              <a:buFont typeface="Arial"/>
              <a:buNone/>
              <a:defRPr sz="2100" b="0" i="0" u="none" strike="noStrike" cap="none">
                <a:solidFill>
                  <a:srgbClr val="17375E"/>
                </a:solidFill>
                <a:latin typeface="Calibri"/>
                <a:ea typeface="Calibri"/>
                <a:cs typeface="Calibri"/>
                <a:sym typeface="Calibri"/>
              </a:defRPr>
            </a:lvl1pPr>
            <a:lvl2pPr marL="914400" marR="0" lvl="1" indent="-323850" algn="l" rtl="0">
              <a:lnSpc>
                <a:spcPct val="90000"/>
              </a:lnSpc>
              <a:spcBef>
                <a:spcPts val="400"/>
              </a:spcBef>
              <a:spcAft>
                <a:spcPts val="0"/>
              </a:spcAft>
              <a:buClr>
                <a:srgbClr val="17375E"/>
              </a:buClr>
              <a:buSzPts val="1500"/>
              <a:buFont typeface="Arial"/>
              <a:buChar char="•"/>
              <a:defRPr sz="15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rgbClr val="17375E"/>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400"/>
              </a:spcBef>
              <a:spcAft>
                <a:spcPts val="0"/>
              </a:spcAft>
              <a:buClr>
                <a:srgbClr val="17375E"/>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400"/>
              </a:spcBef>
              <a:spcAft>
                <a:spcPts val="0"/>
              </a:spcAft>
              <a:buClr>
                <a:srgbClr val="17375E"/>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1445" name="Google Shape;1445;p174" descr="Logo for the Civilian Services Acquisition Workshop with seven steps on the left leading to the letters CSAW" title="CSAW Logo Colo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877908" y="7127"/>
            <a:ext cx="1266092" cy="537197"/>
          </a:xfrm>
          <a:prstGeom prst="rect">
            <a:avLst/>
          </a:prstGeom>
          <a:noFill/>
          <a:ln>
            <a:noFill/>
          </a:ln>
        </p:spPr>
      </p:pic>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matchingName="2_Section Header with Image">
  <p:cSld name="2_Section Header with Image">
    <p:spTree>
      <p:nvGrpSpPr>
        <p:cNvPr id="1" name="Shape 1446"/>
        <p:cNvGrpSpPr/>
        <p:nvPr/>
      </p:nvGrpSpPr>
      <p:grpSpPr>
        <a:xfrm>
          <a:off x="0" y="0"/>
          <a:ext cx="0" cy="0"/>
          <a:chOff x="0" y="0"/>
          <a:chExt cx="0" cy="0"/>
        </a:xfrm>
      </p:grpSpPr>
      <p:sp>
        <p:nvSpPr>
          <p:cNvPr id="1447" name="Google Shape;1447;p175"/>
          <p:cNvSpPr/>
          <p:nvPr/>
        </p:nvSpPr>
        <p:spPr>
          <a:xfrm rot="10800000" flipH="1">
            <a:off x="0" y="78"/>
            <a:ext cx="7968900" cy="4053000"/>
          </a:xfrm>
          <a:prstGeom prst="rtTriangle">
            <a:avLst/>
          </a:prstGeom>
          <a:solidFill>
            <a:srgbClr val="014E7D">
              <a:alpha val="9255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cxnSp>
        <p:nvCxnSpPr>
          <p:cNvPr id="1448" name="Google Shape;1448;p175"/>
          <p:cNvCxnSpPr/>
          <p:nvPr/>
        </p:nvCxnSpPr>
        <p:spPr>
          <a:xfrm rot="10800000" flipH="1">
            <a:off x="0" y="757497"/>
            <a:ext cx="1338900" cy="680700"/>
          </a:xfrm>
          <a:prstGeom prst="straightConnector1">
            <a:avLst/>
          </a:prstGeom>
          <a:noFill/>
          <a:ln w="9525" cap="flat" cmpd="sng">
            <a:solidFill>
              <a:srgbClr val="17375E"/>
            </a:solidFill>
            <a:prstDash val="solid"/>
            <a:miter lim="800000"/>
            <a:headEnd type="none" w="sm" len="sm"/>
            <a:tailEnd type="none" w="sm" len="sm"/>
          </a:ln>
        </p:spPr>
      </p:cxnSp>
      <p:sp>
        <p:nvSpPr>
          <p:cNvPr id="1449" name="Google Shape;1449;p175" title="Title"/>
          <p:cNvSpPr txBox="1">
            <a:spLocks noGrp="1"/>
          </p:cNvSpPr>
          <p:nvPr>
            <p:ph type="title"/>
          </p:nvPr>
        </p:nvSpPr>
        <p:spPr>
          <a:xfrm>
            <a:off x="4712882" y="1490565"/>
            <a:ext cx="3683700" cy="1342500"/>
          </a:xfrm>
          <a:prstGeom prst="rect">
            <a:avLst/>
          </a:prstGeom>
          <a:noFill/>
          <a:ln>
            <a:noFill/>
          </a:ln>
        </p:spPr>
        <p:txBody>
          <a:bodyPr spcFirstLastPara="1" wrap="square" lIns="68575" tIns="34275" rIns="68575" bIns="0" anchor="b" anchorCtr="0">
            <a:noAutofit/>
          </a:bodyPr>
          <a:lstStyle>
            <a:lvl1pPr lvl="0" algn="l" rtl="0">
              <a:lnSpc>
                <a:spcPct val="90000"/>
              </a:lnSpc>
              <a:spcBef>
                <a:spcPts val="0"/>
              </a:spcBef>
              <a:spcAft>
                <a:spcPts val="0"/>
              </a:spcAft>
              <a:buClr>
                <a:schemeClr val="accent1"/>
              </a:buClr>
              <a:buSzPts val="3000"/>
              <a:buFont typeface="Trebuchet MS"/>
              <a:buNone/>
              <a:defRPr sz="3000" b="1">
                <a:solidFill>
                  <a:schemeClr val="accent1"/>
                </a:solidFill>
                <a:latin typeface="Trebuchet MS"/>
                <a:ea typeface="Trebuchet MS"/>
                <a:cs typeface="Trebuchet MS"/>
                <a:sym typeface="Trebuchet MS"/>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50" name="Google Shape;1450;p175" title="Subtitle"/>
          <p:cNvSpPr txBox="1">
            <a:spLocks noGrp="1"/>
          </p:cNvSpPr>
          <p:nvPr>
            <p:ph type="body" idx="1"/>
          </p:nvPr>
        </p:nvSpPr>
        <p:spPr>
          <a:xfrm>
            <a:off x="4712882" y="2844035"/>
            <a:ext cx="3683700" cy="6828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2E7A40"/>
              </a:buClr>
              <a:buSzPts val="1500"/>
              <a:buFont typeface="Arial"/>
              <a:buNone/>
              <a:defRPr sz="15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400"/>
              </a:spcBef>
              <a:spcAft>
                <a:spcPts val="0"/>
              </a:spcAft>
              <a:buClr>
                <a:srgbClr val="2E7A40"/>
              </a:buClr>
              <a:buSzPts val="1500"/>
              <a:buFont typeface="Arial"/>
              <a:buNone/>
              <a:defRPr sz="1500" b="0" i="0" u="none" strike="noStrike" cap="none">
                <a:solidFill>
                  <a:srgbClr val="909090"/>
                </a:solidFill>
                <a:latin typeface="Calibri"/>
                <a:ea typeface="Calibri"/>
                <a:cs typeface="Calibri"/>
                <a:sym typeface="Calibri"/>
              </a:defRPr>
            </a:lvl2pPr>
            <a:lvl3pPr marL="1371600" marR="0" lvl="2" indent="-228600" algn="l" rtl="0">
              <a:lnSpc>
                <a:spcPct val="90000"/>
              </a:lnSpc>
              <a:spcBef>
                <a:spcPts val="400"/>
              </a:spcBef>
              <a:spcAft>
                <a:spcPts val="0"/>
              </a:spcAft>
              <a:buClr>
                <a:srgbClr val="2E7A40"/>
              </a:buClr>
              <a:buSzPts val="1400"/>
              <a:buFont typeface="Arial"/>
              <a:buNone/>
              <a:defRPr sz="1400" b="0" i="0" u="none" strike="noStrike" cap="none">
                <a:solidFill>
                  <a:srgbClr val="909090"/>
                </a:solidFill>
                <a:latin typeface="Calibri"/>
                <a:ea typeface="Calibri"/>
                <a:cs typeface="Calibri"/>
                <a:sym typeface="Calibri"/>
              </a:defRPr>
            </a:lvl3pPr>
            <a:lvl4pPr marL="1828800" marR="0" lvl="3" indent="-228600" algn="l" rtl="0">
              <a:lnSpc>
                <a:spcPct val="90000"/>
              </a:lnSpc>
              <a:spcBef>
                <a:spcPts val="400"/>
              </a:spcBef>
              <a:spcAft>
                <a:spcPts val="0"/>
              </a:spcAft>
              <a:buClr>
                <a:srgbClr val="2E7A40"/>
              </a:buClr>
              <a:buSzPts val="1200"/>
              <a:buFont typeface="Arial"/>
              <a:buNone/>
              <a:defRPr sz="1200" b="0" i="0" u="none" strike="noStrike" cap="none">
                <a:solidFill>
                  <a:srgbClr val="909090"/>
                </a:solidFill>
                <a:latin typeface="Calibri"/>
                <a:ea typeface="Calibri"/>
                <a:cs typeface="Calibri"/>
                <a:sym typeface="Calibri"/>
              </a:defRPr>
            </a:lvl4pPr>
            <a:lvl5pPr marL="2286000" marR="0" lvl="4" indent="-228600" algn="l" rtl="0">
              <a:lnSpc>
                <a:spcPct val="90000"/>
              </a:lnSpc>
              <a:spcBef>
                <a:spcPts val="400"/>
              </a:spcBef>
              <a:spcAft>
                <a:spcPts val="0"/>
              </a:spcAft>
              <a:buClr>
                <a:srgbClr val="2E7A40"/>
              </a:buClr>
              <a:buSzPts val="1200"/>
              <a:buFont typeface="Arial"/>
              <a:buNone/>
              <a:defRPr sz="1200" b="0" i="0" u="none" strike="noStrike" cap="none">
                <a:solidFill>
                  <a:srgbClr val="909090"/>
                </a:solidFill>
                <a:latin typeface="Calibri"/>
                <a:ea typeface="Calibri"/>
                <a:cs typeface="Calibri"/>
                <a:sym typeface="Calibri"/>
              </a:defRPr>
            </a:lvl5pPr>
            <a:lvl6pPr marL="2743200" marR="0" lvl="5" indent="-228600" algn="l" rtl="0">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6pPr>
            <a:lvl7pPr marL="3200400" marR="0" lvl="6" indent="-228600" algn="l" rtl="0">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7pPr>
            <a:lvl8pPr marL="3657600" marR="0" lvl="7" indent="-228600" algn="l" rtl="0">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8pPr>
            <a:lvl9pPr marL="4114800" marR="0" lvl="8" indent="-228600" algn="l" rtl="0">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9pPr>
          </a:lstStyle>
          <a:p>
            <a:endParaRPr/>
          </a:p>
        </p:txBody>
      </p:sp>
      <p:cxnSp>
        <p:nvCxnSpPr>
          <p:cNvPr id="1451" name="Google Shape;1451;p175"/>
          <p:cNvCxnSpPr/>
          <p:nvPr/>
        </p:nvCxnSpPr>
        <p:spPr>
          <a:xfrm rot="10800000" flipH="1">
            <a:off x="6753226" y="2943449"/>
            <a:ext cx="2391000" cy="1266600"/>
          </a:xfrm>
          <a:prstGeom prst="straightConnector1">
            <a:avLst/>
          </a:prstGeom>
          <a:noFill/>
          <a:ln w="9525" cap="flat" cmpd="sng">
            <a:solidFill>
              <a:srgbClr val="17375E"/>
            </a:solidFill>
            <a:prstDash val="solid"/>
            <a:miter lim="800000"/>
            <a:headEnd type="none" w="sm" len="sm"/>
            <a:tailEnd type="none" w="sm" len="sm"/>
          </a:ln>
        </p:spPr>
      </p:cxnSp>
      <p:sp>
        <p:nvSpPr>
          <p:cNvPr id="1452" name="Google Shape;1452;p175"/>
          <p:cNvSpPr/>
          <p:nvPr/>
        </p:nvSpPr>
        <p:spPr>
          <a:xfrm>
            <a:off x="5815584" y="0"/>
            <a:ext cx="1694100" cy="557100"/>
          </a:xfrm>
          <a:prstGeom prst="parallelogram">
            <a:avLst>
              <a:gd name="adj" fmla="val 195850"/>
            </a:avLst>
          </a:prstGeom>
          <a:solidFill>
            <a:srgbClr val="17375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cxnSp>
        <p:nvCxnSpPr>
          <p:cNvPr id="1453" name="Google Shape;1453;p175"/>
          <p:cNvCxnSpPr/>
          <p:nvPr/>
        </p:nvCxnSpPr>
        <p:spPr>
          <a:xfrm rot="10800000" flipH="1">
            <a:off x="0" y="306383"/>
            <a:ext cx="4946700" cy="2552400"/>
          </a:xfrm>
          <a:prstGeom prst="straightConnector1">
            <a:avLst/>
          </a:prstGeom>
          <a:noFill/>
          <a:ln w="9525" cap="flat" cmpd="sng">
            <a:solidFill>
              <a:srgbClr val="17375E"/>
            </a:solidFill>
            <a:prstDash val="solid"/>
            <a:miter lim="800000"/>
            <a:headEnd type="none" w="sm" len="sm"/>
            <a:tailEnd type="none" w="sm" len="sm"/>
          </a:ln>
        </p:spPr>
      </p:cxnSp>
      <p:cxnSp>
        <p:nvCxnSpPr>
          <p:cNvPr id="1454" name="Google Shape;1454;p175"/>
          <p:cNvCxnSpPr/>
          <p:nvPr/>
        </p:nvCxnSpPr>
        <p:spPr>
          <a:xfrm rot="10800000" flipH="1">
            <a:off x="0" y="3576527"/>
            <a:ext cx="1439700" cy="750900"/>
          </a:xfrm>
          <a:prstGeom prst="straightConnector1">
            <a:avLst/>
          </a:prstGeom>
          <a:noFill/>
          <a:ln w="9525" cap="flat" cmpd="sng">
            <a:solidFill>
              <a:srgbClr val="17375E"/>
            </a:solidFill>
            <a:prstDash val="solid"/>
            <a:miter lim="800000"/>
            <a:headEnd type="none" w="sm" len="sm"/>
            <a:tailEnd type="none" w="sm" len="sm"/>
          </a:ln>
        </p:spPr>
      </p:cxnSp>
      <p:sp>
        <p:nvSpPr>
          <p:cNvPr id="1455" name="Google Shape;1455;p175"/>
          <p:cNvSpPr/>
          <p:nvPr/>
        </p:nvSpPr>
        <p:spPr>
          <a:xfrm rot="-1640934">
            <a:off x="-104219" y="2555305"/>
            <a:ext cx="1078780" cy="177383"/>
          </a:xfrm>
          <a:prstGeom prst="parallelogram">
            <a:avLst>
              <a:gd name="adj" fmla="val 53218"/>
            </a:avLst>
          </a:prstGeom>
          <a:solidFill>
            <a:srgbClr val="17375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456" name="Google Shape;1456;p175" descr="Solid dark colored hexagon in the middle of image accent"/>
          <p:cNvSpPr/>
          <p:nvPr/>
        </p:nvSpPr>
        <p:spPr>
          <a:xfrm rot="-5400000">
            <a:off x="1478990" y="1233605"/>
            <a:ext cx="2736300" cy="2358900"/>
          </a:xfrm>
          <a:prstGeom prst="hexagon">
            <a:avLst>
              <a:gd name="adj" fmla="val 25000"/>
              <a:gd name="vf" fmla="val 115470"/>
            </a:avLst>
          </a:prstGeom>
          <a:gradFill>
            <a:gsLst>
              <a:gs pos="0">
                <a:srgbClr val="7B7B7B"/>
              </a:gs>
              <a:gs pos="50000">
                <a:srgbClr val="C1C3C9"/>
              </a:gs>
              <a:gs pos="100000">
                <a:srgbClr val="E1E1E4"/>
              </a:gs>
            </a:gsLst>
            <a:lin ang="13800146"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457" name="Google Shape;1457;p175" descr="Solid dark colored hexagon in the middle of image accent"/>
          <p:cNvSpPr/>
          <p:nvPr/>
        </p:nvSpPr>
        <p:spPr>
          <a:xfrm rot="-5400000">
            <a:off x="1578263" y="1319231"/>
            <a:ext cx="2537700" cy="2187600"/>
          </a:xfrm>
          <a:prstGeom prst="hexagon">
            <a:avLst>
              <a:gd name="adj" fmla="val 25000"/>
              <a:gd name="vf" fmla="val 115470"/>
            </a:avLst>
          </a:prstGeom>
          <a:solidFill>
            <a:srgbClr val="17375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458" name="Google Shape;1458;p175" descr="Logo for the Civilian Services Acquisition Workshop with seven steps on the left leading to the letters CSAW" title="CSAW Logo"/>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817347" y="1935077"/>
            <a:ext cx="2223768" cy="955853"/>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37">
          <p15:clr>
            <a:srgbClr val="FBAE40"/>
          </p15:clr>
        </p15:guide>
        <p15:guide id="2" pos="2880">
          <p15:clr>
            <a:srgbClr val="FBAE40"/>
          </p15:clr>
        </p15:guide>
        <p15:guide id="3" pos="107">
          <p15:clr>
            <a:srgbClr val="FBAE40"/>
          </p15:clr>
        </p15:guide>
        <p15:guide id="4" orient="horz" pos="3127">
          <p15:clr>
            <a:srgbClr val="FBAE40"/>
          </p15:clr>
        </p15:guide>
        <p15:guide id="5" pos="5653">
          <p15:clr>
            <a:srgbClr val="FBAE40"/>
          </p15:clr>
        </p15:guide>
        <p15:guide id="6" orient="horz" pos="107">
          <p15:clr>
            <a:srgbClr val="FBAE40"/>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459"/>
        <p:cNvGrpSpPr/>
        <p:nvPr/>
      </p:nvGrpSpPr>
      <p:grpSpPr>
        <a:xfrm>
          <a:off x="0" y="0"/>
          <a:ext cx="0" cy="0"/>
          <a:chOff x="0" y="0"/>
          <a:chExt cx="0" cy="0"/>
        </a:xfrm>
      </p:grpSpPr>
      <p:grpSp>
        <p:nvGrpSpPr>
          <p:cNvPr id="1460" name="Google Shape;1460;p176"/>
          <p:cNvGrpSpPr/>
          <p:nvPr/>
        </p:nvGrpSpPr>
        <p:grpSpPr>
          <a:xfrm flipH="1">
            <a:off x="5670931" y="1"/>
            <a:ext cx="3573049" cy="2655711"/>
            <a:chOff x="-124265" y="-1"/>
            <a:chExt cx="4764065" cy="3367200"/>
          </a:xfrm>
        </p:grpSpPr>
        <p:sp>
          <p:nvSpPr>
            <p:cNvPr id="1461" name="Google Shape;1461;p176"/>
            <p:cNvSpPr/>
            <p:nvPr/>
          </p:nvSpPr>
          <p:spPr>
            <a:xfrm>
              <a:off x="0" y="-1"/>
              <a:ext cx="4639800" cy="3367200"/>
            </a:xfrm>
            <a:prstGeom prst="diagStripe">
              <a:avLst>
                <a:gd name="adj" fmla="val 51202"/>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1462" name="Google Shape;1462;p176"/>
            <p:cNvCxnSpPr/>
            <p:nvPr/>
          </p:nvCxnSpPr>
          <p:spPr>
            <a:xfrm rot="10800000" flipH="1">
              <a:off x="1433638" y="93"/>
              <a:ext cx="1241100" cy="916500"/>
            </a:xfrm>
            <a:prstGeom prst="straightConnector1">
              <a:avLst/>
            </a:prstGeom>
            <a:noFill/>
            <a:ln w="9525" cap="flat" cmpd="sng">
              <a:solidFill>
                <a:srgbClr val="BFBFBF"/>
              </a:solidFill>
              <a:prstDash val="solid"/>
              <a:miter lim="800000"/>
              <a:headEnd type="none" w="sm" len="sm"/>
              <a:tailEnd type="none" w="sm" len="sm"/>
            </a:ln>
          </p:spPr>
        </p:cxnSp>
        <p:sp>
          <p:nvSpPr>
            <p:cNvPr id="1463" name="Google Shape;1463;p176"/>
            <p:cNvSpPr/>
            <p:nvPr/>
          </p:nvSpPr>
          <p:spPr>
            <a:xfrm rot="-2178996">
              <a:off x="-192216" y="1140830"/>
              <a:ext cx="1354503" cy="214810"/>
            </a:xfrm>
            <a:prstGeom prst="parallelogram">
              <a:avLst>
                <a:gd name="adj" fmla="val 72003"/>
              </a:avLst>
            </a:prstGeom>
            <a:solidFill>
              <a:srgbClr val="95373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
        <p:nvSpPr>
          <p:cNvPr id="1464" name="Google Shape;1464;p176"/>
          <p:cNvSpPr/>
          <p:nvPr/>
        </p:nvSpPr>
        <p:spPr>
          <a:xfrm flipH="1">
            <a:off x="5010081" y="1"/>
            <a:ext cx="1085700" cy="479400"/>
          </a:xfrm>
          <a:prstGeom prst="parallelogram">
            <a:avLst>
              <a:gd name="adj" fmla="val 135617"/>
            </a:avLst>
          </a:prstGeom>
          <a:solidFill>
            <a:srgbClr val="17375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465" name="Google Shape;1465;p176" descr="Logo for the Civilian Services Acquisition Workshop with seven steps on the left leading to the letters CSAW" title="CSAW Logo Colo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877908" y="7127"/>
            <a:ext cx="1266092" cy="537197"/>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07">
          <p15:clr>
            <a:srgbClr val="FBAE40"/>
          </p15:clr>
        </p15:guide>
        <p15:guide id="2" pos="2880">
          <p15:clr>
            <a:srgbClr val="FBAE40"/>
          </p15:clr>
        </p15:guide>
        <p15:guide id="3" pos="583">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matchingName="Custom Layout 1">
  <p:cSld name="Custom Layout 1">
    <p:spTree>
      <p:nvGrpSpPr>
        <p:cNvPr id="1" name="Shape 1466"/>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 Option 6">
  <p:cSld name="TITLE_1_1_1_1_1">
    <p:spTree>
      <p:nvGrpSpPr>
        <p:cNvPr id="1" name="Shape 104"/>
        <p:cNvGrpSpPr/>
        <p:nvPr/>
      </p:nvGrpSpPr>
      <p:grpSpPr>
        <a:xfrm>
          <a:off x="0" y="0"/>
          <a:ext cx="0" cy="0"/>
          <a:chOff x="0" y="0"/>
          <a:chExt cx="0" cy="0"/>
        </a:xfrm>
      </p:grpSpPr>
      <p:pic>
        <p:nvPicPr>
          <p:cNvPr id="105" name="Google Shape;105;p19"/>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2775" y="942098"/>
            <a:ext cx="9144003" cy="4196954"/>
          </a:xfrm>
          <a:prstGeom prst="rect">
            <a:avLst/>
          </a:prstGeom>
          <a:noFill/>
          <a:ln>
            <a:noFill/>
          </a:ln>
        </p:spPr>
      </p:pic>
      <p:sp>
        <p:nvSpPr>
          <p:cNvPr id="106" name="Google Shape;106;p19"/>
          <p:cNvSpPr txBox="1">
            <a:spLocks noGrp="1"/>
          </p:cNvSpPr>
          <p:nvPr>
            <p:ph type="ctrTitle"/>
          </p:nvPr>
        </p:nvSpPr>
        <p:spPr>
          <a:xfrm>
            <a:off x="311700" y="942100"/>
            <a:ext cx="5550600" cy="1855200"/>
          </a:xfrm>
          <a:prstGeom prst="rect">
            <a:avLst/>
          </a:prstGeom>
        </p:spPr>
        <p:txBody>
          <a:bodyPr spcFirstLastPara="1" wrap="square" lIns="91425" tIns="91425" rIns="91425" bIns="91425" anchor="b" anchorCtr="0">
            <a:normAutofit/>
          </a:bodyPr>
          <a:lstStyle>
            <a:lvl1pPr lvl="0" rtl="0">
              <a:spcBef>
                <a:spcPts val="0"/>
              </a:spcBef>
              <a:spcAft>
                <a:spcPts val="0"/>
              </a:spcAft>
              <a:buClr>
                <a:srgbClr val="FFFFFF"/>
              </a:buClr>
              <a:buSzPts val="3600"/>
              <a:buNone/>
              <a:defRPr sz="3600" b="1">
                <a:solidFill>
                  <a:srgbClr val="FFFFFF"/>
                </a:solidFill>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107" name="Google Shape;107;p19"/>
          <p:cNvSpPr txBox="1">
            <a:spLocks noGrp="1"/>
          </p:cNvSpPr>
          <p:nvPr>
            <p:ph type="subTitle" idx="1"/>
          </p:nvPr>
        </p:nvSpPr>
        <p:spPr>
          <a:xfrm>
            <a:off x="311700" y="2834125"/>
            <a:ext cx="6515700" cy="792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FFFFFF"/>
              </a:buClr>
              <a:buSzPts val="2800"/>
              <a:buNone/>
              <a:defRPr sz="2800">
                <a:solidFill>
                  <a:srgbClr val="FFFFFF"/>
                </a:solidFill>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108" name="Google Shape;108;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grpSp>
        <p:nvGrpSpPr>
          <p:cNvPr id="109" name="Google Shape;109;p19"/>
          <p:cNvGrpSpPr/>
          <p:nvPr/>
        </p:nvGrpSpPr>
        <p:grpSpPr>
          <a:xfrm>
            <a:off x="390948" y="300850"/>
            <a:ext cx="8356552" cy="545025"/>
            <a:chOff x="390948" y="300850"/>
            <a:chExt cx="8356552" cy="545025"/>
          </a:xfrm>
        </p:grpSpPr>
        <p:pic>
          <p:nvPicPr>
            <p:cNvPr id="110" name="Google Shape;110;p1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90948" y="300850"/>
              <a:ext cx="519350" cy="468826"/>
            </a:xfrm>
            <a:prstGeom prst="rect">
              <a:avLst/>
            </a:prstGeom>
            <a:noFill/>
            <a:ln>
              <a:noFill/>
            </a:ln>
          </p:spPr>
        </p:pic>
        <p:sp>
          <p:nvSpPr>
            <p:cNvPr id="111" name="Google Shape;111;p19"/>
            <p:cNvSpPr txBox="1"/>
            <p:nvPr/>
          </p:nvSpPr>
          <p:spPr>
            <a:xfrm>
              <a:off x="4980700" y="542575"/>
              <a:ext cx="3766800" cy="303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b="1">
                  <a:solidFill>
                    <a:srgbClr val="666666"/>
                  </a:solidFill>
                </a:rPr>
                <a:t>U.S. General Services Administration</a:t>
              </a:r>
              <a:endParaRPr sz="1000" b="1">
                <a:solidFill>
                  <a:srgbClr val="666666"/>
                </a:solidFill>
              </a:endParaRPr>
            </a:p>
          </p:txBody>
        </p:sp>
      </p:grpSp>
      <p:sp>
        <p:nvSpPr>
          <p:cNvPr id="112" name="Google Shape;112;p19"/>
          <p:cNvSpPr/>
          <p:nvPr/>
        </p:nvSpPr>
        <p:spPr>
          <a:xfrm>
            <a:off x="166050" y="3949825"/>
            <a:ext cx="1095900" cy="1107000"/>
          </a:xfrm>
          <a:prstGeom prst="rect">
            <a:avLst/>
          </a:prstGeom>
          <a:solidFill>
            <a:srgbClr val="032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3" name="Google Shape;113;p19"/>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0" y="3752100"/>
            <a:ext cx="1420176" cy="1528376"/>
          </a:xfrm>
          <a:prstGeom prst="rect">
            <a:avLst/>
          </a:prstGeom>
          <a:noFill/>
          <a:ln>
            <a:noFill/>
          </a:ln>
        </p:spPr>
      </p:pic>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lt1"/>
        </a:solidFill>
        <a:effectLst/>
      </p:bgPr>
    </p:bg>
    <p:spTree>
      <p:nvGrpSpPr>
        <p:cNvPr id="1" name="Shape 1467"/>
        <p:cNvGrpSpPr/>
        <p:nvPr/>
      </p:nvGrpSpPr>
      <p:grpSpPr>
        <a:xfrm>
          <a:off x="0" y="0"/>
          <a:ext cx="0" cy="0"/>
          <a:chOff x="0" y="0"/>
          <a:chExt cx="0" cy="0"/>
        </a:xfrm>
      </p:grpSpPr>
      <p:sp>
        <p:nvSpPr>
          <p:cNvPr id="1468" name="Google Shape;1468;p178"/>
          <p:cNvSpPr/>
          <p:nvPr/>
        </p:nvSpPr>
        <p:spPr>
          <a:xfrm>
            <a:off x="0" y="0"/>
            <a:ext cx="9144000" cy="5143500"/>
          </a:xfrm>
          <a:custGeom>
            <a:avLst/>
            <a:gdLst/>
            <a:ahLst/>
            <a:cxnLst/>
            <a:rect l="l" t="t" r="r" b="b"/>
            <a:pathLst>
              <a:path w="9144000" h="6858000" extrusionOk="0">
                <a:moveTo>
                  <a:pt x="9144000" y="0"/>
                </a:moveTo>
                <a:lnTo>
                  <a:pt x="0" y="0"/>
                </a:lnTo>
                <a:lnTo>
                  <a:pt x="0" y="6858000"/>
                </a:lnTo>
                <a:lnTo>
                  <a:pt x="9144000" y="6858000"/>
                </a:lnTo>
                <a:lnTo>
                  <a:pt x="9144000" y="0"/>
                </a:lnTo>
                <a:close/>
              </a:path>
            </a:pathLst>
          </a:custGeom>
          <a:solidFill>
            <a:srgbClr val="0B539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69" name="Google Shape;1469;p178"/>
          <p:cNvSpPr/>
          <p:nvPr/>
        </p:nvSpPr>
        <p:spPr>
          <a:xfrm>
            <a:off x="0" y="1840392"/>
            <a:ext cx="7879080" cy="1291114"/>
          </a:xfrm>
          <a:custGeom>
            <a:avLst/>
            <a:gdLst/>
            <a:ahLst/>
            <a:cxnLst/>
            <a:rect l="l" t="t" r="r" b="b"/>
            <a:pathLst>
              <a:path w="7879080" h="1721485" extrusionOk="0">
                <a:moveTo>
                  <a:pt x="7879016" y="0"/>
                </a:moveTo>
                <a:lnTo>
                  <a:pt x="0" y="0"/>
                </a:lnTo>
                <a:lnTo>
                  <a:pt x="0" y="1721091"/>
                </a:lnTo>
                <a:lnTo>
                  <a:pt x="7879016" y="1721091"/>
                </a:lnTo>
                <a:lnTo>
                  <a:pt x="7879016" y="0"/>
                </a:lnTo>
                <a:close/>
              </a:path>
            </a:pathLst>
          </a:custGeom>
          <a:solidFill>
            <a:srgbClr val="0579B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70" name="Google Shape;1470;p178"/>
          <p:cNvSpPr/>
          <p:nvPr/>
        </p:nvSpPr>
        <p:spPr>
          <a:xfrm>
            <a:off x="7101206" y="1751572"/>
            <a:ext cx="793115" cy="554831"/>
          </a:xfrm>
          <a:custGeom>
            <a:avLst/>
            <a:gdLst/>
            <a:ahLst/>
            <a:cxnLst/>
            <a:rect l="l" t="t" r="r" b="b"/>
            <a:pathLst>
              <a:path w="793115" h="739775" extrusionOk="0">
                <a:moveTo>
                  <a:pt x="792530" y="739419"/>
                </a:moveTo>
                <a:lnTo>
                  <a:pt x="103009" y="118414"/>
                </a:lnTo>
                <a:lnTo>
                  <a:pt x="103009" y="739419"/>
                </a:lnTo>
                <a:lnTo>
                  <a:pt x="792530" y="739419"/>
                </a:lnTo>
                <a:close/>
              </a:path>
              <a:path w="793115" h="739775" extrusionOk="0">
                <a:moveTo>
                  <a:pt x="792594" y="0"/>
                </a:moveTo>
                <a:lnTo>
                  <a:pt x="0" y="0"/>
                </a:lnTo>
                <a:lnTo>
                  <a:pt x="792594" y="724496"/>
                </a:lnTo>
                <a:lnTo>
                  <a:pt x="792594" y="0"/>
                </a:lnTo>
                <a:close/>
              </a:path>
            </a:pathLst>
          </a:custGeom>
          <a:solidFill>
            <a:srgbClr val="0B539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71" name="Google Shape;1471;p178"/>
          <p:cNvSpPr txBox="1">
            <a:spLocks noGrp="1"/>
          </p:cNvSpPr>
          <p:nvPr>
            <p:ph type="title"/>
          </p:nvPr>
        </p:nvSpPr>
        <p:spPr>
          <a:xfrm>
            <a:off x="281622" y="2306403"/>
            <a:ext cx="7216200" cy="492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400"/>
              <a:buNone/>
              <a:defRPr sz="3200" b="1" i="0">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72"/>
        <p:cNvGrpSpPr/>
        <p:nvPr/>
      </p:nvGrpSpPr>
      <p:grpSpPr>
        <a:xfrm>
          <a:off x="0" y="0"/>
          <a:ext cx="0" cy="0"/>
          <a:chOff x="0" y="0"/>
          <a:chExt cx="0" cy="0"/>
        </a:xfrm>
      </p:grpSpPr>
      <p:sp>
        <p:nvSpPr>
          <p:cNvPr id="1473" name="Google Shape;1473;p179"/>
          <p:cNvSpPr txBox="1">
            <a:spLocks noGrp="1"/>
          </p:cNvSpPr>
          <p:nvPr>
            <p:ph type="title"/>
          </p:nvPr>
        </p:nvSpPr>
        <p:spPr>
          <a:xfrm>
            <a:off x="76200" y="57150"/>
            <a:ext cx="7216200" cy="492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400"/>
              <a:buNone/>
              <a:defRPr sz="3200" b="1" i="0">
                <a:solidFill>
                  <a:srgbClr val="003B70"/>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74" name="Google Shape;1474;p179"/>
          <p:cNvSpPr txBox="1">
            <a:spLocks noGrp="1"/>
          </p:cNvSpPr>
          <p:nvPr>
            <p:ph type="body" idx="1"/>
          </p:nvPr>
        </p:nvSpPr>
        <p:spPr>
          <a:xfrm>
            <a:off x="81317" y="742950"/>
            <a:ext cx="7297500" cy="2463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600" b="1"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9pPr>
          </a:lstStyle>
          <a:p>
            <a:endParaRPr/>
          </a:p>
        </p:txBody>
      </p:sp>
      <p:sp>
        <p:nvSpPr>
          <p:cNvPr id="1475" name="Google Shape;1475;p179"/>
          <p:cNvSpPr/>
          <p:nvPr/>
        </p:nvSpPr>
        <p:spPr>
          <a:xfrm>
            <a:off x="67830" y="613933"/>
            <a:ext cx="7230109" cy="0"/>
          </a:xfrm>
          <a:custGeom>
            <a:avLst/>
            <a:gdLst/>
            <a:ahLst/>
            <a:cxnLst/>
            <a:rect l="l" t="t" r="r" b="b"/>
            <a:pathLst>
              <a:path w="7230109" h="120000" extrusionOk="0">
                <a:moveTo>
                  <a:pt x="0" y="0"/>
                </a:moveTo>
                <a:lnTo>
                  <a:pt x="7229995" y="0"/>
                </a:lnTo>
              </a:path>
            </a:pathLst>
          </a:custGeom>
          <a:noFill/>
          <a:ln w="1905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matchingName="Conflict Funny Full Picture 3">
  <p:cSld name="Conflict Funny Full Picture 3">
    <p:spTree>
      <p:nvGrpSpPr>
        <p:cNvPr id="1" name="Shape 1476"/>
        <p:cNvGrpSpPr/>
        <p:nvPr/>
      </p:nvGrpSpPr>
      <p:grpSpPr>
        <a:xfrm>
          <a:off x="0" y="0"/>
          <a:ext cx="0" cy="0"/>
          <a:chOff x="0" y="0"/>
          <a:chExt cx="0" cy="0"/>
        </a:xfrm>
      </p:grpSpPr>
      <p:sp>
        <p:nvSpPr>
          <p:cNvPr id="1477" name="Google Shape;1477;p180"/>
          <p:cNvSpPr/>
          <p:nvPr/>
        </p:nvSpPr>
        <p:spPr>
          <a:xfrm rot="10800000" flipH="1">
            <a:off x="0" y="-1"/>
            <a:ext cx="8810400" cy="4724400"/>
          </a:xfrm>
          <a:prstGeom prst="rtTriangle">
            <a:avLst/>
          </a:prstGeom>
          <a:solidFill>
            <a:srgbClr val="17375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cxnSp>
        <p:nvCxnSpPr>
          <p:cNvPr id="1478" name="Google Shape;1478;p180"/>
          <p:cNvCxnSpPr/>
          <p:nvPr/>
        </p:nvCxnSpPr>
        <p:spPr>
          <a:xfrm rot="10800000" flipH="1">
            <a:off x="0" y="4008494"/>
            <a:ext cx="1771800" cy="930900"/>
          </a:xfrm>
          <a:prstGeom prst="straightConnector1">
            <a:avLst/>
          </a:prstGeom>
          <a:noFill/>
          <a:ln w="9525" cap="flat" cmpd="sng">
            <a:solidFill>
              <a:srgbClr val="7F7F7F"/>
            </a:solidFill>
            <a:prstDash val="solid"/>
            <a:miter lim="800000"/>
            <a:headEnd type="none" w="sm" len="sm"/>
            <a:tailEnd type="none" w="sm" len="sm"/>
          </a:ln>
        </p:spPr>
      </p:cxnSp>
      <p:sp>
        <p:nvSpPr>
          <p:cNvPr id="1479" name="Google Shape;1479;p180" title="Title "/>
          <p:cNvSpPr txBox="1">
            <a:spLocks noGrp="1"/>
          </p:cNvSpPr>
          <p:nvPr>
            <p:ph type="title"/>
          </p:nvPr>
        </p:nvSpPr>
        <p:spPr>
          <a:xfrm>
            <a:off x="500888" y="217736"/>
            <a:ext cx="3010200" cy="558600"/>
          </a:xfrm>
          <a:prstGeom prst="rect">
            <a:avLst/>
          </a:prstGeom>
          <a:solidFill>
            <a:srgbClr val="7F7F7F">
              <a:alpha val="89410"/>
            </a:srgbClr>
          </a:solidFill>
          <a:ln>
            <a:noFill/>
          </a:ln>
        </p:spPr>
        <p:txBody>
          <a:bodyPr spcFirstLastPara="1" wrap="square" lIns="216000" tIns="34275" rIns="68575" bIns="0" anchor="ctr" anchorCtr="0">
            <a:noAutofit/>
          </a:bodyPr>
          <a:lstStyle>
            <a:lvl1pPr lvl="0" algn="l" rtl="0">
              <a:lnSpc>
                <a:spcPct val="90000"/>
              </a:lnSpc>
              <a:spcBef>
                <a:spcPts val="0"/>
              </a:spcBef>
              <a:spcAft>
                <a:spcPts val="0"/>
              </a:spcAft>
              <a:buClr>
                <a:schemeClr val="lt1"/>
              </a:buClr>
              <a:buSzPts val="2400"/>
              <a:buFont typeface="Trebuchet MS"/>
              <a:buNone/>
              <a:defRPr sz="2400" b="1">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matchingName="Text with Image 2">
  <p:cSld name="Text with Image 2">
    <p:spTree>
      <p:nvGrpSpPr>
        <p:cNvPr id="1" name="Shape 1480"/>
        <p:cNvGrpSpPr/>
        <p:nvPr/>
      </p:nvGrpSpPr>
      <p:grpSpPr>
        <a:xfrm>
          <a:off x="0" y="0"/>
          <a:ext cx="0" cy="0"/>
          <a:chOff x="0" y="0"/>
          <a:chExt cx="0" cy="0"/>
        </a:xfrm>
      </p:grpSpPr>
      <p:sp>
        <p:nvSpPr>
          <p:cNvPr id="1481" name="Google Shape;1481;p181"/>
          <p:cNvSpPr/>
          <p:nvPr/>
        </p:nvSpPr>
        <p:spPr>
          <a:xfrm rot="10800000">
            <a:off x="1379699" y="4"/>
            <a:ext cx="7764300" cy="4229100"/>
          </a:xfrm>
          <a:prstGeom prst="rtTriangle">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482" name="Google Shape;1482;p181" title="Bullet Points"/>
          <p:cNvSpPr txBox="1">
            <a:spLocks noGrp="1"/>
          </p:cNvSpPr>
          <p:nvPr>
            <p:ph type="body" idx="1"/>
          </p:nvPr>
        </p:nvSpPr>
        <p:spPr>
          <a:xfrm>
            <a:off x="398533" y="2397686"/>
            <a:ext cx="3707100" cy="22188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90000"/>
              </a:lnSpc>
              <a:spcBef>
                <a:spcPts val="800"/>
              </a:spcBef>
              <a:spcAft>
                <a:spcPts val="0"/>
              </a:spcAft>
              <a:buClr>
                <a:srgbClr val="953735"/>
              </a:buClr>
              <a:buSzPts val="1800"/>
              <a:buFont typeface="Arial"/>
              <a:buChar char="•"/>
              <a:defRPr sz="1800" b="0" i="0" u="none" strike="noStrike" cap="none">
                <a:solidFill>
                  <a:schemeClr val="dk1"/>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rgbClr val="953735"/>
              </a:buClr>
              <a:buSzPts val="1500"/>
              <a:buFont typeface="Arial"/>
              <a:buChar char="•"/>
              <a:defRPr sz="1500" b="0" i="0" u="none" strike="noStrike" cap="none">
                <a:solidFill>
                  <a:schemeClr val="dk1"/>
                </a:solidFill>
                <a:latin typeface="Trebuchet MS"/>
                <a:ea typeface="Trebuchet MS"/>
                <a:cs typeface="Trebuchet MS"/>
                <a:sym typeface="Trebuchet MS"/>
              </a:defRPr>
            </a:lvl2pPr>
            <a:lvl3pPr marL="1371600" marR="0" lvl="2" indent="-317500" algn="l" rtl="0">
              <a:lnSpc>
                <a:spcPct val="90000"/>
              </a:lnSpc>
              <a:spcBef>
                <a:spcPts val="400"/>
              </a:spcBef>
              <a:spcAft>
                <a:spcPts val="0"/>
              </a:spcAft>
              <a:buClr>
                <a:srgbClr val="953735"/>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4pPr>
            <a:lvl5pPr marL="2286000" marR="0" lvl="4"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483" name="Google Shape;1483;p181"/>
          <p:cNvSpPr/>
          <p:nvPr/>
        </p:nvSpPr>
        <p:spPr>
          <a:xfrm flipH="1">
            <a:off x="2233575" y="-4"/>
            <a:ext cx="3090900" cy="981000"/>
          </a:xfrm>
          <a:prstGeom prst="parallelogram">
            <a:avLst>
              <a:gd name="adj" fmla="val 186380"/>
            </a:avLst>
          </a:prstGeom>
          <a:solidFill>
            <a:srgbClr val="17375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484" name="Google Shape;1484;p181" title="Subtitle"/>
          <p:cNvSpPr txBox="1">
            <a:spLocks noGrp="1"/>
          </p:cNvSpPr>
          <p:nvPr>
            <p:ph type="body" idx="2"/>
          </p:nvPr>
        </p:nvSpPr>
        <p:spPr>
          <a:xfrm>
            <a:off x="398534" y="1922608"/>
            <a:ext cx="5506800" cy="4569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2E7A40"/>
              </a:buClr>
              <a:buSzPts val="1500"/>
              <a:buFont typeface="Arial"/>
              <a:buNone/>
              <a:defRPr sz="15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400"/>
              </a:spcBef>
              <a:spcAft>
                <a:spcPts val="0"/>
              </a:spcAft>
              <a:buClr>
                <a:srgbClr val="2E7A40"/>
              </a:buClr>
              <a:buSzPts val="1500"/>
              <a:buFont typeface="Arial"/>
              <a:buNone/>
              <a:defRPr sz="15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rgbClr val="2E7A40"/>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485" name="Google Shape;1485;p181" title="Title "/>
          <p:cNvSpPr txBox="1">
            <a:spLocks noGrp="1"/>
          </p:cNvSpPr>
          <p:nvPr>
            <p:ph type="title"/>
          </p:nvPr>
        </p:nvSpPr>
        <p:spPr>
          <a:xfrm>
            <a:off x="398533" y="981363"/>
            <a:ext cx="5506800" cy="911700"/>
          </a:xfrm>
          <a:prstGeom prst="rect">
            <a:avLst/>
          </a:prstGeom>
          <a:noFill/>
          <a:ln>
            <a:noFill/>
          </a:ln>
        </p:spPr>
        <p:txBody>
          <a:bodyPr spcFirstLastPara="1" wrap="square" lIns="68575" tIns="34275" rIns="68575" bIns="0" anchor="b" anchorCtr="0">
            <a:noAutofit/>
          </a:bodyPr>
          <a:lstStyle>
            <a:lvl1pPr lvl="0" algn="l" rtl="0">
              <a:lnSpc>
                <a:spcPct val="90000"/>
              </a:lnSpc>
              <a:spcBef>
                <a:spcPts val="0"/>
              </a:spcBef>
              <a:spcAft>
                <a:spcPts val="0"/>
              </a:spcAft>
              <a:buClr>
                <a:srgbClr val="17375E"/>
              </a:buClr>
              <a:buSzPts val="3000"/>
              <a:buFont typeface="Trebuchet MS"/>
              <a:buNone/>
              <a:defRPr sz="3000" b="1">
                <a:solidFill>
                  <a:srgbClr val="17375E"/>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pic>
        <p:nvPicPr>
          <p:cNvPr id="1486" name="Google Shape;1486;p181" descr="Logo for the Civilian Services Acquisition Workshop with seven steps on the left leading to the letters CSAW" title="CSAW Logo Colo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877908" y="7127"/>
            <a:ext cx="1266092" cy="537197"/>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07">
          <p15:clr>
            <a:srgbClr val="FBAE40"/>
          </p15:clr>
        </p15:guide>
        <p15:guide id="2" pos="2880">
          <p15:clr>
            <a:srgbClr val="FBAE40"/>
          </p15:clr>
        </p15:guide>
        <p15:guide id="3" pos="311">
          <p15:clr>
            <a:srgbClr val="FBAE40"/>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487"/>
        <p:cNvGrpSpPr/>
        <p:nvPr/>
      </p:nvGrpSpPr>
      <p:grpSpPr>
        <a:xfrm>
          <a:off x="0" y="0"/>
          <a:ext cx="0" cy="0"/>
          <a:chOff x="0" y="0"/>
          <a:chExt cx="0" cy="0"/>
        </a:xfrm>
      </p:grpSpPr>
      <p:sp>
        <p:nvSpPr>
          <p:cNvPr id="1488" name="Google Shape;1488;p182"/>
          <p:cNvSpPr txBox="1">
            <a:spLocks noGrp="1"/>
          </p:cNvSpPr>
          <p:nvPr>
            <p:ph type="title"/>
          </p:nvPr>
        </p:nvSpPr>
        <p:spPr>
          <a:xfrm>
            <a:off x="466165" y="1532965"/>
            <a:ext cx="8238600" cy="2064300"/>
          </a:xfrm>
          <a:prstGeom prst="rect">
            <a:avLst/>
          </a:prstGeom>
          <a:noFill/>
          <a:ln>
            <a:noFill/>
          </a:ln>
        </p:spPr>
        <p:txBody>
          <a:bodyPr spcFirstLastPara="1" wrap="square" lIns="68575" tIns="34275" rIns="68575" bIns="0" anchor="ctr" anchorCtr="0">
            <a:noAutofit/>
          </a:bodyPr>
          <a:lstStyle>
            <a:lvl1pPr lvl="0" algn="ctr" rtl="0">
              <a:lnSpc>
                <a:spcPct val="90000"/>
              </a:lnSpc>
              <a:spcBef>
                <a:spcPts val="0"/>
              </a:spcBef>
              <a:spcAft>
                <a:spcPts val="0"/>
              </a:spcAft>
              <a:buClr>
                <a:srgbClr val="002665"/>
              </a:buClr>
              <a:buSzPts val="2400"/>
              <a:buFont typeface="Arial"/>
              <a:buNone/>
              <a:defRPr sz="2400" b="1" cap="none">
                <a:solidFill>
                  <a:srgbClr val="002665"/>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pic>
        <p:nvPicPr>
          <p:cNvPr id="1489" name="Google Shape;1489;p182" title="GSA Starmark Logo"/>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503700" y="236692"/>
            <a:ext cx="665950" cy="525663"/>
          </a:xfrm>
          <a:prstGeom prst="rect">
            <a:avLst/>
          </a:prstGeom>
          <a:noFill/>
          <a:ln>
            <a:noFill/>
          </a:ln>
        </p:spPr>
      </p:pic>
      <p:sp>
        <p:nvSpPr>
          <p:cNvPr id="1490" name="Google Shape;1490;p182"/>
          <p:cNvSpPr txBox="1"/>
          <p:nvPr/>
        </p:nvSpPr>
        <p:spPr>
          <a:xfrm>
            <a:off x="5378425" y="571331"/>
            <a:ext cx="3427500" cy="377700"/>
          </a:xfrm>
          <a:prstGeom prst="rect">
            <a:avLst/>
          </a:prstGeom>
          <a:noFill/>
          <a:ln>
            <a:noFill/>
          </a:ln>
        </p:spPr>
        <p:txBody>
          <a:bodyPr spcFirstLastPara="1" wrap="square" lIns="68575" tIns="68575" rIns="68575" bIns="68575" anchor="t" anchorCtr="0">
            <a:noAutofit/>
          </a:bodyPr>
          <a:lstStyle/>
          <a:p>
            <a:pPr marL="0" marR="0" lvl="0" indent="0" algn="r" rtl="0">
              <a:lnSpc>
                <a:spcPct val="100000"/>
              </a:lnSpc>
              <a:spcBef>
                <a:spcPts val="0"/>
              </a:spcBef>
              <a:spcAft>
                <a:spcPts val="0"/>
              </a:spcAft>
              <a:buClr>
                <a:srgbClr val="666666"/>
              </a:buClr>
              <a:buSzPts val="900"/>
              <a:buFont typeface="Arial"/>
              <a:buNone/>
            </a:pPr>
            <a:r>
              <a:rPr lang="en" sz="900" b="1" i="0" u="none" strike="noStrike" cap="none">
                <a:solidFill>
                  <a:srgbClr val="666666"/>
                </a:solidFill>
                <a:latin typeface="Arial"/>
                <a:ea typeface="Arial"/>
                <a:cs typeface="Arial"/>
                <a:sym typeface="Arial"/>
              </a:rPr>
              <a:t>U.S. General Services Administration</a:t>
            </a:r>
            <a:endParaRPr sz="900" b="1" i="0" u="none" strike="noStrike" cap="none">
              <a:solidFill>
                <a:srgbClr val="666666"/>
              </a:solidFill>
              <a:latin typeface="Arial"/>
              <a:ea typeface="Arial"/>
              <a:cs typeface="Arial"/>
              <a:sym typeface="Arial"/>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matchingName="1_Section Header with Image">
  <p:cSld name="1_Section Header with Image">
    <p:spTree>
      <p:nvGrpSpPr>
        <p:cNvPr id="1" name="Shape 1491"/>
        <p:cNvGrpSpPr/>
        <p:nvPr/>
      </p:nvGrpSpPr>
      <p:grpSpPr>
        <a:xfrm>
          <a:off x="0" y="0"/>
          <a:ext cx="0" cy="0"/>
          <a:chOff x="0" y="0"/>
          <a:chExt cx="0" cy="0"/>
        </a:xfrm>
      </p:grpSpPr>
      <p:sp>
        <p:nvSpPr>
          <p:cNvPr id="1492" name="Google Shape;1492;p183"/>
          <p:cNvSpPr/>
          <p:nvPr/>
        </p:nvSpPr>
        <p:spPr>
          <a:xfrm rot="10800000" flipH="1">
            <a:off x="0" y="78"/>
            <a:ext cx="7968900" cy="4053000"/>
          </a:xfrm>
          <a:prstGeom prst="rtTriangle">
            <a:avLst/>
          </a:prstGeom>
          <a:solidFill>
            <a:srgbClr val="953735">
              <a:alpha val="9059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cxnSp>
        <p:nvCxnSpPr>
          <p:cNvPr id="1493" name="Google Shape;1493;p183"/>
          <p:cNvCxnSpPr/>
          <p:nvPr/>
        </p:nvCxnSpPr>
        <p:spPr>
          <a:xfrm rot="10800000" flipH="1">
            <a:off x="0" y="757497"/>
            <a:ext cx="1338900" cy="680700"/>
          </a:xfrm>
          <a:prstGeom prst="straightConnector1">
            <a:avLst/>
          </a:prstGeom>
          <a:noFill/>
          <a:ln w="9525" cap="flat" cmpd="sng">
            <a:solidFill>
              <a:srgbClr val="17375E"/>
            </a:solidFill>
            <a:prstDash val="solid"/>
            <a:miter lim="800000"/>
            <a:headEnd type="none" w="sm" len="sm"/>
            <a:tailEnd type="none" w="sm" len="sm"/>
          </a:ln>
        </p:spPr>
      </p:cxnSp>
      <p:sp>
        <p:nvSpPr>
          <p:cNvPr id="1494" name="Google Shape;1494;p183" title="Title"/>
          <p:cNvSpPr txBox="1">
            <a:spLocks noGrp="1"/>
          </p:cNvSpPr>
          <p:nvPr>
            <p:ph type="title"/>
          </p:nvPr>
        </p:nvSpPr>
        <p:spPr>
          <a:xfrm>
            <a:off x="4712882" y="1490565"/>
            <a:ext cx="3683700" cy="1342500"/>
          </a:xfrm>
          <a:prstGeom prst="rect">
            <a:avLst/>
          </a:prstGeom>
          <a:noFill/>
          <a:ln>
            <a:noFill/>
          </a:ln>
        </p:spPr>
        <p:txBody>
          <a:bodyPr spcFirstLastPara="1" wrap="square" lIns="68575" tIns="34275" rIns="68575" bIns="0" anchor="b" anchorCtr="0">
            <a:normAutofit/>
          </a:bodyPr>
          <a:lstStyle>
            <a:lvl1pPr lvl="0" algn="l" rtl="0">
              <a:lnSpc>
                <a:spcPct val="90000"/>
              </a:lnSpc>
              <a:spcBef>
                <a:spcPts val="0"/>
              </a:spcBef>
              <a:spcAft>
                <a:spcPts val="0"/>
              </a:spcAft>
              <a:buClr>
                <a:schemeClr val="accent1"/>
              </a:buClr>
              <a:buSzPts val="3000"/>
              <a:buFont typeface="Trebuchet MS"/>
              <a:buNone/>
              <a:defRPr sz="3000" b="1">
                <a:solidFill>
                  <a:schemeClr val="accent1"/>
                </a:solidFill>
                <a:latin typeface="Trebuchet MS"/>
                <a:ea typeface="Trebuchet MS"/>
                <a:cs typeface="Trebuchet MS"/>
                <a:sym typeface="Trebuchet MS"/>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95" name="Google Shape;1495;p183" title="Subtitle"/>
          <p:cNvSpPr txBox="1">
            <a:spLocks noGrp="1"/>
          </p:cNvSpPr>
          <p:nvPr>
            <p:ph type="body" idx="1"/>
          </p:nvPr>
        </p:nvSpPr>
        <p:spPr>
          <a:xfrm>
            <a:off x="4712882" y="2844035"/>
            <a:ext cx="3683700" cy="6828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90000"/>
              </a:lnSpc>
              <a:spcBef>
                <a:spcPts val="800"/>
              </a:spcBef>
              <a:spcAft>
                <a:spcPts val="0"/>
              </a:spcAft>
              <a:buClr>
                <a:srgbClr val="2E7A40"/>
              </a:buClr>
              <a:buSzPts val="1500"/>
              <a:buFont typeface="Arial"/>
              <a:buNone/>
              <a:defRPr sz="15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400"/>
              </a:spcBef>
              <a:spcAft>
                <a:spcPts val="0"/>
              </a:spcAft>
              <a:buClr>
                <a:srgbClr val="2E7A40"/>
              </a:buClr>
              <a:buSzPts val="1500"/>
              <a:buFont typeface="Arial"/>
              <a:buNone/>
              <a:defRPr sz="1500" b="0" i="0" u="none" strike="noStrike" cap="none">
                <a:solidFill>
                  <a:srgbClr val="909090"/>
                </a:solidFill>
                <a:latin typeface="Calibri"/>
                <a:ea typeface="Calibri"/>
                <a:cs typeface="Calibri"/>
                <a:sym typeface="Calibri"/>
              </a:defRPr>
            </a:lvl2pPr>
            <a:lvl3pPr marL="1371600" marR="0" lvl="2" indent="-228600" algn="l" rtl="0">
              <a:lnSpc>
                <a:spcPct val="90000"/>
              </a:lnSpc>
              <a:spcBef>
                <a:spcPts val="400"/>
              </a:spcBef>
              <a:spcAft>
                <a:spcPts val="0"/>
              </a:spcAft>
              <a:buClr>
                <a:srgbClr val="2E7A40"/>
              </a:buClr>
              <a:buSzPts val="1400"/>
              <a:buFont typeface="Arial"/>
              <a:buNone/>
              <a:defRPr sz="1400" b="0" i="0" u="none" strike="noStrike" cap="none">
                <a:solidFill>
                  <a:srgbClr val="909090"/>
                </a:solidFill>
                <a:latin typeface="Calibri"/>
                <a:ea typeface="Calibri"/>
                <a:cs typeface="Calibri"/>
                <a:sym typeface="Calibri"/>
              </a:defRPr>
            </a:lvl3pPr>
            <a:lvl4pPr marL="1828800" marR="0" lvl="3" indent="-228600" algn="l" rtl="0">
              <a:lnSpc>
                <a:spcPct val="90000"/>
              </a:lnSpc>
              <a:spcBef>
                <a:spcPts val="400"/>
              </a:spcBef>
              <a:spcAft>
                <a:spcPts val="0"/>
              </a:spcAft>
              <a:buClr>
                <a:srgbClr val="2E7A40"/>
              </a:buClr>
              <a:buSzPts val="1200"/>
              <a:buFont typeface="Arial"/>
              <a:buNone/>
              <a:defRPr sz="1200" b="0" i="0" u="none" strike="noStrike" cap="none">
                <a:solidFill>
                  <a:srgbClr val="909090"/>
                </a:solidFill>
                <a:latin typeface="Calibri"/>
                <a:ea typeface="Calibri"/>
                <a:cs typeface="Calibri"/>
                <a:sym typeface="Calibri"/>
              </a:defRPr>
            </a:lvl4pPr>
            <a:lvl5pPr marL="2286000" marR="0" lvl="4" indent="-228600" algn="l" rtl="0">
              <a:lnSpc>
                <a:spcPct val="90000"/>
              </a:lnSpc>
              <a:spcBef>
                <a:spcPts val="400"/>
              </a:spcBef>
              <a:spcAft>
                <a:spcPts val="0"/>
              </a:spcAft>
              <a:buClr>
                <a:srgbClr val="2E7A40"/>
              </a:buClr>
              <a:buSzPts val="1200"/>
              <a:buFont typeface="Arial"/>
              <a:buNone/>
              <a:defRPr sz="1200" b="0" i="0" u="none" strike="noStrike" cap="none">
                <a:solidFill>
                  <a:srgbClr val="909090"/>
                </a:solidFill>
                <a:latin typeface="Calibri"/>
                <a:ea typeface="Calibri"/>
                <a:cs typeface="Calibri"/>
                <a:sym typeface="Calibri"/>
              </a:defRPr>
            </a:lvl5pPr>
            <a:lvl6pPr marL="2743200" marR="0" lvl="5" indent="-228600" algn="l" rtl="0">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6pPr>
            <a:lvl7pPr marL="3200400" marR="0" lvl="6" indent="-228600" algn="l" rtl="0">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7pPr>
            <a:lvl8pPr marL="3657600" marR="0" lvl="7" indent="-228600" algn="l" rtl="0">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8pPr>
            <a:lvl9pPr marL="4114800" marR="0" lvl="8" indent="-228600" algn="l" rtl="0">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9pPr>
          </a:lstStyle>
          <a:p>
            <a:endParaRPr/>
          </a:p>
        </p:txBody>
      </p:sp>
      <p:cxnSp>
        <p:nvCxnSpPr>
          <p:cNvPr id="1496" name="Google Shape;1496;p183"/>
          <p:cNvCxnSpPr/>
          <p:nvPr/>
        </p:nvCxnSpPr>
        <p:spPr>
          <a:xfrm rot="10800000" flipH="1">
            <a:off x="6753226" y="2943449"/>
            <a:ext cx="2391000" cy="1266600"/>
          </a:xfrm>
          <a:prstGeom prst="straightConnector1">
            <a:avLst/>
          </a:prstGeom>
          <a:noFill/>
          <a:ln w="9525" cap="flat" cmpd="sng">
            <a:solidFill>
              <a:srgbClr val="17375E"/>
            </a:solidFill>
            <a:prstDash val="solid"/>
            <a:miter lim="800000"/>
            <a:headEnd type="none" w="sm" len="sm"/>
            <a:tailEnd type="none" w="sm" len="sm"/>
          </a:ln>
        </p:spPr>
      </p:cxnSp>
      <p:sp>
        <p:nvSpPr>
          <p:cNvPr id="1497" name="Google Shape;1497;p183"/>
          <p:cNvSpPr/>
          <p:nvPr/>
        </p:nvSpPr>
        <p:spPr>
          <a:xfrm>
            <a:off x="5815584" y="0"/>
            <a:ext cx="1694100" cy="557100"/>
          </a:xfrm>
          <a:prstGeom prst="parallelogram">
            <a:avLst>
              <a:gd name="adj" fmla="val 195850"/>
            </a:avLst>
          </a:prstGeom>
          <a:solidFill>
            <a:srgbClr val="17375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cxnSp>
        <p:nvCxnSpPr>
          <p:cNvPr id="1498" name="Google Shape;1498;p183"/>
          <p:cNvCxnSpPr/>
          <p:nvPr/>
        </p:nvCxnSpPr>
        <p:spPr>
          <a:xfrm rot="10800000" flipH="1">
            <a:off x="0" y="306383"/>
            <a:ext cx="4946700" cy="2552400"/>
          </a:xfrm>
          <a:prstGeom prst="straightConnector1">
            <a:avLst/>
          </a:prstGeom>
          <a:noFill/>
          <a:ln w="9525" cap="flat" cmpd="sng">
            <a:solidFill>
              <a:srgbClr val="17375E"/>
            </a:solidFill>
            <a:prstDash val="solid"/>
            <a:miter lim="800000"/>
            <a:headEnd type="none" w="sm" len="sm"/>
            <a:tailEnd type="none" w="sm" len="sm"/>
          </a:ln>
        </p:spPr>
      </p:cxnSp>
      <p:cxnSp>
        <p:nvCxnSpPr>
          <p:cNvPr id="1499" name="Google Shape;1499;p183"/>
          <p:cNvCxnSpPr/>
          <p:nvPr/>
        </p:nvCxnSpPr>
        <p:spPr>
          <a:xfrm rot="10800000" flipH="1">
            <a:off x="0" y="3576527"/>
            <a:ext cx="1439700" cy="750900"/>
          </a:xfrm>
          <a:prstGeom prst="straightConnector1">
            <a:avLst/>
          </a:prstGeom>
          <a:noFill/>
          <a:ln w="9525" cap="flat" cmpd="sng">
            <a:solidFill>
              <a:srgbClr val="17375E"/>
            </a:solidFill>
            <a:prstDash val="solid"/>
            <a:miter lim="800000"/>
            <a:headEnd type="none" w="sm" len="sm"/>
            <a:tailEnd type="none" w="sm" len="sm"/>
          </a:ln>
        </p:spPr>
      </p:cxnSp>
      <p:sp>
        <p:nvSpPr>
          <p:cNvPr id="1500" name="Google Shape;1500;p183"/>
          <p:cNvSpPr/>
          <p:nvPr/>
        </p:nvSpPr>
        <p:spPr>
          <a:xfrm rot="-1640934">
            <a:off x="-104226" y="2555308"/>
            <a:ext cx="1078780" cy="177383"/>
          </a:xfrm>
          <a:prstGeom prst="parallelogram">
            <a:avLst>
              <a:gd name="adj" fmla="val 53218"/>
            </a:avLst>
          </a:prstGeom>
          <a:solidFill>
            <a:srgbClr val="17375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501" name="Google Shape;1501;p183" descr="Solid dark colored hexagon in the middle of image accent"/>
          <p:cNvSpPr/>
          <p:nvPr/>
        </p:nvSpPr>
        <p:spPr>
          <a:xfrm rot="-5400000">
            <a:off x="1478990" y="1233605"/>
            <a:ext cx="2736300" cy="2358900"/>
          </a:xfrm>
          <a:prstGeom prst="hexagon">
            <a:avLst>
              <a:gd name="adj" fmla="val 25000"/>
              <a:gd name="vf" fmla="val 115470"/>
            </a:avLst>
          </a:prstGeom>
          <a:gradFill>
            <a:gsLst>
              <a:gs pos="0">
                <a:srgbClr val="7B7B7B"/>
              </a:gs>
              <a:gs pos="50000">
                <a:srgbClr val="C1C3C9"/>
              </a:gs>
              <a:gs pos="100000">
                <a:srgbClr val="E1E1E4"/>
              </a:gs>
            </a:gsLst>
            <a:lin ang="13800146"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502" name="Google Shape;1502;p183" descr="Solid dark colored hexagon in the middle of image accent"/>
          <p:cNvSpPr/>
          <p:nvPr/>
        </p:nvSpPr>
        <p:spPr>
          <a:xfrm rot="-5400000">
            <a:off x="1578263" y="1319231"/>
            <a:ext cx="2537700" cy="2187600"/>
          </a:xfrm>
          <a:prstGeom prst="hexagon">
            <a:avLst>
              <a:gd name="adj" fmla="val 25000"/>
              <a:gd name="vf" fmla="val 115470"/>
            </a:avLst>
          </a:prstGeom>
          <a:solidFill>
            <a:srgbClr val="17375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503" name="Google Shape;1503;p183" descr="Logo for the Civilian Services Acquisition Workshop with seven steps on the left leading to the letters CSAW" title="CSAW Logo"/>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817347" y="1935077"/>
            <a:ext cx="2223768" cy="955853"/>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37">
          <p15:clr>
            <a:srgbClr val="FBAE40"/>
          </p15:clr>
        </p15:guide>
        <p15:guide id="2" pos="2880">
          <p15:clr>
            <a:srgbClr val="FBAE40"/>
          </p15:clr>
        </p15:guide>
        <p15:guide id="3" pos="107">
          <p15:clr>
            <a:srgbClr val="FBAE40"/>
          </p15:clr>
        </p15:guide>
        <p15:guide id="4" orient="horz" pos="3127">
          <p15:clr>
            <a:srgbClr val="FBAE40"/>
          </p15:clr>
        </p15:guide>
        <p15:guide id="5" pos="5653">
          <p15:clr>
            <a:srgbClr val="FBAE40"/>
          </p15:clr>
        </p15:guide>
        <p15:guide id="6" orient="horz" pos="107">
          <p15:clr>
            <a:srgbClr val="FBAE40"/>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matchingName="Conflict/Stress Serious Full Picture 4">
  <p:cSld name="Conflict/Stress Serious Full Picture 4">
    <p:spTree>
      <p:nvGrpSpPr>
        <p:cNvPr id="1" name="Shape 1504"/>
        <p:cNvGrpSpPr/>
        <p:nvPr/>
      </p:nvGrpSpPr>
      <p:grpSpPr>
        <a:xfrm>
          <a:off x="0" y="0"/>
          <a:ext cx="0" cy="0"/>
          <a:chOff x="0" y="0"/>
          <a:chExt cx="0" cy="0"/>
        </a:xfrm>
      </p:grpSpPr>
      <p:cxnSp>
        <p:nvCxnSpPr>
          <p:cNvPr id="1505" name="Google Shape;1505;p184"/>
          <p:cNvCxnSpPr/>
          <p:nvPr/>
        </p:nvCxnSpPr>
        <p:spPr>
          <a:xfrm rot="10800000">
            <a:off x="7159219" y="3909788"/>
            <a:ext cx="2898600" cy="1773000"/>
          </a:xfrm>
          <a:prstGeom prst="straightConnector1">
            <a:avLst/>
          </a:prstGeom>
          <a:noFill/>
          <a:ln w="9525" cap="flat" cmpd="sng">
            <a:solidFill>
              <a:srgbClr val="7F7F7F"/>
            </a:solidFill>
            <a:prstDash val="solid"/>
            <a:miter lim="800000"/>
            <a:headEnd type="none" w="sm" len="sm"/>
            <a:tailEnd type="none" w="sm" len="sm"/>
          </a:ln>
        </p:spPr>
      </p:cxnSp>
      <p:pic>
        <p:nvPicPr>
          <p:cNvPr id="1506" name="Google Shape;1506;p18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5086388" y="1125785"/>
            <a:ext cx="3707382" cy="2407631"/>
          </a:xfrm>
          <a:prstGeom prst="rect">
            <a:avLst/>
          </a:prstGeom>
          <a:noFill/>
          <a:ln>
            <a:noFill/>
          </a:ln>
        </p:spPr>
      </p:pic>
      <p:sp>
        <p:nvSpPr>
          <p:cNvPr id="1507" name="Google Shape;1507;p184"/>
          <p:cNvSpPr/>
          <p:nvPr/>
        </p:nvSpPr>
        <p:spPr>
          <a:xfrm flipH="1">
            <a:off x="2233575" y="-4"/>
            <a:ext cx="3090900" cy="981000"/>
          </a:xfrm>
          <a:prstGeom prst="parallelogram">
            <a:avLst>
              <a:gd name="adj" fmla="val 186380"/>
            </a:avLst>
          </a:prstGeom>
          <a:solidFill>
            <a:srgbClr val="95373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508" name="Google Shape;1508;p184" title="Title "/>
          <p:cNvSpPr txBox="1">
            <a:spLocks noGrp="1"/>
          </p:cNvSpPr>
          <p:nvPr>
            <p:ph type="title"/>
          </p:nvPr>
        </p:nvSpPr>
        <p:spPr>
          <a:xfrm>
            <a:off x="398533" y="981363"/>
            <a:ext cx="4808700" cy="911700"/>
          </a:xfrm>
          <a:prstGeom prst="rect">
            <a:avLst/>
          </a:prstGeom>
          <a:noFill/>
          <a:ln>
            <a:noFill/>
          </a:ln>
        </p:spPr>
        <p:txBody>
          <a:bodyPr spcFirstLastPara="1" wrap="square" lIns="68575" tIns="34275" rIns="68575" bIns="0" anchor="b" anchorCtr="0">
            <a:normAutofit/>
          </a:bodyPr>
          <a:lstStyle>
            <a:lvl1pPr lvl="0" algn="l" rtl="0">
              <a:lnSpc>
                <a:spcPct val="90000"/>
              </a:lnSpc>
              <a:spcBef>
                <a:spcPts val="0"/>
              </a:spcBef>
              <a:spcAft>
                <a:spcPts val="0"/>
              </a:spcAft>
              <a:buClr>
                <a:srgbClr val="17375E"/>
              </a:buClr>
              <a:buSzPts val="3000"/>
              <a:buFont typeface="Trebuchet MS"/>
              <a:buNone/>
              <a:defRPr sz="3000" b="1">
                <a:solidFill>
                  <a:srgbClr val="17375E"/>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pic>
        <p:nvPicPr>
          <p:cNvPr id="1509" name="Google Shape;1509;p184" descr="Logo for the Civilian Services Acquisition Workshop with seven steps on the left leading to the letters CSAW" title="CSAW Logo Colo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877908" y="7127"/>
            <a:ext cx="1266092" cy="537197"/>
          </a:xfrm>
          <a:prstGeom prst="rect">
            <a:avLst/>
          </a:prstGeom>
          <a:noFill/>
          <a:ln>
            <a:noFill/>
          </a:ln>
        </p:spPr>
      </p:pic>
      <p:sp>
        <p:nvSpPr>
          <p:cNvPr id="1510" name="Google Shape;1510;p184" title="Bullet Points"/>
          <p:cNvSpPr txBox="1">
            <a:spLocks noGrp="1"/>
          </p:cNvSpPr>
          <p:nvPr>
            <p:ph type="body" idx="1"/>
          </p:nvPr>
        </p:nvSpPr>
        <p:spPr>
          <a:xfrm>
            <a:off x="398533" y="2067367"/>
            <a:ext cx="3707100" cy="22188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90000"/>
              </a:lnSpc>
              <a:spcBef>
                <a:spcPts val="800"/>
              </a:spcBef>
              <a:spcAft>
                <a:spcPts val="0"/>
              </a:spcAft>
              <a:buClr>
                <a:srgbClr val="953735"/>
              </a:buClr>
              <a:buSzPts val="1800"/>
              <a:buFont typeface="Arial"/>
              <a:buChar char="•"/>
              <a:defRPr sz="1800" b="0" i="0" u="none" strike="noStrike" cap="none">
                <a:solidFill>
                  <a:schemeClr val="dk1"/>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rgbClr val="953735"/>
              </a:buClr>
              <a:buSzPts val="1500"/>
              <a:buFont typeface="Arial"/>
              <a:buChar char="•"/>
              <a:defRPr sz="1500" b="0" i="0" u="none" strike="noStrike" cap="none">
                <a:solidFill>
                  <a:schemeClr val="dk1"/>
                </a:solidFill>
                <a:latin typeface="Trebuchet MS"/>
                <a:ea typeface="Trebuchet MS"/>
                <a:cs typeface="Trebuchet MS"/>
                <a:sym typeface="Trebuchet MS"/>
              </a:defRPr>
            </a:lvl2pPr>
            <a:lvl3pPr marL="1371600" marR="0" lvl="2" indent="-317500" algn="l" rtl="0">
              <a:lnSpc>
                <a:spcPct val="90000"/>
              </a:lnSpc>
              <a:spcBef>
                <a:spcPts val="400"/>
              </a:spcBef>
              <a:spcAft>
                <a:spcPts val="0"/>
              </a:spcAft>
              <a:buClr>
                <a:srgbClr val="953735"/>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4pPr>
            <a:lvl5pPr marL="2286000" marR="0" lvl="4"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matchingName="Puzzle Full Picture 2">
  <p:cSld name="Puzzle Full Picture 2">
    <p:spTree>
      <p:nvGrpSpPr>
        <p:cNvPr id="1" name="Shape 1511"/>
        <p:cNvGrpSpPr/>
        <p:nvPr/>
      </p:nvGrpSpPr>
      <p:grpSpPr>
        <a:xfrm>
          <a:off x="0" y="0"/>
          <a:ext cx="0" cy="0"/>
          <a:chOff x="0" y="0"/>
          <a:chExt cx="0" cy="0"/>
        </a:xfrm>
      </p:grpSpPr>
      <p:sp>
        <p:nvSpPr>
          <p:cNvPr id="1512" name="Google Shape;1512;p185"/>
          <p:cNvSpPr/>
          <p:nvPr/>
        </p:nvSpPr>
        <p:spPr>
          <a:xfrm rot="10800000" flipH="1">
            <a:off x="0" y="-1"/>
            <a:ext cx="8810400" cy="4724400"/>
          </a:xfrm>
          <a:prstGeom prst="rtTriangle">
            <a:avLst/>
          </a:prstGeom>
          <a:solidFill>
            <a:srgbClr val="17375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cxnSp>
        <p:nvCxnSpPr>
          <p:cNvPr id="1513" name="Google Shape;1513;p185"/>
          <p:cNvCxnSpPr/>
          <p:nvPr/>
        </p:nvCxnSpPr>
        <p:spPr>
          <a:xfrm rot="10800000" flipH="1">
            <a:off x="0" y="4008494"/>
            <a:ext cx="1771800" cy="930900"/>
          </a:xfrm>
          <a:prstGeom prst="straightConnector1">
            <a:avLst/>
          </a:prstGeom>
          <a:noFill/>
          <a:ln w="9525" cap="flat" cmpd="sng">
            <a:solidFill>
              <a:srgbClr val="7F7F7F"/>
            </a:solidFill>
            <a:prstDash val="solid"/>
            <a:miter lim="800000"/>
            <a:headEnd type="none" w="sm" len="sm"/>
            <a:tailEnd type="none" w="sm" len="sm"/>
          </a:ln>
        </p:spPr>
      </p:cxnSp>
      <p:pic>
        <p:nvPicPr>
          <p:cNvPr id="1514" name="Google Shape;1514;p185" descr="Several hands each holding a puzzle piece toward the center of the image" title="Puzzle Hands"/>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3983531" y="285749"/>
            <a:ext cx="4964888" cy="4653644"/>
          </a:xfrm>
          <a:prstGeom prst="rect">
            <a:avLst/>
          </a:prstGeom>
          <a:noFill/>
          <a:ln>
            <a:noFill/>
          </a:ln>
        </p:spPr>
      </p:pic>
      <p:sp>
        <p:nvSpPr>
          <p:cNvPr id="1515" name="Google Shape;1515;p185" title="Title "/>
          <p:cNvSpPr txBox="1">
            <a:spLocks noGrp="1"/>
          </p:cNvSpPr>
          <p:nvPr>
            <p:ph type="title"/>
          </p:nvPr>
        </p:nvSpPr>
        <p:spPr>
          <a:xfrm>
            <a:off x="295139" y="1696404"/>
            <a:ext cx="3529500" cy="705000"/>
          </a:xfrm>
          <a:prstGeom prst="rect">
            <a:avLst/>
          </a:prstGeom>
          <a:solidFill>
            <a:schemeClr val="lt1">
              <a:alpha val="87060"/>
            </a:schemeClr>
          </a:solidFill>
          <a:ln>
            <a:noFill/>
          </a:ln>
        </p:spPr>
        <p:txBody>
          <a:bodyPr spcFirstLastPara="1" wrap="square" lIns="216000" tIns="34275" rIns="68575" bIns="0" anchor="ctr" anchorCtr="0">
            <a:normAutofit/>
          </a:bodyPr>
          <a:lstStyle>
            <a:lvl1pPr lvl="0" algn="l" rtl="0">
              <a:lnSpc>
                <a:spcPct val="90000"/>
              </a:lnSpc>
              <a:spcBef>
                <a:spcPts val="0"/>
              </a:spcBef>
              <a:spcAft>
                <a:spcPts val="0"/>
              </a:spcAft>
              <a:buClr>
                <a:schemeClr val="dk1"/>
              </a:buClr>
              <a:buSzPts val="2400"/>
              <a:buFont typeface="Trebuchet MS"/>
              <a:buNone/>
              <a:defRPr sz="2400" b="1">
                <a:solidFill>
                  <a:schemeClr val="dk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matchingName="Text with Image 2">
  <p:cSld name="1_Text with Image 2">
    <p:spTree>
      <p:nvGrpSpPr>
        <p:cNvPr id="1" name="Shape 1516"/>
        <p:cNvGrpSpPr/>
        <p:nvPr/>
      </p:nvGrpSpPr>
      <p:grpSpPr>
        <a:xfrm>
          <a:off x="0" y="0"/>
          <a:ext cx="0" cy="0"/>
          <a:chOff x="0" y="0"/>
          <a:chExt cx="0" cy="0"/>
        </a:xfrm>
      </p:grpSpPr>
      <p:sp>
        <p:nvSpPr>
          <p:cNvPr id="1517" name="Google Shape;1517;p186"/>
          <p:cNvSpPr/>
          <p:nvPr/>
        </p:nvSpPr>
        <p:spPr>
          <a:xfrm rot="10800000">
            <a:off x="1379700" y="0"/>
            <a:ext cx="7764300" cy="4229100"/>
          </a:xfrm>
          <a:prstGeom prst="rtTriangle">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518" name="Google Shape;1518;p186" title="Bullet Points"/>
          <p:cNvSpPr txBox="1">
            <a:spLocks noGrp="1"/>
          </p:cNvSpPr>
          <p:nvPr>
            <p:ph type="body" idx="1"/>
          </p:nvPr>
        </p:nvSpPr>
        <p:spPr>
          <a:xfrm>
            <a:off x="398533" y="2397686"/>
            <a:ext cx="3707100" cy="22188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90000"/>
              </a:lnSpc>
              <a:spcBef>
                <a:spcPts val="800"/>
              </a:spcBef>
              <a:spcAft>
                <a:spcPts val="0"/>
              </a:spcAft>
              <a:buClr>
                <a:srgbClr val="953735"/>
              </a:buClr>
              <a:buSzPts val="1800"/>
              <a:buFont typeface="Arial"/>
              <a:buChar char="•"/>
              <a:defRPr sz="1800" b="0" i="0" u="none" strike="noStrike" cap="none">
                <a:solidFill>
                  <a:schemeClr val="dk1"/>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rgbClr val="953735"/>
              </a:buClr>
              <a:buSzPts val="1500"/>
              <a:buFont typeface="Arial"/>
              <a:buChar char="•"/>
              <a:defRPr sz="1500" b="0" i="0" u="none" strike="noStrike" cap="none">
                <a:solidFill>
                  <a:schemeClr val="dk1"/>
                </a:solidFill>
                <a:latin typeface="Trebuchet MS"/>
                <a:ea typeface="Trebuchet MS"/>
                <a:cs typeface="Trebuchet MS"/>
                <a:sym typeface="Trebuchet MS"/>
              </a:defRPr>
            </a:lvl2pPr>
            <a:lvl3pPr marL="1371600" marR="0" lvl="2" indent="-317500" algn="l" rtl="0">
              <a:lnSpc>
                <a:spcPct val="90000"/>
              </a:lnSpc>
              <a:spcBef>
                <a:spcPts val="400"/>
              </a:spcBef>
              <a:spcAft>
                <a:spcPts val="0"/>
              </a:spcAft>
              <a:buClr>
                <a:srgbClr val="953735"/>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4pPr>
            <a:lvl5pPr marL="2286000" marR="0" lvl="4"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519" name="Google Shape;1519;p186"/>
          <p:cNvSpPr/>
          <p:nvPr/>
        </p:nvSpPr>
        <p:spPr>
          <a:xfrm flipH="1">
            <a:off x="2233575" y="-4"/>
            <a:ext cx="3090900" cy="981000"/>
          </a:xfrm>
          <a:prstGeom prst="parallelogram">
            <a:avLst>
              <a:gd name="adj" fmla="val 186380"/>
            </a:avLst>
          </a:prstGeom>
          <a:solidFill>
            <a:srgbClr val="17375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520" name="Google Shape;1520;p186" title="Subtitle"/>
          <p:cNvSpPr txBox="1">
            <a:spLocks noGrp="1"/>
          </p:cNvSpPr>
          <p:nvPr>
            <p:ph type="body" idx="2"/>
          </p:nvPr>
        </p:nvSpPr>
        <p:spPr>
          <a:xfrm>
            <a:off x="398534" y="1922608"/>
            <a:ext cx="5506800" cy="4569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2E7A40"/>
              </a:buClr>
              <a:buSzPts val="1500"/>
              <a:buFont typeface="Arial"/>
              <a:buNone/>
              <a:defRPr sz="15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400"/>
              </a:spcBef>
              <a:spcAft>
                <a:spcPts val="0"/>
              </a:spcAft>
              <a:buClr>
                <a:srgbClr val="2E7A40"/>
              </a:buClr>
              <a:buSzPts val="1500"/>
              <a:buFont typeface="Arial"/>
              <a:buNone/>
              <a:defRPr sz="15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rgbClr val="2E7A40"/>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521" name="Google Shape;1521;p186" title="Title "/>
          <p:cNvSpPr txBox="1">
            <a:spLocks noGrp="1"/>
          </p:cNvSpPr>
          <p:nvPr>
            <p:ph type="title"/>
          </p:nvPr>
        </p:nvSpPr>
        <p:spPr>
          <a:xfrm>
            <a:off x="398533" y="981363"/>
            <a:ext cx="5506800" cy="911700"/>
          </a:xfrm>
          <a:prstGeom prst="rect">
            <a:avLst/>
          </a:prstGeom>
          <a:noFill/>
          <a:ln>
            <a:noFill/>
          </a:ln>
        </p:spPr>
        <p:txBody>
          <a:bodyPr spcFirstLastPara="1" wrap="square" lIns="68575" tIns="34275" rIns="68575" bIns="0" anchor="b" anchorCtr="0">
            <a:normAutofit/>
          </a:bodyPr>
          <a:lstStyle>
            <a:lvl1pPr lvl="0" algn="l" rtl="0">
              <a:lnSpc>
                <a:spcPct val="90000"/>
              </a:lnSpc>
              <a:spcBef>
                <a:spcPts val="0"/>
              </a:spcBef>
              <a:spcAft>
                <a:spcPts val="0"/>
              </a:spcAft>
              <a:buClr>
                <a:srgbClr val="17375E"/>
              </a:buClr>
              <a:buSzPts val="3000"/>
              <a:buFont typeface="Trebuchet MS"/>
              <a:buNone/>
              <a:defRPr sz="3000" b="1">
                <a:solidFill>
                  <a:srgbClr val="17375E"/>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pic>
        <p:nvPicPr>
          <p:cNvPr id="1522" name="Google Shape;1522;p186" descr="Image of several people around a conference table engaged in discussion" title="Team Meeti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5753435" y="1682071"/>
            <a:ext cx="3269180" cy="2272966"/>
          </a:xfrm>
          <a:prstGeom prst="rect">
            <a:avLst/>
          </a:prstGeom>
          <a:noFill/>
          <a:ln w="19050" cap="flat" cmpd="sng">
            <a:solidFill>
              <a:srgbClr val="953735"/>
            </a:solidFill>
            <a:prstDash val="solid"/>
            <a:round/>
            <a:headEnd type="none" w="sm" len="sm"/>
            <a:tailEnd type="none" w="sm" len="sm"/>
          </a:ln>
        </p:spPr>
      </p:pic>
      <p:pic>
        <p:nvPicPr>
          <p:cNvPr id="1523" name="Google Shape;1523;p186" descr="Logo for the Civilian Services Acquisition Workshop with seven steps on the left leading to the letters CSAW" title="CSAW Logo Colo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877908" y="7127"/>
            <a:ext cx="1266092" cy="537197"/>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07">
          <p15:clr>
            <a:srgbClr val="FBAE40"/>
          </p15:clr>
        </p15:guide>
        <p15:guide id="2" pos="2880">
          <p15:clr>
            <a:srgbClr val="FBAE40"/>
          </p15:clr>
        </p15:guide>
        <p15:guide id="3" pos="311">
          <p15:clr>
            <a:srgbClr val="FBAE40"/>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matchingName="Urban Flag Full Picture 7">
  <p:cSld name="Urban Flag Full Picture 7">
    <p:spTree>
      <p:nvGrpSpPr>
        <p:cNvPr id="1" name="Shape 1524"/>
        <p:cNvGrpSpPr/>
        <p:nvPr/>
      </p:nvGrpSpPr>
      <p:grpSpPr>
        <a:xfrm>
          <a:off x="0" y="0"/>
          <a:ext cx="0" cy="0"/>
          <a:chOff x="0" y="0"/>
          <a:chExt cx="0" cy="0"/>
        </a:xfrm>
      </p:grpSpPr>
      <p:sp>
        <p:nvSpPr>
          <p:cNvPr id="1525" name="Google Shape;1525;p187"/>
          <p:cNvSpPr/>
          <p:nvPr/>
        </p:nvSpPr>
        <p:spPr>
          <a:xfrm rot="10800000" flipH="1">
            <a:off x="0" y="-1"/>
            <a:ext cx="8810400" cy="4724400"/>
          </a:xfrm>
          <a:prstGeom prst="rtTriangle">
            <a:avLst/>
          </a:prstGeom>
          <a:solidFill>
            <a:srgbClr val="FED659"/>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cxnSp>
        <p:nvCxnSpPr>
          <p:cNvPr id="1526" name="Google Shape;1526;p187"/>
          <p:cNvCxnSpPr/>
          <p:nvPr/>
        </p:nvCxnSpPr>
        <p:spPr>
          <a:xfrm rot="10800000" flipH="1">
            <a:off x="0" y="4008494"/>
            <a:ext cx="1771800" cy="930900"/>
          </a:xfrm>
          <a:prstGeom prst="straightConnector1">
            <a:avLst/>
          </a:prstGeom>
          <a:noFill/>
          <a:ln w="9525" cap="flat" cmpd="sng">
            <a:solidFill>
              <a:srgbClr val="7F7F7F"/>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 Blank">
  <p:cSld name="TITLE_1_1_1_1_1_1">
    <p:spTree>
      <p:nvGrpSpPr>
        <p:cNvPr id="1" name="Shape 114"/>
        <p:cNvGrpSpPr/>
        <p:nvPr/>
      </p:nvGrpSpPr>
      <p:grpSpPr>
        <a:xfrm>
          <a:off x="0" y="0"/>
          <a:ext cx="0" cy="0"/>
          <a:chOff x="0" y="0"/>
          <a:chExt cx="0" cy="0"/>
        </a:xfrm>
      </p:grpSpPr>
      <p:pic>
        <p:nvPicPr>
          <p:cNvPr id="115" name="Google Shape;115;p20"/>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2775" y="942098"/>
            <a:ext cx="9144003" cy="4196954"/>
          </a:xfrm>
          <a:prstGeom prst="rect">
            <a:avLst/>
          </a:prstGeom>
          <a:noFill/>
          <a:ln>
            <a:noFill/>
          </a:ln>
        </p:spPr>
      </p:pic>
      <p:sp>
        <p:nvSpPr>
          <p:cNvPr id="116" name="Google Shape;116;p20"/>
          <p:cNvSpPr txBox="1">
            <a:spLocks noGrp="1"/>
          </p:cNvSpPr>
          <p:nvPr>
            <p:ph type="ctrTitle"/>
          </p:nvPr>
        </p:nvSpPr>
        <p:spPr>
          <a:xfrm>
            <a:off x="311700" y="942100"/>
            <a:ext cx="5550600" cy="1855200"/>
          </a:xfrm>
          <a:prstGeom prst="rect">
            <a:avLst/>
          </a:prstGeom>
        </p:spPr>
        <p:txBody>
          <a:bodyPr spcFirstLastPara="1" wrap="square" lIns="91425" tIns="91425" rIns="91425" bIns="91425" anchor="b" anchorCtr="0">
            <a:normAutofit/>
          </a:bodyPr>
          <a:lstStyle>
            <a:lvl1pPr lvl="0" rtl="0">
              <a:spcBef>
                <a:spcPts val="0"/>
              </a:spcBef>
              <a:spcAft>
                <a:spcPts val="0"/>
              </a:spcAft>
              <a:buClr>
                <a:srgbClr val="FFFFFF"/>
              </a:buClr>
              <a:buSzPts val="3600"/>
              <a:buNone/>
              <a:defRPr sz="3600" b="1">
                <a:solidFill>
                  <a:srgbClr val="FFFFFF"/>
                </a:solidFill>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117" name="Google Shape;117;p20"/>
          <p:cNvSpPr txBox="1">
            <a:spLocks noGrp="1"/>
          </p:cNvSpPr>
          <p:nvPr>
            <p:ph type="subTitle" idx="1"/>
          </p:nvPr>
        </p:nvSpPr>
        <p:spPr>
          <a:xfrm>
            <a:off x="311700" y="2834125"/>
            <a:ext cx="6515700" cy="792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FFFFFF"/>
              </a:buClr>
              <a:buSzPts val="2800"/>
              <a:buNone/>
              <a:defRPr sz="2800">
                <a:solidFill>
                  <a:srgbClr val="FFFFFF"/>
                </a:solidFill>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118" name="Google Shape;118;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grpSp>
        <p:nvGrpSpPr>
          <p:cNvPr id="119" name="Google Shape;119;p20"/>
          <p:cNvGrpSpPr/>
          <p:nvPr/>
        </p:nvGrpSpPr>
        <p:grpSpPr>
          <a:xfrm>
            <a:off x="390948" y="300850"/>
            <a:ext cx="8356552" cy="545025"/>
            <a:chOff x="390948" y="300850"/>
            <a:chExt cx="8356552" cy="545025"/>
          </a:xfrm>
        </p:grpSpPr>
        <p:pic>
          <p:nvPicPr>
            <p:cNvPr id="120" name="Google Shape;120;p2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90948" y="300850"/>
              <a:ext cx="519350" cy="468826"/>
            </a:xfrm>
            <a:prstGeom prst="rect">
              <a:avLst/>
            </a:prstGeom>
            <a:noFill/>
            <a:ln>
              <a:noFill/>
            </a:ln>
          </p:spPr>
        </p:pic>
        <p:sp>
          <p:nvSpPr>
            <p:cNvPr id="121" name="Google Shape;121;p20"/>
            <p:cNvSpPr txBox="1"/>
            <p:nvPr/>
          </p:nvSpPr>
          <p:spPr>
            <a:xfrm>
              <a:off x="4980700" y="542575"/>
              <a:ext cx="3766800" cy="303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b="1">
                  <a:solidFill>
                    <a:srgbClr val="666666"/>
                  </a:solidFill>
                </a:rPr>
                <a:t>U.S. General Services Administration</a:t>
              </a:r>
              <a:endParaRPr sz="1000" b="1">
                <a:solidFill>
                  <a:srgbClr val="666666"/>
                </a:solidFill>
              </a:endParaRPr>
            </a:p>
          </p:txBody>
        </p:sp>
      </p:grpSp>
      <p:sp>
        <p:nvSpPr>
          <p:cNvPr id="122" name="Google Shape;122;p20"/>
          <p:cNvSpPr/>
          <p:nvPr/>
        </p:nvSpPr>
        <p:spPr>
          <a:xfrm>
            <a:off x="166050" y="3949825"/>
            <a:ext cx="1095900" cy="1107000"/>
          </a:xfrm>
          <a:prstGeom prst="rect">
            <a:avLst/>
          </a:prstGeom>
          <a:solidFill>
            <a:srgbClr val="032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3" name="Google Shape;123;p20"/>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0" y="3752100"/>
            <a:ext cx="1420176" cy="1528376"/>
          </a:xfrm>
          <a:prstGeom prst="rect">
            <a:avLst/>
          </a:prstGeom>
          <a:noFill/>
          <a:ln>
            <a:noFill/>
          </a:ln>
        </p:spPr>
      </p:pic>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matchingName="Thank you">
  <p:cSld name="Thank you">
    <p:spTree>
      <p:nvGrpSpPr>
        <p:cNvPr id="1" name="Shape 1527"/>
        <p:cNvGrpSpPr/>
        <p:nvPr/>
      </p:nvGrpSpPr>
      <p:grpSpPr>
        <a:xfrm>
          <a:off x="0" y="0"/>
          <a:ext cx="0" cy="0"/>
          <a:chOff x="0" y="0"/>
          <a:chExt cx="0" cy="0"/>
        </a:xfrm>
      </p:grpSpPr>
      <p:sp>
        <p:nvSpPr>
          <p:cNvPr id="1528" name="Google Shape;1528;p188" title="Title"/>
          <p:cNvSpPr txBox="1">
            <a:spLocks noGrp="1"/>
          </p:cNvSpPr>
          <p:nvPr>
            <p:ph type="ctrTitle"/>
          </p:nvPr>
        </p:nvSpPr>
        <p:spPr>
          <a:xfrm>
            <a:off x="5141533" y="1326698"/>
            <a:ext cx="3640200" cy="1212300"/>
          </a:xfrm>
          <a:prstGeom prst="rect">
            <a:avLst/>
          </a:prstGeom>
          <a:noFill/>
          <a:ln>
            <a:noFill/>
          </a:ln>
        </p:spPr>
        <p:txBody>
          <a:bodyPr spcFirstLastPara="1" wrap="square" lIns="68575" tIns="34275" rIns="68575" bIns="0" anchor="b" anchorCtr="0">
            <a:normAutofit/>
          </a:bodyPr>
          <a:lstStyle>
            <a:lvl1pPr lvl="0" algn="l" rtl="0">
              <a:lnSpc>
                <a:spcPct val="90000"/>
              </a:lnSpc>
              <a:spcBef>
                <a:spcPts val="0"/>
              </a:spcBef>
              <a:spcAft>
                <a:spcPts val="0"/>
              </a:spcAft>
              <a:buClr>
                <a:srgbClr val="17375E"/>
              </a:buClr>
              <a:buSzPts val="3000"/>
              <a:buFont typeface="Trebuchet MS"/>
              <a:buNone/>
              <a:defRPr sz="3000" b="1">
                <a:solidFill>
                  <a:srgbClr val="17375E"/>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529" name="Google Shape;1529;p188"/>
          <p:cNvSpPr txBox="1">
            <a:spLocks noGrp="1"/>
          </p:cNvSpPr>
          <p:nvPr>
            <p:ph type="body" idx="1"/>
          </p:nvPr>
        </p:nvSpPr>
        <p:spPr>
          <a:xfrm>
            <a:off x="5364277" y="2585766"/>
            <a:ext cx="2584500" cy="2160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2E7A40"/>
              </a:buClr>
              <a:buSzPts val="1200"/>
              <a:buFont typeface="Arial"/>
              <a:buNone/>
              <a:defRPr sz="1200" b="0" i="0" u="none" strike="noStrike" cap="none">
                <a:solidFill>
                  <a:schemeClr val="dk1"/>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rgbClr val="2E7A40"/>
              </a:buClr>
              <a:buSzPts val="1500"/>
              <a:buFont typeface="Arial"/>
              <a:buChar char="•"/>
              <a:defRPr sz="15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rgbClr val="2E7A40"/>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530" name="Google Shape;1530;p188"/>
          <p:cNvSpPr txBox="1">
            <a:spLocks noGrp="1"/>
          </p:cNvSpPr>
          <p:nvPr>
            <p:ph type="body" idx="2"/>
          </p:nvPr>
        </p:nvSpPr>
        <p:spPr>
          <a:xfrm>
            <a:off x="5384660" y="2879588"/>
            <a:ext cx="2584500" cy="2160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2E7A40"/>
              </a:buClr>
              <a:buSzPts val="1200"/>
              <a:buFont typeface="Arial"/>
              <a:buNone/>
              <a:defRPr sz="1200" b="0" i="0" u="none" strike="noStrike" cap="none">
                <a:solidFill>
                  <a:schemeClr val="dk1"/>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rgbClr val="2E7A40"/>
              </a:buClr>
              <a:buSzPts val="1500"/>
              <a:buFont typeface="Arial"/>
              <a:buChar char="•"/>
              <a:defRPr sz="15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rgbClr val="2E7A40"/>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531" name="Google Shape;1531;p188"/>
          <p:cNvSpPr txBox="1">
            <a:spLocks noGrp="1"/>
          </p:cNvSpPr>
          <p:nvPr>
            <p:ph type="body" idx="3"/>
          </p:nvPr>
        </p:nvSpPr>
        <p:spPr>
          <a:xfrm>
            <a:off x="5384659" y="3176430"/>
            <a:ext cx="2584500" cy="2169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2E7A40"/>
              </a:buClr>
              <a:buSzPts val="1200"/>
              <a:buFont typeface="Arial"/>
              <a:buNone/>
              <a:defRPr sz="1200" b="0" i="0" u="none" strike="noStrike" cap="none">
                <a:solidFill>
                  <a:schemeClr val="dk1"/>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rgbClr val="2E7A40"/>
              </a:buClr>
              <a:buSzPts val="1500"/>
              <a:buFont typeface="Arial"/>
              <a:buChar char="•"/>
              <a:defRPr sz="15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rgbClr val="2E7A40"/>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532" name="Google Shape;1532;p188"/>
          <p:cNvSpPr txBox="1">
            <a:spLocks noGrp="1"/>
          </p:cNvSpPr>
          <p:nvPr>
            <p:ph type="body" idx="4"/>
          </p:nvPr>
        </p:nvSpPr>
        <p:spPr>
          <a:xfrm>
            <a:off x="5384658" y="3467056"/>
            <a:ext cx="2886000" cy="4074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2E7A40"/>
              </a:buClr>
              <a:buSzPts val="1200"/>
              <a:buFont typeface="Arial"/>
              <a:buNone/>
              <a:defRPr sz="1200" b="0" i="0" u="none" strike="noStrike" cap="none">
                <a:solidFill>
                  <a:schemeClr val="dk1"/>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rgbClr val="2E7A40"/>
              </a:buClr>
              <a:buSzPts val="1500"/>
              <a:buFont typeface="Arial"/>
              <a:buChar char="•"/>
              <a:defRPr sz="15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rgbClr val="2E7A40"/>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533" name="Google Shape;1533;p188"/>
          <p:cNvSpPr/>
          <p:nvPr/>
        </p:nvSpPr>
        <p:spPr>
          <a:xfrm>
            <a:off x="5091284" y="2618829"/>
            <a:ext cx="194184" cy="194184"/>
          </a:xfrm>
          <a:custGeom>
            <a:avLst/>
            <a:gdLst/>
            <a:ahLst/>
            <a:cxnLst/>
            <a:rect l="l" t="t"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a:noFill/>
          </a:ln>
        </p:spPr>
        <p:txBody>
          <a:bodyPr spcFirstLastPara="1" wrap="square" lIns="28575" tIns="28575" rIns="28575" bIns="285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34" name="Google Shape;1534;p188"/>
          <p:cNvSpPr/>
          <p:nvPr/>
        </p:nvSpPr>
        <p:spPr>
          <a:xfrm>
            <a:off x="5136041" y="2899214"/>
            <a:ext cx="121122" cy="222048"/>
          </a:xfrm>
          <a:custGeom>
            <a:avLst/>
            <a:gdLst/>
            <a:ahLst/>
            <a:cxnLst/>
            <a:rect l="l" t="t"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a:noFill/>
          </a:ln>
        </p:spPr>
        <p:txBody>
          <a:bodyPr spcFirstLastPara="1" wrap="square" lIns="28575" tIns="28575" rIns="28575" bIns="285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35" name="Google Shape;1535;p188"/>
          <p:cNvSpPr/>
          <p:nvPr/>
        </p:nvSpPr>
        <p:spPr>
          <a:xfrm>
            <a:off x="5105597" y="3223473"/>
            <a:ext cx="194184" cy="141210"/>
          </a:xfrm>
          <a:custGeom>
            <a:avLst/>
            <a:gdLst/>
            <a:ahLst/>
            <a:cxnLst/>
            <a:rect l="l" t="t"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a:noFill/>
          </a:ln>
        </p:spPr>
        <p:txBody>
          <a:bodyPr spcFirstLastPara="1" wrap="square" lIns="28575" tIns="28575" rIns="28575" bIns="285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36" name="Google Shape;1536;p188"/>
          <p:cNvSpPr/>
          <p:nvPr/>
        </p:nvSpPr>
        <p:spPr>
          <a:xfrm>
            <a:off x="5115181" y="3490193"/>
            <a:ext cx="175014" cy="175014"/>
          </a:xfrm>
          <a:custGeom>
            <a:avLst/>
            <a:gdLst/>
            <a:ahLst/>
            <a:cxnLst/>
            <a:rect l="l" t="t"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a:noFill/>
          </a:ln>
        </p:spPr>
        <p:txBody>
          <a:bodyPr spcFirstLastPara="1" wrap="square" lIns="28575" tIns="28575" rIns="28575" bIns="285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37" name="Google Shape;1537;p188"/>
          <p:cNvSpPr/>
          <p:nvPr/>
        </p:nvSpPr>
        <p:spPr>
          <a:xfrm rot="10800000" flipH="1">
            <a:off x="0" y="78"/>
            <a:ext cx="7968900" cy="4053000"/>
          </a:xfrm>
          <a:prstGeom prst="rtTriangle">
            <a:avLst/>
          </a:prstGeom>
          <a:solidFill>
            <a:srgbClr val="17375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cxnSp>
        <p:nvCxnSpPr>
          <p:cNvPr id="1538" name="Google Shape;1538;p188"/>
          <p:cNvCxnSpPr/>
          <p:nvPr/>
        </p:nvCxnSpPr>
        <p:spPr>
          <a:xfrm rot="10800000" flipH="1">
            <a:off x="0" y="42"/>
            <a:ext cx="4523100" cy="2253300"/>
          </a:xfrm>
          <a:prstGeom prst="straightConnector1">
            <a:avLst/>
          </a:prstGeom>
          <a:noFill/>
          <a:ln w="9525" cap="flat" cmpd="sng">
            <a:solidFill>
              <a:srgbClr val="A5A5A5"/>
            </a:solidFill>
            <a:prstDash val="solid"/>
            <a:miter lim="800000"/>
            <a:headEnd type="none" w="sm" len="sm"/>
            <a:tailEnd type="none" w="sm" len="sm"/>
          </a:ln>
        </p:spPr>
      </p:cxnSp>
      <p:cxnSp>
        <p:nvCxnSpPr>
          <p:cNvPr id="1539" name="Google Shape;1539;p188"/>
          <p:cNvCxnSpPr/>
          <p:nvPr/>
        </p:nvCxnSpPr>
        <p:spPr>
          <a:xfrm rot="10800000" flipH="1">
            <a:off x="6753226" y="3177899"/>
            <a:ext cx="2391000" cy="1266600"/>
          </a:xfrm>
          <a:prstGeom prst="straightConnector1">
            <a:avLst/>
          </a:prstGeom>
          <a:noFill/>
          <a:ln w="9525" cap="flat" cmpd="sng">
            <a:solidFill>
              <a:srgbClr val="953735"/>
            </a:solidFill>
            <a:prstDash val="solid"/>
            <a:miter lim="800000"/>
            <a:headEnd type="none" w="sm" len="sm"/>
            <a:tailEnd type="none" w="sm" len="sm"/>
          </a:ln>
        </p:spPr>
      </p:cxnSp>
      <p:pic>
        <p:nvPicPr>
          <p:cNvPr id="1540" name="Google Shape;1540;p188" descr="Image of people standing in a circle holding out their arms and in the middle is the Civilian Services Acquisition Workshop logo. " title="Closing Page Image"/>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980986" y="833846"/>
            <a:ext cx="3758400" cy="3471000"/>
          </a:xfrm>
          <a:prstGeom prst="ellipse">
            <a:avLst/>
          </a:prstGeom>
          <a:noFill/>
          <a:ln>
            <a:noFill/>
          </a:ln>
        </p:spPr>
      </p:pic>
      <p:sp>
        <p:nvSpPr>
          <p:cNvPr id="1541" name="Google Shape;1541;p188"/>
          <p:cNvSpPr/>
          <p:nvPr/>
        </p:nvSpPr>
        <p:spPr>
          <a:xfrm>
            <a:off x="2210479" y="2008415"/>
            <a:ext cx="1285800" cy="961500"/>
          </a:xfrm>
          <a:prstGeom prst="ellipse">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542" name="Google Shape;1542;p188" descr="Logo for the Civilian Services Acquisition Workshop with seven steps on the left leading to the letters CSAW" title="CSAW Logo Colo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222725" y="2190459"/>
            <a:ext cx="1385208" cy="59725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5653">
          <p15:clr>
            <a:srgbClr val="FBAE40"/>
          </p15:clr>
        </p15:guide>
        <p15:guide id="3" pos="103">
          <p15:clr>
            <a:srgbClr val="FBAE40"/>
          </p15:clr>
        </p15:guide>
        <p15:guide id="4" orient="horz" pos="3133">
          <p15:clr>
            <a:srgbClr val="FBAE40"/>
          </p15:clr>
        </p15:guide>
        <p15:guide id="5" orient="horz" pos="107">
          <p15:clr>
            <a:srgbClr val="FBAE40"/>
          </p15:clr>
        </p15:guide>
        <p15:guide id="6" pos="1843">
          <p15:clr>
            <a:srgbClr val="FBAE40"/>
          </p15:clr>
        </p15:guide>
        <p15:guide id="7" pos="329">
          <p15:clr>
            <a:srgbClr val="FBAE40"/>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matchingName="Dark - 1 column">
  <p:cSld name="TITLE_AND_BODY_2_1_1_1_1">
    <p:bg>
      <p:bgPr>
        <a:solidFill>
          <a:srgbClr val="1C304A"/>
        </a:solidFill>
        <a:effectLst/>
      </p:bgPr>
    </p:bg>
    <p:spTree>
      <p:nvGrpSpPr>
        <p:cNvPr id="1" name="Shape 1543"/>
        <p:cNvGrpSpPr/>
        <p:nvPr/>
      </p:nvGrpSpPr>
      <p:grpSpPr>
        <a:xfrm>
          <a:off x="0" y="0"/>
          <a:ext cx="0" cy="0"/>
          <a:chOff x="0" y="0"/>
          <a:chExt cx="0" cy="0"/>
        </a:xfrm>
      </p:grpSpPr>
      <p:sp>
        <p:nvSpPr>
          <p:cNvPr id="1544" name="Google Shape;1544;p189"/>
          <p:cNvSpPr txBox="1">
            <a:spLocks noGrp="1"/>
          </p:cNvSpPr>
          <p:nvPr>
            <p:ph type="ctrTitle"/>
          </p:nvPr>
        </p:nvSpPr>
        <p:spPr>
          <a:xfrm>
            <a:off x="712850" y="289402"/>
            <a:ext cx="7386600" cy="844200"/>
          </a:xfrm>
          <a:prstGeom prst="rect">
            <a:avLst/>
          </a:prstGeom>
        </p:spPr>
        <p:txBody>
          <a:bodyPr spcFirstLastPara="1" wrap="square" lIns="68575" tIns="34275" rIns="68575" bIns="0" anchor="t" anchorCtr="0">
            <a:noAutofit/>
          </a:bodyPr>
          <a:lstStyle>
            <a:lvl1pPr lvl="0" rtl="0">
              <a:lnSpc>
                <a:spcPct val="100000"/>
              </a:lnSpc>
              <a:spcBef>
                <a:spcPts val="0"/>
              </a:spcBef>
              <a:spcAft>
                <a:spcPts val="0"/>
              </a:spcAft>
              <a:buClr>
                <a:srgbClr val="00CFFF"/>
              </a:buClr>
              <a:buSzPts val="2600"/>
              <a:buNone/>
              <a:defRPr sz="2600" b="1">
                <a:solidFill>
                  <a:srgbClr val="00CFFF"/>
                </a:solidFill>
              </a:defRPr>
            </a:lvl1pPr>
            <a:lvl2pPr lvl="1" algn="ctr" rtl="0">
              <a:spcBef>
                <a:spcPts val="0"/>
              </a:spcBef>
              <a:spcAft>
                <a:spcPts val="0"/>
              </a:spcAft>
              <a:buClr>
                <a:srgbClr val="1C304A"/>
              </a:buClr>
              <a:buSzPts val="1100"/>
              <a:buNone/>
              <a:defRPr>
                <a:solidFill>
                  <a:srgbClr val="1C304A"/>
                </a:solidFill>
              </a:defRPr>
            </a:lvl2pPr>
            <a:lvl3pPr lvl="2" algn="ctr" rtl="0">
              <a:spcBef>
                <a:spcPts val="0"/>
              </a:spcBef>
              <a:spcAft>
                <a:spcPts val="0"/>
              </a:spcAft>
              <a:buClr>
                <a:srgbClr val="1C304A"/>
              </a:buClr>
              <a:buSzPts val="1100"/>
              <a:buNone/>
              <a:defRPr>
                <a:solidFill>
                  <a:srgbClr val="1C304A"/>
                </a:solidFill>
              </a:defRPr>
            </a:lvl3pPr>
            <a:lvl4pPr lvl="3" algn="ctr" rtl="0">
              <a:spcBef>
                <a:spcPts val="0"/>
              </a:spcBef>
              <a:spcAft>
                <a:spcPts val="0"/>
              </a:spcAft>
              <a:buClr>
                <a:srgbClr val="1C304A"/>
              </a:buClr>
              <a:buSzPts val="1100"/>
              <a:buNone/>
              <a:defRPr>
                <a:solidFill>
                  <a:srgbClr val="1C304A"/>
                </a:solidFill>
              </a:defRPr>
            </a:lvl4pPr>
            <a:lvl5pPr lvl="4" algn="ctr" rtl="0">
              <a:spcBef>
                <a:spcPts val="0"/>
              </a:spcBef>
              <a:spcAft>
                <a:spcPts val="0"/>
              </a:spcAft>
              <a:buClr>
                <a:srgbClr val="1C304A"/>
              </a:buClr>
              <a:buSzPts val="1100"/>
              <a:buNone/>
              <a:defRPr>
                <a:solidFill>
                  <a:srgbClr val="1C304A"/>
                </a:solidFill>
              </a:defRPr>
            </a:lvl5pPr>
            <a:lvl6pPr lvl="5" algn="ctr" rtl="0">
              <a:spcBef>
                <a:spcPts val="0"/>
              </a:spcBef>
              <a:spcAft>
                <a:spcPts val="0"/>
              </a:spcAft>
              <a:buClr>
                <a:srgbClr val="1C304A"/>
              </a:buClr>
              <a:buSzPts val="1100"/>
              <a:buNone/>
              <a:defRPr>
                <a:solidFill>
                  <a:srgbClr val="1C304A"/>
                </a:solidFill>
              </a:defRPr>
            </a:lvl6pPr>
            <a:lvl7pPr lvl="6" algn="ctr" rtl="0">
              <a:spcBef>
                <a:spcPts val="0"/>
              </a:spcBef>
              <a:spcAft>
                <a:spcPts val="0"/>
              </a:spcAft>
              <a:buClr>
                <a:srgbClr val="1C304A"/>
              </a:buClr>
              <a:buSzPts val="1100"/>
              <a:buNone/>
              <a:defRPr>
                <a:solidFill>
                  <a:srgbClr val="1C304A"/>
                </a:solidFill>
              </a:defRPr>
            </a:lvl7pPr>
            <a:lvl8pPr lvl="7" algn="ctr" rtl="0">
              <a:spcBef>
                <a:spcPts val="0"/>
              </a:spcBef>
              <a:spcAft>
                <a:spcPts val="0"/>
              </a:spcAft>
              <a:buClr>
                <a:srgbClr val="1C304A"/>
              </a:buClr>
              <a:buSzPts val="1100"/>
              <a:buNone/>
              <a:defRPr>
                <a:solidFill>
                  <a:srgbClr val="1C304A"/>
                </a:solidFill>
              </a:defRPr>
            </a:lvl8pPr>
            <a:lvl9pPr lvl="8" algn="ctr" rtl="0">
              <a:spcBef>
                <a:spcPts val="0"/>
              </a:spcBef>
              <a:spcAft>
                <a:spcPts val="0"/>
              </a:spcAft>
              <a:buClr>
                <a:srgbClr val="1C304A"/>
              </a:buClr>
              <a:buSzPts val="1100"/>
              <a:buNone/>
              <a:defRPr>
                <a:solidFill>
                  <a:srgbClr val="1C304A"/>
                </a:solidFill>
              </a:defRPr>
            </a:lvl9pPr>
          </a:lstStyle>
          <a:p>
            <a:endParaRPr/>
          </a:p>
        </p:txBody>
      </p:sp>
      <p:sp>
        <p:nvSpPr>
          <p:cNvPr id="1545" name="Google Shape;1545;p189"/>
          <p:cNvSpPr txBox="1">
            <a:spLocks noGrp="1"/>
          </p:cNvSpPr>
          <p:nvPr>
            <p:ph type="body" idx="1"/>
          </p:nvPr>
        </p:nvSpPr>
        <p:spPr>
          <a:xfrm>
            <a:off x="623400" y="1654658"/>
            <a:ext cx="7891500" cy="34164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17500" rtl="0">
              <a:spcBef>
                <a:spcPts val="0"/>
              </a:spcBef>
              <a:spcAft>
                <a:spcPts val="0"/>
              </a:spcAft>
              <a:buClr>
                <a:srgbClr val="FFFFFF"/>
              </a:buClr>
              <a:buSzPts val="1400"/>
              <a:buChar char="○"/>
              <a:defRPr sz="1400">
                <a:solidFill>
                  <a:srgbClr val="FFFFFF"/>
                </a:solidFill>
              </a:defRPr>
            </a:lvl2pPr>
            <a:lvl3pPr marL="1371600" lvl="2" indent="-317500" rtl="0">
              <a:spcBef>
                <a:spcPts val="0"/>
              </a:spcBef>
              <a:spcAft>
                <a:spcPts val="0"/>
              </a:spcAft>
              <a:buClr>
                <a:srgbClr val="FFFFFF"/>
              </a:buClr>
              <a:buSzPts val="1400"/>
              <a:buChar char="■"/>
              <a:defRPr sz="1400">
                <a:solidFill>
                  <a:srgbClr val="FFFFFF"/>
                </a:solidFill>
              </a:defRPr>
            </a:lvl3pPr>
            <a:lvl4pPr marL="1828800" lvl="3" indent="-317500" rtl="0">
              <a:spcBef>
                <a:spcPts val="0"/>
              </a:spcBef>
              <a:spcAft>
                <a:spcPts val="0"/>
              </a:spcAft>
              <a:buClr>
                <a:srgbClr val="FFFFFF"/>
              </a:buClr>
              <a:buSzPts val="1400"/>
              <a:buChar char="●"/>
              <a:defRPr sz="1400">
                <a:solidFill>
                  <a:srgbClr val="FFFFFF"/>
                </a:solidFill>
              </a:defRPr>
            </a:lvl4pPr>
            <a:lvl5pPr marL="2286000" lvl="4" indent="-317500" rtl="0">
              <a:spcBef>
                <a:spcPts val="0"/>
              </a:spcBef>
              <a:spcAft>
                <a:spcPts val="0"/>
              </a:spcAft>
              <a:buClr>
                <a:srgbClr val="FFFFFF"/>
              </a:buClr>
              <a:buSzPts val="1400"/>
              <a:buChar char="○"/>
              <a:defRPr sz="1400">
                <a:solidFill>
                  <a:srgbClr val="FFFFFF"/>
                </a:solidFill>
              </a:defRPr>
            </a:lvl5pPr>
            <a:lvl6pPr marL="2743200" lvl="5" indent="-317500" rtl="0">
              <a:spcBef>
                <a:spcPts val="0"/>
              </a:spcBef>
              <a:spcAft>
                <a:spcPts val="0"/>
              </a:spcAft>
              <a:buClr>
                <a:srgbClr val="FFFFFF"/>
              </a:buClr>
              <a:buSzPts val="1400"/>
              <a:buChar char="■"/>
              <a:defRPr sz="1400">
                <a:solidFill>
                  <a:srgbClr val="FFFFFF"/>
                </a:solidFill>
              </a:defRPr>
            </a:lvl6pPr>
            <a:lvl7pPr marL="3200400" lvl="6" indent="-317500" rtl="0">
              <a:spcBef>
                <a:spcPts val="0"/>
              </a:spcBef>
              <a:spcAft>
                <a:spcPts val="0"/>
              </a:spcAft>
              <a:buClr>
                <a:srgbClr val="FFFFFF"/>
              </a:buClr>
              <a:buSzPts val="1400"/>
              <a:buChar char="●"/>
              <a:defRPr sz="1400">
                <a:solidFill>
                  <a:srgbClr val="FFFFFF"/>
                </a:solidFill>
              </a:defRPr>
            </a:lvl7pPr>
            <a:lvl8pPr marL="3657600" lvl="7" indent="-317500" rtl="0">
              <a:spcBef>
                <a:spcPts val="0"/>
              </a:spcBef>
              <a:spcAft>
                <a:spcPts val="0"/>
              </a:spcAft>
              <a:buClr>
                <a:srgbClr val="FFFFFF"/>
              </a:buClr>
              <a:buSzPts val="1400"/>
              <a:buChar char="○"/>
              <a:defRPr sz="1400">
                <a:solidFill>
                  <a:srgbClr val="FFFFFF"/>
                </a:solidFill>
              </a:defRPr>
            </a:lvl8pPr>
            <a:lvl9pPr marL="4114800" lvl="8" indent="-317500" rtl="0">
              <a:spcBef>
                <a:spcPts val="0"/>
              </a:spcBef>
              <a:spcAft>
                <a:spcPts val="0"/>
              </a:spcAft>
              <a:buClr>
                <a:srgbClr val="FFFFFF"/>
              </a:buClr>
              <a:buSzPts val="1400"/>
              <a:buChar char="■"/>
              <a:defRPr sz="1400">
                <a:solidFill>
                  <a:srgbClr val="FFFFFF"/>
                </a:solidFill>
              </a:defRPr>
            </a:lvl9pPr>
          </a:lstStyle>
          <a:p>
            <a:endParaRPr/>
          </a:p>
        </p:txBody>
      </p:sp>
      <p:sp>
        <p:nvSpPr>
          <p:cNvPr id="1546" name="Google Shape;1546;p189"/>
          <p:cNvSpPr txBox="1">
            <a:spLocks noGrp="1"/>
          </p:cNvSpPr>
          <p:nvPr>
            <p:ph type="sldNum" idx="12"/>
          </p:nvPr>
        </p:nvSpPr>
        <p:spPr>
          <a:xfrm>
            <a:off x="8472450" y="4765389"/>
            <a:ext cx="548700" cy="261900"/>
          </a:xfrm>
          <a:prstGeom prst="rect">
            <a:avLst/>
          </a:prstGeom>
          <a:noFill/>
          <a:ln>
            <a:noFill/>
          </a:ln>
        </p:spPr>
        <p:txBody>
          <a:bodyPr spcFirstLastPara="1" wrap="square" lIns="91425" tIns="91425" rIns="91425" bIns="91425" anchor="ctr" anchorCtr="0">
            <a:noAutofit/>
          </a:bodyPr>
          <a:lstStyle>
            <a:lvl1pPr lvl="0" rtl="0">
              <a:buNone/>
              <a:defRPr sz="600">
                <a:solidFill>
                  <a:srgbClr val="00CFFF"/>
                </a:solidFill>
              </a:defRPr>
            </a:lvl1pPr>
            <a:lvl2pPr lvl="1" rtl="0">
              <a:buNone/>
              <a:defRPr sz="600">
                <a:solidFill>
                  <a:srgbClr val="00CFFF"/>
                </a:solidFill>
              </a:defRPr>
            </a:lvl2pPr>
            <a:lvl3pPr lvl="2" rtl="0">
              <a:buNone/>
              <a:defRPr sz="600">
                <a:solidFill>
                  <a:srgbClr val="00CFFF"/>
                </a:solidFill>
              </a:defRPr>
            </a:lvl3pPr>
            <a:lvl4pPr lvl="3" rtl="0">
              <a:buNone/>
              <a:defRPr sz="600">
                <a:solidFill>
                  <a:srgbClr val="00CFFF"/>
                </a:solidFill>
              </a:defRPr>
            </a:lvl4pPr>
            <a:lvl5pPr lvl="4" rtl="0">
              <a:buNone/>
              <a:defRPr sz="600">
                <a:solidFill>
                  <a:srgbClr val="00CFFF"/>
                </a:solidFill>
              </a:defRPr>
            </a:lvl5pPr>
            <a:lvl6pPr lvl="5" rtl="0">
              <a:buNone/>
              <a:defRPr sz="600">
                <a:solidFill>
                  <a:srgbClr val="00CFFF"/>
                </a:solidFill>
              </a:defRPr>
            </a:lvl6pPr>
            <a:lvl7pPr lvl="6" rtl="0">
              <a:buNone/>
              <a:defRPr sz="600">
                <a:solidFill>
                  <a:srgbClr val="00CFFF"/>
                </a:solidFill>
              </a:defRPr>
            </a:lvl7pPr>
            <a:lvl8pPr lvl="7" rtl="0">
              <a:buNone/>
              <a:defRPr sz="600">
                <a:solidFill>
                  <a:srgbClr val="00CFFF"/>
                </a:solidFill>
              </a:defRPr>
            </a:lvl8pPr>
            <a:lvl9pPr lvl="8" rtl="0">
              <a:buNone/>
              <a:defRPr sz="600">
                <a:solidFill>
                  <a:srgbClr val="00CFFF"/>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47"/>
        <p:cNvGrpSpPr/>
        <p:nvPr/>
      </p:nvGrpSpPr>
      <p:grpSpPr>
        <a:xfrm>
          <a:off x="0" y="0"/>
          <a:ext cx="0" cy="0"/>
          <a:chOff x="0" y="0"/>
          <a:chExt cx="0" cy="0"/>
        </a:xfrm>
      </p:grpSpPr>
      <p:sp>
        <p:nvSpPr>
          <p:cNvPr id="1548" name="Google Shape;1548;p190"/>
          <p:cNvSpPr txBox="1">
            <a:spLocks noGrp="1"/>
          </p:cNvSpPr>
          <p:nvPr>
            <p:ph type="title"/>
          </p:nvPr>
        </p:nvSpPr>
        <p:spPr>
          <a:xfrm>
            <a:off x="0" y="22147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Font typeface="Helvetica Neue"/>
              <a:buNone/>
              <a:defRPr>
                <a:latin typeface="Helvetica Neue"/>
                <a:ea typeface="Helvetica Neue"/>
                <a:cs typeface="Helvetica Neue"/>
                <a:sym typeface="Helvetica Neu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549" name="Google Shape;1549;p190"/>
          <p:cNvSpPr txBox="1">
            <a:spLocks noGrp="1"/>
          </p:cNvSpPr>
          <p:nvPr>
            <p:ph type="body" idx="1"/>
          </p:nvPr>
        </p:nvSpPr>
        <p:spPr>
          <a:xfrm>
            <a:off x="270225" y="999750"/>
            <a:ext cx="8520600" cy="40572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Clr>
                <a:srgbClr val="000000"/>
              </a:buClr>
              <a:buSzPts val="1800"/>
              <a:buFont typeface="Helvetica Neue"/>
              <a:buChar char="●"/>
              <a:defRPr sz="1400">
                <a:solidFill>
                  <a:srgbClr val="000000"/>
                </a:solidFill>
                <a:latin typeface="Helvetica Neue"/>
                <a:ea typeface="Helvetica Neue"/>
                <a:cs typeface="Helvetica Neue"/>
                <a:sym typeface="Helvetica Neue"/>
              </a:defRPr>
            </a:lvl1pPr>
            <a:lvl2pPr marL="914400" lvl="1" indent="-317500" algn="l" rtl="0">
              <a:lnSpc>
                <a:spcPct val="115000"/>
              </a:lnSpc>
              <a:spcBef>
                <a:spcPts val="1600"/>
              </a:spcBef>
              <a:spcAft>
                <a:spcPts val="0"/>
              </a:spcAft>
              <a:buClr>
                <a:srgbClr val="000000"/>
              </a:buClr>
              <a:buSzPts val="1400"/>
              <a:buFont typeface="Helvetica Neue"/>
              <a:buChar char="○"/>
              <a:defRPr sz="1400">
                <a:solidFill>
                  <a:srgbClr val="000000"/>
                </a:solidFill>
                <a:latin typeface="Helvetica Neue"/>
                <a:ea typeface="Helvetica Neue"/>
                <a:cs typeface="Helvetica Neue"/>
                <a:sym typeface="Helvetica Neue"/>
              </a:defRPr>
            </a:lvl2pPr>
            <a:lvl3pPr marL="1371600" lvl="2" indent="-317500" algn="l" rtl="0">
              <a:lnSpc>
                <a:spcPct val="115000"/>
              </a:lnSpc>
              <a:spcBef>
                <a:spcPts val="1600"/>
              </a:spcBef>
              <a:spcAft>
                <a:spcPts val="0"/>
              </a:spcAft>
              <a:buClr>
                <a:srgbClr val="000000"/>
              </a:buClr>
              <a:buSzPts val="1400"/>
              <a:buFont typeface="Helvetica Neue"/>
              <a:buChar char="■"/>
              <a:defRPr sz="1400">
                <a:solidFill>
                  <a:srgbClr val="000000"/>
                </a:solidFill>
                <a:latin typeface="Helvetica Neue"/>
                <a:ea typeface="Helvetica Neue"/>
                <a:cs typeface="Helvetica Neue"/>
                <a:sym typeface="Helvetica Neue"/>
              </a:defRPr>
            </a:lvl3pPr>
            <a:lvl4pPr marL="1828800" lvl="3" indent="-317500" algn="l" rtl="0">
              <a:lnSpc>
                <a:spcPct val="115000"/>
              </a:lnSpc>
              <a:spcBef>
                <a:spcPts val="1600"/>
              </a:spcBef>
              <a:spcAft>
                <a:spcPts val="0"/>
              </a:spcAft>
              <a:buClr>
                <a:srgbClr val="000000"/>
              </a:buClr>
              <a:buSzPts val="1400"/>
              <a:buFont typeface="Helvetica Neue"/>
              <a:buChar char="●"/>
              <a:defRPr sz="1400">
                <a:solidFill>
                  <a:srgbClr val="000000"/>
                </a:solidFill>
                <a:latin typeface="Helvetica Neue"/>
                <a:ea typeface="Helvetica Neue"/>
                <a:cs typeface="Helvetica Neue"/>
                <a:sym typeface="Helvetica Neue"/>
              </a:defRPr>
            </a:lvl4pPr>
            <a:lvl5pPr marL="2286000" lvl="4" indent="-317500" algn="l" rtl="0">
              <a:lnSpc>
                <a:spcPct val="115000"/>
              </a:lnSpc>
              <a:spcBef>
                <a:spcPts val="1600"/>
              </a:spcBef>
              <a:spcAft>
                <a:spcPts val="0"/>
              </a:spcAft>
              <a:buClr>
                <a:srgbClr val="000000"/>
              </a:buClr>
              <a:buSzPts val="1400"/>
              <a:buFont typeface="Helvetica Neue"/>
              <a:buChar char="○"/>
              <a:defRPr sz="1400">
                <a:solidFill>
                  <a:srgbClr val="000000"/>
                </a:solidFill>
                <a:latin typeface="Helvetica Neue"/>
                <a:ea typeface="Helvetica Neue"/>
                <a:cs typeface="Helvetica Neue"/>
                <a:sym typeface="Helvetica Neue"/>
              </a:defRPr>
            </a:lvl5pPr>
            <a:lvl6pPr marL="2743200" lvl="5" indent="-317500" algn="l" rtl="0">
              <a:lnSpc>
                <a:spcPct val="115000"/>
              </a:lnSpc>
              <a:spcBef>
                <a:spcPts val="1600"/>
              </a:spcBef>
              <a:spcAft>
                <a:spcPts val="0"/>
              </a:spcAft>
              <a:buClr>
                <a:srgbClr val="000000"/>
              </a:buClr>
              <a:buSzPts val="1400"/>
              <a:buFont typeface="Helvetica Neue"/>
              <a:buChar char="■"/>
              <a:defRPr sz="1400">
                <a:solidFill>
                  <a:srgbClr val="000000"/>
                </a:solidFill>
                <a:latin typeface="Helvetica Neue"/>
                <a:ea typeface="Helvetica Neue"/>
                <a:cs typeface="Helvetica Neue"/>
                <a:sym typeface="Helvetica Neue"/>
              </a:defRPr>
            </a:lvl6pPr>
            <a:lvl7pPr marL="3200400" lvl="6" indent="-317500" algn="l" rtl="0">
              <a:lnSpc>
                <a:spcPct val="115000"/>
              </a:lnSpc>
              <a:spcBef>
                <a:spcPts val="1600"/>
              </a:spcBef>
              <a:spcAft>
                <a:spcPts val="0"/>
              </a:spcAft>
              <a:buClr>
                <a:srgbClr val="000000"/>
              </a:buClr>
              <a:buSzPts val="1400"/>
              <a:buFont typeface="Helvetica Neue"/>
              <a:buChar char="●"/>
              <a:defRPr sz="1400">
                <a:solidFill>
                  <a:srgbClr val="000000"/>
                </a:solidFill>
                <a:latin typeface="Helvetica Neue"/>
                <a:ea typeface="Helvetica Neue"/>
                <a:cs typeface="Helvetica Neue"/>
                <a:sym typeface="Helvetica Neue"/>
              </a:defRPr>
            </a:lvl7pPr>
            <a:lvl8pPr marL="3657600" lvl="7" indent="-317500" algn="l" rtl="0">
              <a:lnSpc>
                <a:spcPct val="115000"/>
              </a:lnSpc>
              <a:spcBef>
                <a:spcPts val="1600"/>
              </a:spcBef>
              <a:spcAft>
                <a:spcPts val="0"/>
              </a:spcAft>
              <a:buClr>
                <a:srgbClr val="000000"/>
              </a:buClr>
              <a:buSzPts val="1400"/>
              <a:buFont typeface="Helvetica Neue"/>
              <a:buChar char="○"/>
              <a:defRPr sz="1400">
                <a:solidFill>
                  <a:srgbClr val="000000"/>
                </a:solidFill>
                <a:latin typeface="Helvetica Neue"/>
                <a:ea typeface="Helvetica Neue"/>
                <a:cs typeface="Helvetica Neue"/>
                <a:sym typeface="Helvetica Neue"/>
              </a:defRPr>
            </a:lvl8pPr>
            <a:lvl9pPr marL="4114800" lvl="8" indent="-317500" algn="l" rtl="0">
              <a:lnSpc>
                <a:spcPct val="115000"/>
              </a:lnSpc>
              <a:spcBef>
                <a:spcPts val="1600"/>
              </a:spcBef>
              <a:spcAft>
                <a:spcPts val="1600"/>
              </a:spcAft>
              <a:buClr>
                <a:srgbClr val="000000"/>
              </a:buClr>
              <a:buSzPts val="1400"/>
              <a:buFont typeface="Helvetica Neue"/>
              <a:buChar char="■"/>
              <a:defRPr sz="1400">
                <a:solidFill>
                  <a:srgbClr val="000000"/>
                </a:solidFill>
                <a:latin typeface="Helvetica Neue"/>
                <a:ea typeface="Helvetica Neue"/>
                <a:cs typeface="Helvetica Neue"/>
                <a:sym typeface="Helvetica Neue"/>
              </a:defRPr>
            </a:lvl9pPr>
          </a:lstStyle>
          <a:p>
            <a:endParaRPr/>
          </a:p>
        </p:txBody>
      </p:sp>
      <p:sp>
        <p:nvSpPr>
          <p:cNvPr id="1550" name="Google Shape;1550;p19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lvl="0" indent="0" algn="r" rtl="0">
              <a:buClr>
                <a:srgbClr val="595959"/>
              </a:buClr>
              <a:buSzPts val="1000"/>
              <a:buFont typeface="Arial"/>
              <a:buNone/>
              <a:defRPr sz="1000">
                <a:solidFill>
                  <a:srgbClr val="595959"/>
                </a:solidFill>
                <a:latin typeface="Arial"/>
                <a:ea typeface="Arial"/>
                <a:cs typeface="Arial"/>
                <a:sym typeface="Arial"/>
              </a:defRPr>
            </a:lvl1pPr>
            <a:lvl2pPr marL="0" lvl="1" indent="0" algn="r" rtl="0">
              <a:buClr>
                <a:srgbClr val="595959"/>
              </a:buClr>
              <a:buSzPts val="1000"/>
              <a:buFont typeface="Arial"/>
              <a:buNone/>
              <a:defRPr sz="1000">
                <a:solidFill>
                  <a:srgbClr val="595959"/>
                </a:solidFill>
                <a:latin typeface="Arial"/>
                <a:ea typeface="Arial"/>
                <a:cs typeface="Arial"/>
                <a:sym typeface="Arial"/>
              </a:defRPr>
            </a:lvl2pPr>
            <a:lvl3pPr marL="0" lvl="2" indent="0" algn="r" rtl="0">
              <a:buClr>
                <a:srgbClr val="595959"/>
              </a:buClr>
              <a:buSzPts val="1000"/>
              <a:buFont typeface="Arial"/>
              <a:buNone/>
              <a:defRPr sz="1000">
                <a:solidFill>
                  <a:srgbClr val="595959"/>
                </a:solidFill>
                <a:latin typeface="Arial"/>
                <a:ea typeface="Arial"/>
                <a:cs typeface="Arial"/>
                <a:sym typeface="Arial"/>
              </a:defRPr>
            </a:lvl3pPr>
            <a:lvl4pPr marL="0" lvl="3" indent="0" algn="r" rtl="0">
              <a:buClr>
                <a:srgbClr val="595959"/>
              </a:buClr>
              <a:buSzPts val="1000"/>
              <a:buFont typeface="Arial"/>
              <a:buNone/>
              <a:defRPr sz="1000">
                <a:solidFill>
                  <a:srgbClr val="595959"/>
                </a:solidFill>
                <a:latin typeface="Arial"/>
                <a:ea typeface="Arial"/>
                <a:cs typeface="Arial"/>
                <a:sym typeface="Arial"/>
              </a:defRPr>
            </a:lvl4pPr>
            <a:lvl5pPr marL="0" lvl="4" indent="0" algn="r" rtl="0">
              <a:buClr>
                <a:srgbClr val="595959"/>
              </a:buClr>
              <a:buSzPts val="1000"/>
              <a:buFont typeface="Arial"/>
              <a:buNone/>
              <a:defRPr sz="1000">
                <a:solidFill>
                  <a:srgbClr val="595959"/>
                </a:solidFill>
                <a:latin typeface="Arial"/>
                <a:ea typeface="Arial"/>
                <a:cs typeface="Arial"/>
                <a:sym typeface="Arial"/>
              </a:defRPr>
            </a:lvl5pPr>
            <a:lvl6pPr marL="0" lvl="5" indent="0" algn="r" rtl="0">
              <a:buClr>
                <a:srgbClr val="595959"/>
              </a:buClr>
              <a:buSzPts val="1000"/>
              <a:buFont typeface="Arial"/>
              <a:buNone/>
              <a:defRPr sz="1000">
                <a:solidFill>
                  <a:srgbClr val="595959"/>
                </a:solidFill>
                <a:latin typeface="Arial"/>
                <a:ea typeface="Arial"/>
                <a:cs typeface="Arial"/>
                <a:sym typeface="Arial"/>
              </a:defRPr>
            </a:lvl6pPr>
            <a:lvl7pPr marL="0" lvl="6" indent="0" algn="r" rtl="0">
              <a:buClr>
                <a:srgbClr val="595959"/>
              </a:buClr>
              <a:buSzPts val="1000"/>
              <a:buFont typeface="Arial"/>
              <a:buNone/>
              <a:defRPr sz="1000">
                <a:solidFill>
                  <a:srgbClr val="595959"/>
                </a:solidFill>
                <a:latin typeface="Arial"/>
                <a:ea typeface="Arial"/>
                <a:cs typeface="Arial"/>
                <a:sym typeface="Arial"/>
              </a:defRPr>
            </a:lvl7pPr>
            <a:lvl8pPr marL="0" lvl="7" indent="0" algn="r" rtl="0">
              <a:buClr>
                <a:srgbClr val="595959"/>
              </a:buClr>
              <a:buSzPts val="1000"/>
              <a:buFont typeface="Arial"/>
              <a:buNone/>
              <a:defRPr sz="1000">
                <a:solidFill>
                  <a:srgbClr val="595959"/>
                </a:solidFill>
                <a:latin typeface="Arial"/>
                <a:ea typeface="Arial"/>
                <a:cs typeface="Arial"/>
                <a:sym typeface="Arial"/>
              </a:defRPr>
            </a:lvl8pPr>
            <a:lvl9pPr marL="0" lvl="8" indent="0" algn="r" rtl="0">
              <a:buClr>
                <a:srgbClr val="595959"/>
              </a:buClr>
              <a:buSzPts val="1000"/>
              <a:buFont typeface="Arial"/>
              <a:buNone/>
              <a:defRPr sz="1000">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cxnSp>
        <p:nvCxnSpPr>
          <p:cNvPr id="1551" name="Google Shape;1551;p190"/>
          <p:cNvCxnSpPr/>
          <p:nvPr/>
        </p:nvCxnSpPr>
        <p:spPr>
          <a:xfrm rot="10800000">
            <a:off x="6150" y="794175"/>
            <a:ext cx="9102600" cy="20700"/>
          </a:xfrm>
          <a:prstGeom prst="straightConnector1">
            <a:avLst/>
          </a:prstGeom>
          <a:noFill/>
          <a:ln w="28575" cap="flat" cmpd="sng">
            <a:solidFill>
              <a:srgbClr val="1F497D"/>
            </a:solidFill>
            <a:prstDash val="solid"/>
            <a:round/>
            <a:headEnd type="none" w="sm" len="sm"/>
            <a:tailEnd type="none" w="sm" len="sm"/>
          </a:ln>
        </p:spPr>
      </p:cxn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0B5394"/>
        </a:solidFill>
        <a:effectLst/>
      </p:bgPr>
    </p:bg>
    <p:spTree>
      <p:nvGrpSpPr>
        <p:cNvPr id="1" name="Shape 1552"/>
        <p:cNvGrpSpPr/>
        <p:nvPr/>
      </p:nvGrpSpPr>
      <p:grpSpPr>
        <a:xfrm>
          <a:off x="0" y="0"/>
          <a:ext cx="0" cy="0"/>
          <a:chOff x="0" y="0"/>
          <a:chExt cx="0" cy="0"/>
        </a:xfrm>
      </p:grpSpPr>
      <p:sp>
        <p:nvSpPr>
          <p:cNvPr id="1553" name="Google Shape;1553;p191"/>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3600"/>
              <a:buFont typeface="Helvetica Neue"/>
              <a:buNone/>
              <a:defRPr sz="3600">
                <a:solidFill>
                  <a:srgbClr val="FFFFFF"/>
                </a:solidFill>
                <a:latin typeface="Helvetica Neue"/>
                <a:ea typeface="Helvetica Neue"/>
                <a:cs typeface="Helvetica Neue"/>
                <a:sym typeface="Helvetica Neue"/>
              </a:defRPr>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1554" name="Google Shape;1554;p19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lvl="0" indent="0" algn="r" rtl="0">
              <a:buClr>
                <a:srgbClr val="595959"/>
              </a:buClr>
              <a:buSzPts val="1000"/>
              <a:buFont typeface="Arial"/>
              <a:buNone/>
              <a:defRPr sz="1000">
                <a:solidFill>
                  <a:srgbClr val="595959"/>
                </a:solidFill>
                <a:latin typeface="Arial"/>
                <a:ea typeface="Arial"/>
                <a:cs typeface="Arial"/>
                <a:sym typeface="Arial"/>
              </a:defRPr>
            </a:lvl1pPr>
            <a:lvl2pPr marL="0" lvl="1" indent="0" algn="r" rtl="0">
              <a:buClr>
                <a:srgbClr val="595959"/>
              </a:buClr>
              <a:buSzPts val="1000"/>
              <a:buFont typeface="Arial"/>
              <a:buNone/>
              <a:defRPr sz="1000">
                <a:solidFill>
                  <a:srgbClr val="595959"/>
                </a:solidFill>
                <a:latin typeface="Arial"/>
                <a:ea typeface="Arial"/>
                <a:cs typeface="Arial"/>
                <a:sym typeface="Arial"/>
              </a:defRPr>
            </a:lvl2pPr>
            <a:lvl3pPr marL="0" lvl="2" indent="0" algn="r" rtl="0">
              <a:buClr>
                <a:srgbClr val="595959"/>
              </a:buClr>
              <a:buSzPts val="1000"/>
              <a:buFont typeface="Arial"/>
              <a:buNone/>
              <a:defRPr sz="1000">
                <a:solidFill>
                  <a:srgbClr val="595959"/>
                </a:solidFill>
                <a:latin typeface="Arial"/>
                <a:ea typeface="Arial"/>
                <a:cs typeface="Arial"/>
                <a:sym typeface="Arial"/>
              </a:defRPr>
            </a:lvl3pPr>
            <a:lvl4pPr marL="0" lvl="3" indent="0" algn="r" rtl="0">
              <a:buClr>
                <a:srgbClr val="595959"/>
              </a:buClr>
              <a:buSzPts val="1000"/>
              <a:buFont typeface="Arial"/>
              <a:buNone/>
              <a:defRPr sz="1000">
                <a:solidFill>
                  <a:srgbClr val="595959"/>
                </a:solidFill>
                <a:latin typeface="Arial"/>
                <a:ea typeface="Arial"/>
                <a:cs typeface="Arial"/>
                <a:sym typeface="Arial"/>
              </a:defRPr>
            </a:lvl4pPr>
            <a:lvl5pPr marL="0" lvl="4" indent="0" algn="r" rtl="0">
              <a:buClr>
                <a:srgbClr val="595959"/>
              </a:buClr>
              <a:buSzPts val="1000"/>
              <a:buFont typeface="Arial"/>
              <a:buNone/>
              <a:defRPr sz="1000">
                <a:solidFill>
                  <a:srgbClr val="595959"/>
                </a:solidFill>
                <a:latin typeface="Arial"/>
                <a:ea typeface="Arial"/>
                <a:cs typeface="Arial"/>
                <a:sym typeface="Arial"/>
              </a:defRPr>
            </a:lvl5pPr>
            <a:lvl6pPr marL="0" lvl="5" indent="0" algn="r" rtl="0">
              <a:buClr>
                <a:srgbClr val="595959"/>
              </a:buClr>
              <a:buSzPts val="1000"/>
              <a:buFont typeface="Arial"/>
              <a:buNone/>
              <a:defRPr sz="1000">
                <a:solidFill>
                  <a:srgbClr val="595959"/>
                </a:solidFill>
                <a:latin typeface="Arial"/>
                <a:ea typeface="Arial"/>
                <a:cs typeface="Arial"/>
                <a:sym typeface="Arial"/>
              </a:defRPr>
            </a:lvl6pPr>
            <a:lvl7pPr marL="0" lvl="6" indent="0" algn="r" rtl="0">
              <a:buClr>
                <a:srgbClr val="595959"/>
              </a:buClr>
              <a:buSzPts val="1000"/>
              <a:buFont typeface="Arial"/>
              <a:buNone/>
              <a:defRPr sz="1000">
                <a:solidFill>
                  <a:srgbClr val="595959"/>
                </a:solidFill>
                <a:latin typeface="Arial"/>
                <a:ea typeface="Arial"/>
                <a:cs typeface="Arial"/>
                <a:sym typeface="Arial"/>
              </a:defRPr>
            </a:lvl7pPr>
            <a:lvl8pPr marL="0" lvl="7" indent="0" algn="r" rtl="0">
              <a:buClr>
                <a:srgbClr val="595959"/>
              </a:buClr>
              <a:buSzPts val="1000"/>
              <a:buFont typeface="Arial"/>
              <a:buNone/>
              <a:defRPr sz="1000">
                <a:solidFill>
                  <a:srgbClr val="595959"/>
                </a:solidFill>
                <a:latin typeface="Arial"/>
                <a:ea typeface="Arial"/>
                <a:cs typeface="Arial"/>
                <a:sym typeface="Arial"/>
              </a:defRPr>
            </a:lvl8pPr>
            <a:lvl9pPr marL="0" lvl="8" indent="0" algn="r" rtl="0">
              <a:buClr>
                <a:srgbClr val="595959"/>
              </a:buClr>
              <a:buSzPts val="1000"/>
              <a:buFont typeface="Arial"/>
              <a:buNone/>
              <a:defRPr sz="1000">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matchingName="1_Text with Image 5">
  <p:cSld name="1_Text with Image 5">
    <p:spTree>
      <p:nvGrpSpPr>
        <p:cNvPr id="1" name="Shape 1555"/>
        <p:cNvGrpSpPr/>
        <p:nvPr/>
      </p:nvGrpSpPr>
      <p:grpSpPr>
        <a:xfrm>
          <a:off x="0" y="0"/>
          <a:ext cx="0" cy="0"/>
          <a:chOff x="0" y="0"/>
          <a:chExt cx="0" cy="0"/>
        </a:xfrm>
      </p:grpSpPr>
      <p:sp>
        <p:nvSpPr>
          <p:cNvPr id="1556" name="Google Shape;1556;p192"/>
          <p:cNvSpPr/>
          <p:nvPr/>
        </p:nvSpPr>
        <p:spPr>
          <a:xfrm rot="10800000">
            <a:off x="1379700" y="0"/>
            <a:ext cx="7764300" cy="4229100"/>
          </a:xfrm>
          <a:prstGeom prst="rtTriangle">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57" name="Google Shape;1557;p192" title="Bullet Points"/>
          <p:cNvSpPr txBox="1">
            <a:spLocks noGrp="1"/>
          </p:cNvSpPr>
          <p:nvPr>
            <p:ph type="body" idx="1"/>
          </p:nvPr>
        </p:nvSpPr>
        <p:spPr>
          <a:xfrm>
            <a:off x="398533" y="2397686"/>
            <a:ext cx="3707100" cy="22188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90000"/>
              </a:lnSpc>
              <a:spcBef>
                <a:spcPts val="800"/>
              </a:spcBef>
              <a:spcAft>
                <a:spcPts val="0"/>
              </a:spcAft>
              <a:buClr>
                <a:srgbClr val="953735"/>
              </a:buClr>
              <a:buSzPts val="1800"/>
              <a:buFont typeface="Arial"/>
              <a:buChar char="•"/>
              <a:defRPr sz="1800" b="0" i="0" u="none" strike="noStrike" cap="none">
                <a:solidFill>
                  <a:schemeClr val="dk1"/>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rgbClr val="953735"/>
              </a:buClr>
              <a:buSzPts val="1500"/>
              <a:buFont typeface="Arial"/>
              <a:buChar char="•"/>
              <a:defRPr sz="1500" b="0" i="0" u="none" strike="noStrike" cap="none">
                <a:solidFill>
                  <a:schemeClr val="dk1"/>
                </a:solidFill>
                <a:latin typeface="Trebuchet MS"/>
                <a:ea typeface="Trebuchet MS"/>
                <a:cs typeface="Trebuchet MS"/>
                <a:sym typeface="Trebuchet MS"/>
              </a:defRPr>
            </a:lvl2pPr>
            <a:lvl3pPr marL="1371600" marR="0" lvl="2" indent="-317500" algn="l" rtl="0">
              <a:lnSpc>
                <a:spcPct val="90000"/>
              </a:lnSpc>
              <a:spcBef>
                <a:spcPts val="400"/>
              </a:spcBef>
              <a:spcAft>
                <a:spcPts val="0"/>
              </a:spcAft>
              <a:buClr>
                <a:srgbClr val="953735"/>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4pPr>
            <a:lvl5pPr marL="2286000" marR="0" lvl="4"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558" name="Google Shape;1558;p192"/>
          <p:cNvSpPr/>
          <p:nvPr/>
        </p:nvSpPr>
        <p:spPr>
          <a:xfrm flipH="1">
            <a:off x="2233575" y="-4"/>
            <a:ext cx="3090900" cy="981000"/>
          </a:xfrm>
          <a:prstGeom prst="parallelogram">
            <a:avLst>
              <a:gd name="adj" fmla="val 186380"/>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59" name="Google Shape;1559;p192" title="Subtitle"/>
          <p:cNvSpPr txBox="1">
            <a:spLocks noGrp="1"/>
          </p:cNvSpPr>
          <p:nvPr>
            <p:ph type="body" idx="2"/>
          </p:nvPr>
        </p:nvSpPr>
        <p:spPr>
          <a:xfrm>
            <a:off x="398534" y="1922608"/>
            <a:ext cx="5506800" cy="4569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2E7A40"/>
              </a:buClr>
              <a:buSzPts val="1500"/>
              <a:buFont typeface="Arial"/>
              <a:buNone/>
              <a:defRPr sz="15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400"/>
              </a:spcBef>
              <a:spcAft>
                <a:spcPts val="0"/>
              </a:spcAft>
              <a:buClr>
                <a:srgbClr val="2E7A40"/>
              </a:buClr>
              <a:buSzPts val="1500"/>
              <a:buFont typeface="Arial"/>
              <a:buNone/>
              <a:defRPr sz="15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rgbClr val="2E7A40"/>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560" name="Google Shape;1560;p192" title="Title "/>
          <p:cNvSpPr txBox="1">
            <a:spLocks noGrp="1"/>
          </p:cNvSpPr>
          <p:nvPr>
            <p:ph type="title"/>
          </p:nvPr>
        </p:nvSpPr>
        <p:spPr>
          <a:xfrm>
            <a:off x="398533" y="981363"/>
            <a:ext cx="5506800" cy="911700"/>
          </a:xfrm>
          <a:prstGeom prst="rect">
            <a:avLst/>
          </a:prstGeom>
          <a:noFill/>
          <a:ln>
            <a:noFill/>
          </a:ln>
        </p:spPr>
        <p:txBody>
          <a:bodyPr spcFirstLastPara="1" wrap="square" lIns="68575" tIns="34275" rIns="68575" bIns="0" anchor="b" anchorCtr="0">
            <a:normAutofit/>
          </a:bodyPr>
          <a:lstStyle>
            <a:lvl1pPr lvl="0" algn="l" rtl="0">
              <a:lnSpc>
                <a:spcPct val="90000"/>
              </a:lnSpc>
              <a:spcBef>
                <a:spcPts val="0"/>
              </a:spcBef>
              <a:spcAft>
                <a:spcPts val="0"/>
              </a:spcAft>
              <a:buClr>
                <a:srgbClr val="17375E"/>
              </a:buClr>
              <a:buSzPts val="3000"/>
              <a:buFont typeface="Trebuchet MS"/>
              <a:buNone/>
              <a:defRPr sz="3000" b="1">
                <a:solidFill>
                  <a:srgbClr val="17375E"/>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61" name="Google Shape;1561;p192"/>
          <p:cNvSpPr txBox="1">
            <a:spLocks noGrp="1"/>
          </p:cNvSpPr>
          <p:nvPr>
            <p:ph type="ftr" idx="11"/>
          </p:nvPr>
        </p:nvSpPr>
        <p:spPr>
          <a:xfrm>
            <a:off x="253898" y="4767263"/>
            <a:ext cx="30861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562" name="Google Shape;1562;p192"/>
          <p:cNvSpPr txBox="1">
            <a:spLocks noGrp="1"/>
          </p:cNvSpPr>
          <p:nvPr>
            <p:ph type="sldNum" idx="12"/>
          </p:nvPr>
        </p:nvSpPr>
        <p:spPr>
          <a:xfrm>
            <a:off x="8360228" y="4767263"/>
            <a:ext cx="555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100"/>
            </a:lvl1pPr>
            <a:lvl2pPr marL="0" lvl="1" indent="0" algn="r" rtl="0">
              <a:spcBef>
                <a:spcPts val="0"/>
              </a:spcBef>
              <a:buNone/>
              <a:defRPr sz="1100"/>
            </a:lvl2pPr>
            <a:lvl3pPr marL="0" lvl="2" indent="0" algn="r" rtl="0">
              <a:spcBef>
                <a:spcPts val="0"/>
              </a:spcBef>
              <a:buNone/>
              <a:defRPr sz="1100"/>
            </a:lvl3pPr>
            <a:lvl4pPr marL="0" lvl="3" indent="0" algn="r" rtl="0">
              <a:spcBef>
                <a:spcPts val="0"/>
              </a:spcBef>
              <a:buNone/>
              <a:defRPr sz="1100"/>
            </a:lvl4pPr>
            <a:lvl5pPr marL="0" lvl="4" indent="0" algn="r" rtl="0">
              <a:spcBef>
                <a:spcPts val="0"/>
              </a:spcBef>
              <a:buNone/>
              <a:defRPr sz="1100"/>
            </a:lvl5pPr>
            <a:lvl6pPr marL="0" lvl="5" indent="0" algn="r" rtl="0">
              <a:spcBef>
                <a:spcPts val="0"/>
              </a:spcBef>
              <a:buNone/>
              <a:defRPr sz="1100"/>
            </a:lvl6pPr>
            <a:lvl7pPr marL="0" lvl="6" indent="0" algn="r" rtl="0">
              <a:spcBef>
                <a:spcPts val="0"/>
              </a:spcBef>
              <a:buNone/>
              <a:defRPr sz="1100"/>
            </a:lvl7pPr>
            <a:lvl8pPr marL="0" lvl="7" indent="0" algn="r" rtl="0">
              <a:spcBef>
                <a:spcPts val="0"/>
              </a:spcBef>
              <a:buNone/>
              <a:defRPr sz="1100"/>
            </a:lvl8pPr>
            <a:lvl9pPr marL="0" lvl="8" indent="0" algn="r" rtl="0">
              <a:spcBef>
                <a:spcPts val="0"/>
              </a:spcBef>
              <a:buNone/>
              <a:defRPr sz="1100"/>
            </a:lvl9pPr>
          </a:lstStyle>
          <a:p>
            <a:pPr marL="0" lvl="0" indent="0" algn="r" rtl="0">
              <a:spcBef>
                <a:spcPts val="0"/>
              </a:spcBef>
              <a:spcAft>
                <a:spcPts val="0"/>
              </a:spcAft>
              <a:buNone/>
            </a:pPr>
            <a:fld id="{00000000-1234-1234-1234-123412341234}" type="slidenum">
              <a:rPr lang="en"/>
              <a:t>‹#›</a:t>
            </a:fld>
            <a:endParaRPr/>
          </a:p>
        </p:txBody>
      </p:sp>
      <p:pic>
        <p:nvPicPr>
          <p:cNvPr id="1563" name="Google Shape;1563;p19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5928284" y="1728700"/>
            <a:ext cx="2919482" cy="2179709"/>
          </a:xfrm>
          <a:prstGeom prst="rect">
            <a:avLst/>
          </a:prstGeom>
          <a:noFill/>
          <a:ln w="19050" cap="flat" cmpd="sng">
            <a:solidFill>
              <a:srgbClr val="953735"/>
            </a:solidFill>
            <a:prstDash val="solid"/>
            <a:round/>
            <a:headEnd type="none" w="sm" len="sm"/>
            <a:tailEnd type="none" w="sm" len="sm"/>
          </a:ln>
        </p:spPr>
      </p:pic>
      <p:pic>
        <p:nvPicPr>
          <p:cNvPr id="1564" name="Google Shape;1564;p19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850332" y="0"/>
            <a:ext cx="1293668" cy="54889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07">
          <p15:clr>
            <a:srgbClr val="FBAE40"/>
          </p15:clr>
        </p15:guide>
        <p15:guide id="2" pos="2880">
          <p15:clr>
            <a:srgbClr val="FBAE40"/>
          </p15:clr>
        </p15:guide>
        <p15:guide id="3" pos="311">
          <p15:clr>
            <a:srgbClr val="FBAE40"/>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matchingName="Agenda" type="titleOnly">
  <p:cSld name="TITLE_ONLY">
    <p:bg>
      <p:bgPr>
        <a:solidFill>
          <a:srgbClr val="0B5394"/>
        </a:solidFill>
        <a:effectLst/>
      </p:bgPr>
    </p:bg>
    <p:spTree>
      <p:nvGrpSpPr>
        <p:cNvPr id="1" name="Shape 1569"/>
        <p:cNvGrpSpPr/>
        <p:nvPr/>
      </p:nvGrpSpPr>
      <p:grpSpPr>
        <a:xfrm>
          <a:off x="0" y="0"/>
          <a:ext cx="0" cy="0"/>
          <a:chOff x="0" y="0"/>
          <a:chExt cx="0" cy="0"/>
        </a:xfrm>
      </p:grpSpPr>
      <p:sp>
        <p:nvSpPr>
          <p:cNvPr id="1570" name="Google Shape;1570;p194"/>
          <p:cNvSpPr txBox="1">
            <a:spLocks noGrp="1"/>
          </p:cNvSpPr>
          <p:nvPr>
            <p:ph type="title"/>
          </p:nvPr>
        </p:nvSpPr>
        <p:spPr>
          <a:xfrm>
            <a:off x="5250" y="231800"/>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FFFFFF"/>
              </a:buClr>
              <a:buSzPts val="2800"/>
              <a:buFont typeface="Helvetica Neue"/>
              <a:buNone/>
              <a:defRPr>
                <a:solidFill>
                  <a:srgbClr val="FFFFFF"/>
                </a:solidFill>
                <a:latin typeface="Helvetica Neue"/>
                <a:ea typeface="Helvetica Neue"/>
                <a:cs typeface="Helvetica Neue"/>
                <a:sym typeface="Helvetica Neu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571" name="Google Shape;1571;p19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lvl="0" indent="0" algn="r" rtl="0">
              <a:buClr>
                <a:srgbClr val="595959"/>
              </a:buClr>
              <a:buSzPts val="1000"/>
              <a:buFont typeface="Arial"/>
              <a:buNone/>
              <a:defRPr sz="1000">
                <a:solidFill>
                  <a:srgbClr val="595959"/>
                </a:solidFill>
                <a:latin typeface="Arial"/>
                <a:ea typeface="Arial"/>
                <a:cs typeface="Arial"/>
                <a:sym typeface="Arial"/>
              </a:defRPr>
            </a:lvl1pPr>
            <a:lvl2pPr marL="0" lvl="1" indent="0" algn="r" rtl="0">
              <a:buClr>
                <a:srgbClr val="595959"/>
              </a:buClr>
              <a:buSzPts val="1000"/>
              <a:buFont typeface="Arial"/>
              <a:buNone/>
              <a:defRPr sz="1000">
                <a:solidFill>
                  <a:srgbClr val="595959"/>
                </a:solidFill>
                <a:latin typeface="Arial"/>
                <a:ea typeface="Arial"/>
                <a:cs typeface="Arial"/>
                <a:sym typeface="Arial"/>
              </a:defRPr>
            </a:lvl2pPr>
            <a:lvl3pPr marL="0" lvl="2" indent="0" algn="r" rtl="0">
              <a:buClr>
                <a:srgbClr val="595959"/>
              </a:buClr>
              <a:buSzPts val="1000"/>
              <a:buFont typeface="Arial"/>
              <a:buNone/>
              <a:defRPr sz="1000">
                <a:solidFill>
                  <a:srgbClr val="595959"/>
                </a:solidFill>
                <a:latin typeface="Arial"/>
                <a:ea typeface="Arial"/>
                <a:cs typeface="Arial"/>
                <a:sym typeface="Arial"/>
              </a:defRPr>
            </a:lvl3pPr>
            <a:lvl4pPr marL="0" lvl="3" indent="0" algn="r" rtl="0">
              <a:buClr>
                <a:srgbClr val="595959"/>
              </a:buClr>
              <a:buSzPts val="1000"/>
              <a:buFont typeface="Arial"/>
              <a:buNone/>
              <a:defRPr sz="1000">
                <a:solidFill>
                  <a:srgbClr val="595959"/>
                </a:solidFill>
                <a:latin typeface="Arial"/>
                <a:ea typeface="Arial"/>
                <a:cs typeface="Arial"/>
                <a:sym typeface="Arial"/>
              </a:defRPr>
            </a:lvl4pPr>
            <a:lvl5pPr marL="0" lvl="4" indent="0" algn="r" rtl="0">
              <a:buClr>
                <a:srgbClr val="595959"/>
              </a:buClr>
              <a:buSzPts val="1000"/>
              <a:buFont typeface="Arial"/>
              <a:buNone/>
              <a:defRPr sz="1000">
                <a:solidFill>
                  <a:srgbClr val="595959"/>
                </a:solidFill>
                <a:latin typeface="Arial"/>
                <a:ea typeface="Arial"/>
                <a:cs typeface="Arial"/>
                <a:sym typeface="Arial"/>
              </a:defRPr>
            </a:lvl5pPr>
            <a:lvl6pPr marL="0" lvl="5" indent="0" algn="r" rtl="0">
              <a:buClr>
                <a:srgbClr val="595959"/>
              </a:buClr>
              <a:buSzPts val="1000"/>
              <a:buFont typeface="Arial"/>
              <a:buNone/>
              <a:defRPr sz="1000">
                <a:solidFill>
                  <a:srgbClr val="595959"/>
                </a:solidFill>
                <a:latin typeface="Arial"/>
                <a:ea typeface="Arial"/>
                <a:cs typeface="Arial"/>
                <a:sym typeface="Arial"/>
              </a:defRPr>
            </a:lvl6pPr>
            <a:lvl7pPr marL="0" lvl="6" indent="0" algn="r" rtl="0">
              <a:buClr>
                <a:srgbClr val="595959"/>
              </a:buClr>
              <a:buSzPts val="1000"/>
              <a:buFont typeface="Arial"/>
              <a:buNone/>
              <a:defRPr sz="1000">
                <a:solidFill>
                  <a:srgbClr val="595959"/>
                </a:solidFill>
                <a:latin typeface="Arial"/>
                <a:ea typeface="Arial"/>
                <a:cs typeface="Arial"/>
                <a:sym typeface="Arial"/>
              </a:defRPr>
            </a:lvl7pPr>
            <a:lvl8pPr marL="0" lvl="7" indent="0" algn="r" rtl="0">
              <a:buClr>
                <a:srgbClr val="595959"/>
              </a:buClr>
              <a:buSzPts val="1000"/>
              <a:buFont typeface="Arial"/>
              <a:buNone/>
              <a:defRPr sz="1000">
                <a:solidFill>
                  <a:srgbClr val="595959"/>
                </a:solidFill>
                <a:latin typeface="Arial"/>
                <a:ea typeface="Arial"/>
                <a:cs typeface="Arial"/>
                <a:sym typeface="Arial"/>
              </a:defRPr>
            </a:lvl8pPr>
            <a:lvl9pPr marL="0" lvl="8" indent="0" algn="r" rtl="0">
              <a:buClr>
                <a:srgbClr val="595959"/>
              </a:buClr>
              <a:buSzPts val="1000"/>
              <a:buFont typeface="Arial"/>
              <a:buNone/>
              <a:defRPr sz="1000">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cxnSp>
        <p:nvCxnSpPr>
          <p:cNvPr id="1572" name="Google Shape;1572;p194"/>
          <p:cNvCxnSpPr/>
          <p:nvPr/>
        </p:nvCxnSpPr>
        <p:spPr>
          <a:xfrm rot="10800000">
            <a:off x="20700" y="880225"/>
            <a:ext cx="9102600" cy="20700"/>
          </a:xfrm>
          <a:prstGeom prst="straightConnector1">
            <a:avLst/>
          </a:prstGeom>
          <a:noFill/>
          <a:ln w="28575" cap="flat" cmpd="sng">
            <a:solidFill>
              <a:srgbClr val="FFFFFF"/>
            </a:solidFill>
            <a:prstDash val="solid"/>
            <a:round/>
            <a:headEnd type="none" w="sm" len="sm"/>
            <a:tailEnd type="none" w="sm" len="sm"/>
          </a:ln>
        </p:spPr>
      </p:cxnSp>
      <p:sp>
        <p:nvSpPr>
          <p:cNvPr id="1573" name="Google Shape;1573;p194"/>
          <p:cNvSpPr txBox="1"/>
          <p:nvPr/>
        </p:nvSpPr>
        <p:spPr>
          <a:xfrm>
            <a:off x="187350" y="976650"/>
            <a:ext cx="8639100" cy="38163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rgbClr val="000000"/>
              </a:buClr>
              <a:buSzPts val="1400"/>
              <a:buFont typeface="Arial"/>
              <a:buNone/>
            </a:pPr>
            <a:endParaRPr sz="1400">
              <a:solidFill>
                <a:srgbClr val="FFFFFF"/>
              </a:solidFill>
              <a:latin typeface="Helvetica Neue"/>
              <a:ea typeface="Helvetica Neue"/>
              <a:cs typeface="Helvetica Neue"/>
              <a:sym typeface="Helvetica Neue"/>
            </a:endParaRP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74"/>
        <p:cNvGrpSpPr/>
        <p:nvPr/>
      </p:nvGrpSpPr>
      <p:grpSpPr>
        <a:xfrm>
          <a:off x="0" y="0"/>
          <a:ext cx="0" cy="0"/>
          <a:chOff x="0" y="0"/>
          <a:chExt cx="0" cy="0"/>
        </a:xfrm>
      </p:grpSpPr>
      <p:sp>
        <p:nvSpPr>
          <p:cNvPr id="1575" name="Google Shape;1575;p195"/>
          <p:cNvSpPr txBox="1">
            <a:spLocks noGrp="1"/>
          </p:cNvSpPr>
          <p:nvPr>
            <p:ph type="ctrTitle"/>
          </p:nvPr>
        </p:nvSpPr>
        <p:spPr>
          <a:xfrm>
            <a:off x="311700" y="1696575"/>
            <a:ext cx="8445300" cy="11007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4800"/>
              <a:buFont typeface="Helvetica Neue"/>
              <a:buNone/>
              <a:defRPr sz="4800">
                <a:latin typeface="Helvetica Neue"/>
                <a:ea typeface="Helvetica Neue"/>
                <a:cs typeface="Helvetica Neue"/>
                <a:sym typeface="Helvetica Neue"/>
              </a:defRPr>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1576" name="Google Shape;1576;p195"/>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800"/>
              <a:buFont typeface="Helvetica Neue"/>
              <a:buNone/>
              <a:defRPr sz="2800">
                <a:solidFill>
                  <a:srgbClr val="000000"/>
                </a:solidFill>
                <a:latin typeface="Helvetica Neue"/>
                <a:ea typeface="Helvetica Neue"/>
                <a:cs typeface="Helvetica Neue"/>
                <a:sym typeface="Helvetica Neu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577" name="Google Shape;1577;p19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lvl="0" indent="0" algn="r" rtl="0">
              <a:buClr>
                <a:srgbClr val="595959"/>
              </a:buClr>
              <a:buSzPts val="1000"/>
              <a:buFont typeface="Arial"/>
              <a:buNone/>
              <a:defRPr sz="1000">
                <a:solidFill>
                  <a:srgbClr val="595959"/>
                </a:solidFill>
                <a:latin typeface="Arial"/>
                <a:ea typeface="Arial"/>
                <a:cs typeface="Arial"/>
                <a:sym typeface="Arial"/>
              </a:defRPr>
            </a:lvl1pPr>
            <a:lvl2pPr marL="0" lvl="1" indent="0" algn="r" rtl="0">
              <a:buClr>
                <a:srgbClr val="595959"/>
              </a:buClr>
              <a:buSzPts val="1000"/>
              <a:buFont typeface="Arial"/>
              <a:buNone/>
              <a:defRPr sz="1000">
                <a:solidFill>
                  <a:srgbClr val="595959"/>
                </a:solidFill>
                <a:latin typeface="Arial"/>
                <a:ea typeface="Arial"/>
                <a:cs typeface="Arial"/>
                <a:sym typeface="Arial"/>
              </a:defRPr>
            </a:lvl2pPr>
            <a:lvl3pPr marL="0" lvl="2" indent="0" algn="r" rtl="0">
              <a:buClr>
                <a:srgbClr val="595959"/>
              </a:buClr>
              <a:buSzPts val="1000"/>
              <a:buFont typeface="Arial"/>
              <a:buNone/>
              <a:defRPr sz="1000">
                <a:solidFill>
                  <a:srgbClr val="595959"/>
                </a:solidFill>
                <a:latin typeface="Arial"/>
                <a:ea typeface="Arial"/>
                <a:cs typeface="Arial"/>
                <a:sym typeface="Arial"/>
              </a:defRPr>
            </a:lvl3pPr>
            <a:lvl4pPr marL="0" lvl="3" indent="0" algn="r" rtl="0">
              <a:buClr>
                <a:srgbClr val="595959"/>
              </a:buClr>
              <a:buSzPts val="1000"/>
              <a:buFont typeface="Arial"/>
              <a:buNone/>
              <a:defRPr sz="1000">
                <a:solidFill>
                  <a:srgbClr val="595959"/>
                </a:solidFill>
                <a:latin typeface="Arial"/>
                <a:ea typeface="Arial"/>
                <a:cs typeface="Arial"/>
                <a:sym typeface="Arial"/>
              </a:defRPr>
            </a:lvl4pPr>
            <a:lvl5pPr marL="0" lvl="4" indent="0" algn="r" rtl="0">
              <a:buClr>
                <a:srgbClr val="595959"/>
              </a:buClr>
              <a:buSzPts val="1000"/>
              <a:buFont typeface="Arial"/>
              <a:buNone/>
              <a:defRPr sz="1000">
                <a:solidFill>
                  <a:srgbClr val="595959"/>
                </a:solidFill>
                <a:latin typeface="Arial"/>
                <a:ea typeface="Arial"/>
                <a:cs typeface="Arial"/>
                <a:sym typeface="Arial"/>
              </a:defRPr>
            </a:lvl5pPr>
            <a:lvl6pPr marL="0" lvl="5" indent="0" algn="r" rtl="0">
              <a:buClr>
                <a:srgbClr val="595959"/>
              </a:buClr>
              <a:buSzPts val="1000"/>
              <a:buFont typeface="Arial"/>
              <a:buNone/>
              <a:defRPr sz="1000">
                <a:solidFill>
                  <a:srgbClr val="595959"/>
                </a:solidFill>
                <a:latin typeface="Arial"/>
                <a:ea typeface="Arial"/>
                <a:cs typeface="Arial"/>
                <a:sym typeface="Arial"/>
              </a:defRPr>
            </a:lvl6pPr>
            <a:lvl7pPr marL="0" lvl="6" indent="0" algn="r" rtl="0">
              <a:buClr>
                <a:srgbClr val="595959"/>
              </a:buClr>
              <a:buSzPts val="1000"/>
              <a:buFont typeface="Arial"/>
              <a:buNone/>
              <a:defRPr sz="1000">
                <a:solidFill>
                  <a:srgbClr val="595959"/>
                </a:solidFill>
                <a:latin typeface="Arial"/>
                <a:ea typeface="Arial"/>
                <a:cs typeface="Arial"/>
                <a:sym typeface="Arial"/>
              </a:defRPr>
            </a:lvl7pPr>
            <a:lvl8pPr marL="0" lvl="7" indent="0" algn="r" rtl="0">
              <a:buClr>
                <a:srgbClr val="595959"/>
              </a:buClr>
              <a:buSzPts val="1000"/>
              <a:buFont typeface="Arial"/>
              <a:buNone/>
              <a:defRPr sz="1000">
                <a:solidFill>
                  <a:srgbClr val="595959"/>
                </a:solidFill>
                <a:latin typeface="Arial"/>
                <a:ea typeface="Arial"/>
                <a:cs typeface="Arial"/>
                <a:sym typeface="Arial"/>
              </a:defRPr>
            </a:lvl8pPr>
            <a:lvl9pPr marL="0" lvl="8" indent="0" algn="r" rtl="0">
              <a:buClr>
                <a:srgbClr val="595959"/>
              </a:buClr>
              <a:buSzPts val="1000"/>
              <a:buFont typeface="Arial"/>
              <a:buNone/>
              <a:defRPr sz="1000">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578" name="Google Shape;1578;p195" descr="Approved Logo.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644175" y="0"/>
            <a:ext cx="632739" cy="441386"/>
          </a:xfrm>
          <a:prstGeom prst="rect">
            <a:avLst/>
          </a:prstGeom>
          <a:noFill/>
          <a:ln>
            <a:noFill/>
          </a:ln>
        </p:spPr>
      </p:pic>
      <p:cxnSp>
        <p:nvCxnSpPr>
          <p:cNvPr id="1579" name="Google Shape;1579;p195"/>
          <p:cNvCxnSpPr/>
          <p:nvPr/>
        </p:nvCxnSpPr>
        <p:spPr>
          <a:xfrm rot="10800000">
            <a:off x="-7200" y="881425"/>
            <a:ext cx="9130500" cy="5100"/>
          </a:xfrm>
          <a:prstGeom prst="straightConnector1">
            <a:avLst/>
          </a:prstGeom>
          <a:noFill/>
          <a:ln w="28575" cap="flat" cmpd="sng">
            <a:solidFill>
              <a:srgbClr val="1F497D"/>
            </a:solidFill>
            <a:prstDash val="solid"/>
            <a:round/>
            <a:headEnd type="none" w="sm" len="sm"/>
            <a:tailEnd type="none" w="sm" len="sm"/>
          </a:ln>
        </p:spPr>
      </p:cxn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0B5394"/>
        </a:solidFill>
        <a:effectLst/>
      </p:bgPr>
    </p:bg>
    <p:spTree>
      <p:nvGrpSpPr>
        <p:cNvPr id="1" name="Shape 1580"/>
        <p:cNvGrpSpPr/>
        <p:nvPr/>
      </p:nvGrpSpPr>
      <p:grpSpPr>
        <a:xfrm>
          <a:off x="0" y="0"/>
          <a:ext cx="0" cy="0"/>
          <a:chOff x="0" y="0"/>
          <a:chExt cx="0" cy="0"/>
        </a:xfrm>
      </p:grpSpPr>
      <p:sp>
        <p:nvSpPr>
          <p:cNvPr id="1581" name="Google Shape;1581;p196"/>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3600"/>
              <a:buFont typeface="Helvetica Neue"/>
              <a:buNone/>
              <a:defRPr sz="3600">
                <a:solidFill>
                  <a:srgbClr val="FFFFFF"/>
                </a:solidFill>
                <a:latin typeface="Helvetica Neue"/>
                <a:ea typeface="Helvetica Neue"/>
                <a:cs typeface="Helvetica Neue"/>
                <a:sym typeface="Helvetica Neue"/>
              </a:defRPr>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1582" name="Google Shape;1582;p19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lvl="0" indent="0" algn="r" rtl="0">
              <a:buClr>
                <a:srgbClr val="595959"/>
              </a:buClr>
              <a:buSzPts val="1000"/>
              <a:buFont typeface="Arial"/>
              <a:buNone/>
              <a:defRPr sz="1000">
                <a:solidFill>
                  <a:srgbClr val="595959"/>
                </a:solidFill>
                <a:latin typeface="Arial"/>
                <a:ea typeface="Arial"/>
                <a:cs typeface="Arial"/>
                <a:sym typeface="Arial"/>
              </a:defRPr>
            </a:lvl1pPr>
            <a:lvl2pPr marL="0" lvl="1" indent="0" algn="r" rtl="0">
              <a:buClr>
                <a:srgbClr val="595959"/>
              </a:buClr>
              <a:buSzPts val="1000"/>
              <a:buFont typeface="Arial"/>
              <a:buNone/>
              <a:defRPr sz="1000">
                <a:solidFill>
                  <a:srgbClr val="595959"/>
                </a:solidFill>
                <a:latin typeface="Arial"/>
                <a:ea typeface="Arial"/>
                <a:cs typeface="Arial"/>
                <a:sym typeface="Arial"/>
              </a:defRPr>
            </a:lvl2pPr>
            <a:lvl3pPr marL="0" lvl="2" indent="0" algn="r" rtl="0">
              <a:buClr>
                <a:srgbClr val="595959"/>
              </a:buClr>
              <a:buSzPts val="1000"/>
              <a:buFont typeface="Arial"/>
              <a:buNone/>
              <a:defRPr sz="1000">
                <a:solidFill>
                  <a:srgbClr val="595959"/>
                </a:solidFill>
                <a:latin typeface="Arial"/>
                <a:ea typeface="Arial"/>
                <a:cs typeface="Arial"/>
                <a:sym typeface="Arial"/>
              </a:defRPr>
            </a:lvl3pPr>
            <a:lvl4pPr marL="0" lvl="3" indent="0" algn="r" rtl="0">
              <a:buClr>
                <a:srgbClr val="595959"/>
              </a:buClr>
              <a:buSzPts val="1000"/>
              <a:buFont typeface="Arial"/>
              <a:buNone/>
              <a:defRPr sz="1000">
                <a:solidFill>
                  <a:srgbClr val="595959"/>
                </a:solidFill>
                <a:latin typeface="Arial"/>
                <a:ea typeface="Arial"/>
                <a:cs typeface="Arial"/>
                <a:sym typeface="Arial"/>
              </a:defRPr>
            </a:lvl4pPr>
            <a:lvl5pPr marL="0" lvl="4" indent="0" algn="r" rtl="0">
              <a:buClr>
                <a:srgbClr val="595959"/>
              </a:buClr>
              <a:buSzPts val="1000"/>
              <a:buFont typeface="Arial"/>
              <a:buNone/>
              <a:defRPr sz="1000">
                <a:solidFill>
                  <a:srgbClr val="595959"/>
                </a:solidFill>
                <a:latin typeface="Arial"/>
                <a:ea typeface="Arial"/>
                <a:cs typeface="Arial"/>
                <a:sym typeface="Arial"/>
              </a:defRPr>
            </a:lvl5pPr>
            <a:lvl6pPr marL="0" lvl="5" indent="0" algn="r" rtl="0">
              <a:buClr>
                <a:srgbClr val="595959"/>
              </a:buClr>
              <a:buSzPts val="1000"/>
              <a:buFont typeface="Arial"/>
              <a:buNone/>
              <a:defRPr sz="1000">
                <a:solidFill>
                  <a:srgbClr val="595959"/>
                </a:solidFill>
                <a:latin typeface="Arial"/>
                <a:ea typeface="Arial"/>
                <a:cs typeface="Arial"/>
                <a:sym typeface="Arial"/>
              </a:defRPr>
            </a:lvl6pPr>
            <a:lvl7pPr marL="0" lvl="6" indent="0" algn="r" rtl="0">
              <a:buClr>
                <a:srgbClr val="595959"/>
              </a:buClr>
              <a:buSzPts val="1000"/>
              <a:buFont typeface="Arial"/>
              <a:buNone/>
              <a:defRPr sz="1000">
                <a:solidFill>
                  <a:srgbClr val="595959"/>
                </a:solidFill>
                <a:latin typeface="Arial"/>
                <a:ea typeface="Arial"/>
                <a:cs typeface="Arial"/>
                <a:sym typeface="Arial"/>
              </a:defRPr>
            </a:lvl7pPr>
            <a:lvl8pPr marL="0" lvl="7" indent="0" algn="r" rtl="0">
              <a:buClr>
                <a:srgbClr val="595959"/>
              </a:buClr>
              <a:buSzPts val="1000"/>
              <a:buFont typeface="Arial"/>
              <a:buNone/>
              <a:defRPr sz="1000">
                <a:solidFill>
                  <a:srgbClr val="595959"/>
                </a:solidFill>
                <a:latin typeface="Arial"/>
                <a:ea typeface="Arial"/>
                <a:cs typeface="Arial"/>
                <a:sym typeface="Arial"/>
              </a:defRPr>
            </a:lvl8pPr>
            <a:lvl9pPr marL="0" lvl="8" indent="0" algn="r" rtl="0">
              <a:buClr>
                <a:srgbClr val="595959"/>
              </a:buClr>
              <a:buSzPts val="1000"/>
              <a:buFont typeface="Arial"/>
              <a:buNone/>
              <a:defRPr sz="1000">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83"/>
        <p:cNvGrpSpPr/>
        <p:nvPr/>
      </p:nvGrpSpPr>
      <p:grpSpPr>
        <a:xfrm>
          <a:off x="0" y="0"/>
          <a:ext cx="0" cy="0"/>
          <a:chOff x="0" y="0"/>
          <a:chExt cx="0" cy="0"/>
        </a:xfrm>
      </p:grpSpPr>
      <p:sp>
        <p:nvSpPr>
          <p:cNvPr id="1584" name="Google Shape;1584;p197"/>
          <p:cNvSpPr txBox="1">
            <a:spLocks noGrp="1"/>
          </p:cNvSpPr>
          <p:nvPr>
            <p:ph type="title"/>
          </p:nvPr>
        </p:nvSpPr>
        <p:spPr>
          <a:xfrm>
            <a:off x="0" y="22147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Font typeface="Helvetica Neue"/>
              <a:buNone/>
              <a:defRPr>
                <a:latin typeface="Helvetica Neue"/>
                <a:ea typeface="Helvetica Neue"/>
                <a:cs typeface="Helvetica Neue"/>
                <a:sym typeface="Helvetica Neu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585" name="Google Shape;1585;p197"/>
          <p:cNvSpPr txBox="1">
            <a:spLocks noGrp="1"/>
          </p:cNvSpPr>
          <p:nvPr>
            <p:ph type="body" idx="1"/>
          </p:nvPr>
        </p:nvSpPr>
        <p:spPr>
          <a:xfrm>
            <a:off x="270225" y="999750"/>
            <a:ext cx="8520600" cy="40572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Clr>
                <a:srgbClr val="000000"/>
              </a:buClr>
              <a:buSzPts val="1800"/>
              <a:buFont typeface="Helvetica Neue"/>
              <a:buChar char="●"/>
              <a:defRPr>
                <a:solidFill>
                  <a:srgbClr val="000000"/>
                </a:solidFill>
                <a:latin typeface="Helvetica Neue"/>
                <a:ea typeface="Helvetica Neue"/>
                <a:cs typeface="Helvetica Neue"/>
                <a:sym typeface="Helvetica Neue"/>
              </a:defRPr>
            </a:lvl1pPr>
            <a:lvl2pPr marL="914400" lvl="1" indent="-317500" algn="l" rtl="0">
              <a:lnSpc>
                <a:spcPct val="115000"/>
              </a:lnSpc>
              <a:spcBef>
                <a:spcPts val="1600"/>
              </a:spcBef>
              <a:spcAft>
                <a:spcPts val="0"/>
              </a:spcAft>
              <a:buClr>
                <a:srgbClr val="000000"/>
              </a:buClr>
              <a:buSzPts val="1400"/>
              <a:buFont typeface="Helvetica Neue"/>
              <a:buChar char="○"/>
              <a:defRPr>
                <a:solidFill>
                  <a:srgbClr val="000000"/>
                </a:solidFill>
                <a:latin typeface="Helvetica Neue"/>
                <a:ea typeface="Helvetica Neue"/>
                <a:cs typeface="Helvetica Neue"/>
                <a:sym typeface="Helvetica Neue"/>
              </a:defRPr>
            </a:lvl2pPr>
            <a:lvl3pPr marL="1371600" lvl="2" indent="-317500" algn="l" rtl="0">
              <a:lnSpc>
                <a:spcPct val="115000"/>
              </a:lnSpc>
              <a:spcBef>
                <a:spcPts val="1600"/>
              </a:spcBef>
              <a:spcAft>
                <a:spcPts val="0"/>
              </a:spcAft>
              <a:buClr>
                <a:srgbClr val="000000"/>
              </a:buClr>
              <a:buSzPts val="1400"/>
              <a:buFont typeface="Helvetica Neue"/>
              <a:buChar char="■"/>
              <a:defRPr>
                <a:solidFill>
                  <a:srgbClr val="000000"/>
                </a:solidFill>
                <a:latin typeface="Helvetica Neue"/>
                <a:ea typeface="Helvetica Neue"/>
                <a:cs typeface="Helvetica Neue"/>
                <a:sym typeface="Helvetica Neue"/>
              </a:defRPr>
            </a:lvl3pPr>
            <a:lvl4pPr marL="1828800" lvl="3" indent="-317500" algn="l" rtl="0">
              <a:lnSpc>
                <a:spcPct val="115000"/>
              </a:lnSpc>
              <a:spcBef>
                <a:spcPts val="1600"/>
              </a:spcBef>
              <a:spcAft>
                <a:spcPts val="0"/>
              </a:spcAft>
              <a:buClr>
                <a:srgbClr val="000000"/>
              </a:buClr>
              <a:buSzPts val="1400"/>
              <a:buFont typeface="Helvetica Neue"/>
              <a:buChar char="●"/>
              <a:defRPr>
                <a:solidFill>
                  <a:srgbClr val="000000"/>
                </a:solidFill>
                <a:latin typeface="Helvetica Neue"/>
                <a:ea typeface="Helvetica Neue"/>
                <a:cs typeface="Helvetica Neue"/>
                <a:sym typeface="Helvetica Neue"/>
              </a:defRPr>
            </a:lvl4pPr>
            <a:lvl5pPr marL="2286000" lvl="4" indent="-317500" algn="l" rtl="0">
              <a:lnSpc>
                <a:spcPct val="115000"/>
              </a:lnSpc>
              <a:spcBef>
                <a:spcPts val="1600"/>
              </a:spcBef>
              <a:spcAft>
                <a:spcPts val="0"/>
              </a:spcAft>
              <a:buClr>
                <a:srgbClr val="000000"/>
              </a:buClr>
              <a:buSzPts val="1400"/>
              <a:buFont typeface="Helvetica Neue"/>
              <a:buChar char="○"/>
              <a:defRPr>
                <a:solidFill>
                  <a:srgbClr val="000000"/>
                </a:solidFill>
                <a:latin typeface="Helvetica Neue"/>
                <a:ea typeface="Helvetica Neue"/>
                <a:cs typeface="Helvetica Neue"/>
                <a:sym typeface="Helvetica Neue"/>
              </a:defRPr>
            </a:lvl5pPr>
            <a:lvl6pPr marL="2743200" lvl="5" indent="-317500" algn="l" rtl="0">
              <a:lnSpc>
                <a:spcPct val="115000"/>
              </a:lnSpc>
              <a:spcBef>
                <a:spcPts val="1600"/>
              </a:spcBef>
              <a:spcAft>
                <a:spcPts val="0"/>
              </a:spcAft>
              <a:buClr>
                <a:srgbClr val="000000"/>
              </a:buClr>
              <a:buSzPts val="1400"/>
              <a:buFont typeface="Helvetica Neue"/>
              <a:buChar char="■"/>
              <a:defRPr>
                <a:solidFill>
                  <a:srgbClr val="000000"/>
                </a:solidFill>
                <a:latin typeface="Helvetica Neue"/>
                <a:ea typeface="Helvetica Neue"/>
                <a:cs typeface="Helvetica Neue"/>
                <a:sym typeface="Helvetica Neue"/>
              </a:defRPr>
            </a:lvl6pPr>
            <a:lvl7pPr marL="3200400" lvl="6" indent="-317500" algn="l" rtl="0">
              <a:lnSpc>
                <a:spcPct val="115000"/>
              </a:lnSpc>
              <a:spcBef>
                <a:spcPts val="1600"/>
              </a:spcBef>
              <a:spcAft>
                <a:spcPts val="0"/>
              </a:spcAft>
              <a:buClr>
                <a:srgbClr val="000000"/>
              </a:buClr>
              <a:buSzPts val="1400"/>
              <a:buFont typeface="Helvetica Neue"/>
              <a:buChar char="●"/>
              <a:defRPr>
                <a:solidFill>
                  <a:srgbClr val="000000"/>
                </a:solidFill>
                <a:latin typeface="Helvetica Neue"/>
                <a:ea typeface="Helvetica Neue"/>
                <a:cs typeface="Helvetica Neue"/>
                <a:sym typeface="Helvetica Neue"/>
              </a:defRPr>
            </a:lvl7pPr>
            <a:lvl8pPr marL="3657600" lvl="7" indent="-317500" algn="l" rtl="0">
              <a:lnSpc>
                <a:spcPct val="115000"/>
              </a:lnSpc>
              <a:spcBef>
                <a:spcPts val="1600"/>
              </a:spcBef>
              <a:spcAft>
                <a:spcPts val="0"/>
              </a:spcAft>
              <a:buClr>
                <a:srgbClr val="000000"/>
              </a:buClr>
              <a:buSzPts val="1400"/>
              <a:buFont typeface="Helvetica Neue"/>
              <a:buChar char="○"/>
              <a:defRPr>
                <a:solidFill>
                  <a:srgbClr val="000000"/>
                </a:solidFill>
                <a:latin typeface="Helvetica Neue"/>
                <a:ea typeface="Helvetica Neue"/>
                <a:cs typeface="Helvetica Neue"/>
                <a:sym typeface="Helvetica Neue"/>
              </a:defRPr>
            </a:lvl8pPr>
            <a:lvl9pPr marL="4114800" lvl="8" indent="-317500" algn="l" rtl="0">
              <a:lnSpc>
                <a:spcPct val="115000"/>
              </a:lnSpc>
              <a:spcBef>
                <a:spcPts val="1600"/>
              </a:spcBef>
              <a:spcAft>
                <a:spcPts val="1600"/>
              </a:spcAft>
              <a:buClr>
                <a:srgbClr val="000000"/>
              </a:buClr>
              <a:buSzPts val="1400"/>
              <a:buFont typeface="Helvetica Neue"/>
              <a:buChar char="■"/>
              <a:defRPr>
                <a:solidFill>
                  <a:srgbClr val="000000"/>
                </a:solidFill>
                <a:latin typeface="Helvetica Neue"/>
                <a:ea typeface="Helvetica Neue"/>
                <a:cs typeface="Helvetica Neue"/>
                <a:sym typeface="Helvetica Neue"/>
              </a:defRPr>
            </a:lvl9pPr>
          </a:lstStyle>
          <a:p>
            <a:endParaRPr/>
          </a:p>
        </p:txBody>
      </p:sp>
      <p:sp>
        <p:nvSpPr>
          <p:cNvPr id="1586" name="Google Shape;1586;p19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lvl="0" indent="0" algn="r" rtl="0">
              <a:buClr>
                <a:srgbClr val="595959"/>
              </a:buClr>
              <a:buSzPts val="1000"/>
              <a:buFont typeface="Arial"/>
              <a:buNone/>
              <a:defRPr sz="1000">
                <a:solidFill>
                  <a:srgbClr val="595959"/>
                </a:solidFill>
                <a:latin typeface="Arial"/>
                <a:ea typeface="Arial"/>
                <a:cs typeface="Arial"/>
                <a:sym typeface="Arial"/>
              </a:defRPr>
            </a:lvl1pPr>
            <a:lvl2pPr marL="0" lvl="1" indent="0" algn="r" rtl="0">
              <a:buClr>
                <a:srgbClr val="595959"/>
              </a:buClr>
              <a:buSzPts val="1000"/>
              <a:buFont typeface="Arial"/>
              <a:buNone/>
              <a:defRPr sz="1000">
                <a:solidFill>
                  <a:srgbClr val="595959"/>
                </a:solidFill>
                <a:latin typeface="Arial"/>
                <a:ea typeface="Arial"/>
                <a:cs typeface="Arial"/>
                <a:sym typeface="Arial"/>
              </a:defRPr>
            </a:lvl2pPr>
            <a:lvl3pPr marL="0" lvl="2" indent="0" algn="r" rtl="0">
              <a:buClr>
                <a:srgbClr val="595959"/>
              </a:buClr>
              <a:buSzPts val="1000"/>
              <a:buFont typeface="Arial"/>
              <a:buNone/>
              <a:defRPr sz="1000">
                <a:solidFill>
                  <a:srgbClr val="595959"/>
                </a:solidFill>
                <a:latin typeface="Arial"/>
                <a:ea typeface="Arial"/>
                <a:cs typeface="Arial"/>
                <a:sym typeface="Arial"/>
              </a:defRPr>
            </a:lvl3pPr>
            <a:lvl4pPr marL="0" lvl="3" indent="0" algn="r" rtl="0">
              <a:buClr>
                <a:srgbClr val="595959"/>
              </a:buClr>
              <a:buSzPts val="1000"/>
              <a:buFont typeface="Arial"/>
              <a:buNone/>
              <a:defRPr sz="1000">
                <a:solidFill>
                  <a:srgbClr val="595959"/>
                </a:solidFill>
                <a:latin typeface="Arial"/>
                <a:ea typeface="Arial"/>
                <a:cs typeface="Arial"/>
                <a:sym typeface="Arial"/>
              </a:defRPr>
            </a:lvl4pPr>
            <a:lvl5pPr marL="0" lvl="4" indent="0" algn="r" rtl="0">
              <a:buClr>
                <a:srgbClr val="595959"/>
              </a:buClr>
              <a:buSzPts val="1000"/>
              <a:buFont typeface="Arial"/>
              <a:buNone/>
              <a:defRPr sz="1000">
                <a:solidFill>
                  <a:srgbClr val="595959"/>
                </a:solidFill>
                <a:latin typeface="Arial"/>
                <a:ea typeface="Arial"/>
                <a:cs typeface="Arial"/>
                <a:sym typeface="Arial"/>
              </a:defRPr>
            </a:lvl5pPr>
            <a:lvl6pPr marL="0" lvl="5" indent="0" algn="r" rtl="0">
              <a:buClr>
                <a:srgbClr val="595959"/>
              </a:buClr>
              <a:buSzPts val="1000"/>
              <a:buFont typeface="Arial"/>
              <a:buNone/>
              <a:defRPr sz="1000">
                <a:solidFill>
                  <a:srgbClr val="595959"/>
                </a:solidFill>
                <a:latin typeface="Arial"/>
                <a:ea typeface="Arial"/>
                <a:cs typeface="Arial"/>
                <a:sym typeface="Arial"/>
              </a:defRPr>
            </a:lvl6pPr>
            <a:lvl7pPr marL="0" lvl="6" indent="0" algn="r" rtl="0">
              <a:buClr>
                <a:srgbClr val="595959"/>
              </a:buClr>
              <a:buSzPts val="1000"/>
              <a:buFont typeface="Arial"/>
              <a:buNone/>
              <a:defRPr sz="1000">
                <a:solidFill>
                  <a:srgbClr val="595959"/>
                </a:solidFill>
                <a:latin typeface="Arial"/>
                <a:ea typeface="Arial"/>
                <a:cs typeface="Arial"/>
                <a:sym typeface="Arial"/>
              </a:defRPr>
            </a:lvl7pPr>
            <a:lvl8pPr marL="0" lvl="7" indent="0" algn="r" rtl="0">
              <a:buClr>
                <a:srgbClr val="595959"/>
              </a:buClr>
              <a:buSzPts val="1000"/>
              <a:buFont typeface="Arial"/>
              <a:buNone/>
              <a:defRPr sz="1000">
                <a:solidFill>
                  <a:srgbClr val="595959"/>
                </a:solidFill>
                <a:latin typeface="Arial"/>
                <a:ea typeface="Arial"/>
                <a:cs typeface="Arial"/>
                <a:sym typeface="Arial"/>
              </a:defRPr>
            </a:lvl8pPr>
            <a:lvl9pPr marL="0" lvl="8" indent="0" algn="r" rtl="0">
              <a:buClr>
                <a:srgbClr val="595959"/>
              </a:buClr>
              <a:buSzPts val="1000"/>
              <a:buFont typeface="Arial"/>
              <a:buNone/>
              <a:defRPr sz="1000">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cxnSp>
        <p:nvCxnSpPr>
          <p:cNvPr id="1587" name="Google Shape;1587;p197"/>
          <p:cNvCxnSpPr/>
          <p:nvPr/>
        </p:nvCxnSpPr>
        <p:spPr>
          <a:xfrm rot="10800000">
            <a:off x="6150" y="794175"/>
            <a:ext cx="9102600" cy="20700"/>
          </a:xfrm>
          <a:prstGeom prst="straightConnector1">
            <a:avLst/>
          </a:prstGeom>
          <a:noFill/>
          <a:ln w="28575" cap="flat" cmpd="sng">
            <a:solidFill>
              <a:srgbClr val="1F497D"/>
            </a:solidFill>
            <a:prstDash val="solid"/>
            <a:round/>
            <a:headEnd type="none" w="sm" len="sm"/>
            <a:tailEnd type="none" w="sm" len="sm"/>
          </a:ln>
        </p:spPr>
      </p:cxn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588"/>
        <p:cNvGrpSpPr/>
        <p:nvPr/>
      </p:nvGrpSpPr>
      <p:grpSpPr>
        <a:xfrm>
          <a:off x="0" y="0"/>
          <a:ext cx="0" cy="0"/>
          <a:chOff x="0" y="0"/>
          <a:chExt cx="0" cy="0"/>
        </a:xfrm>
      </p:grpSpPr>
      <p:sp>
        <p:nvSpPr>
          <p:cNvPr id="1589" name="Google Shape;1589;p198"/>
          <p:cNvSpPr txBox="1">
            <a:spLocks noGrp="1"/>
          </p:cNvSpPr>
          <p:nvPr>
            <p:ph type="title"/>
          </p:nvPr>
        </p:nvSpPr>
        <p:spPr>
          <a:xfrm>
            <a:off x="-48150" y="247800"/>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Font typeface="Helvetica Neue"/>
              <a:buNone/>
              <a:defRPr>
                <a:latin typeface="Helvetica Neue"/>
                <a:ea typeface="Helvetica Neue"/>
                <a:cs typeface="Helvetica Neue"/>
                <a:sym typeface="Helvetica Neu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590" name="Google Shape;1590;p198"/>
          <p:cNvSpPr txBox="1">
            <a:spLocks noGrp="1"/>
          </p:cNvSpPr>
          <p:nvPr>
            <p:ph type="body" idx="1"/>
          </p:nvPr>
        </p:nvSpPr>
        <p:spPr>
          <a:xfrm>
            <a:off x="311700" y="1152475"/>
            <a:ext cx="4038900" cy="39042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Clr>
                <a:srgbClr val="000000"/>
              </a:buClr>
              <a:buSzPts val="1400"/>
              <a:buFont typeface="Helvetica Neue"/>
              <a:buChar char="●"/>
              <a:defRPr sz="1400">
                <a:solidFill>
                  <a:srgbClr val="000000"/>
                </a:solidFill>
                <a:latin typeface="Helvetica Neue"/>
                <a:ea typeface="Helvetica Neue"/>
                <a:cs typeface="Helvetica Neue"/>
                <a:sym typeface="Helvetica Neue"/>
              </a:defRPr>
            </a:lvl1pPr>
            <a:lvl2pPr marL="914400" lvl="1" indent="-304800" algn="l" rtl="0">
              <a:lnSpc>
                <a:spcPct val="115000"/>
              </a:lnSpc>
              <a:spcBef>
                <a:spcPts val="1600"/>
              </a:spcBef>
              <a:spcAft>
                <a:spcPts val="0"/>
              </a:spcAft>
              <a:buClr>
                <a:srgbClr val="000000"/>
              </a:buClr>
              <a:buSzPts val="1200"/>
              <a:buFont typeface="Helvetica Neue"/>
              <a:buChar char="○"/>
              <a:defRPr sz="1200">
                <a:solidFill>
                  <a:srgbClr val="000000"/>
                </a:solidFill>
                <a:latin typeface="Helvetica Neue"/>
                <a:ea typeface="Helvetica Neue"/>
                <a:cs typeface="Helvetica Neue"/>
                <a:sym typeface="Helvetica Neue"/>
              </a:defRPr>
            </a:lvl2pPr>
            <a:lvl3pPr marL="1371600" lvl="2" indent="-304800" algn="l" rtl="0">
              <a:lnSpc>
                <a:spcPct val="115000"/>
              </a:lnSpc>
              <a:spcBef>
                <a:spcPts val="1600"/>
              </a:spcBef>
              <a:spcAft>
                <a:spcPts val="0"/>
              </a:spcAft>
              <a:buClr>
                <a:srgbClr val="000000"/>
              </a:buClr>
              <a:buSzPts val="1200"/>
              <a:buFont typeface="Helvetica Neue"/>
              <a:buChar char="■"/>
              <a:defRPr sz="1200">
                <a:solidFill>
                  <a:srgbClr val="000000"/>
                </a:solidFill>
                <a:latin typeface="Helvetica Neue"/>
                <a:ea typeface="Helvetica Neue"/>
                <a:cs typeface="Helvetica Neue"/>
                <a:sym typeface="Helvetica Neue"/>
              </a:defRPr>
            </a:lvl3pPr>
            <a:lvl4pPr marL="1828800" lvl="3" indent="-304800" algn="l" rtl="0">
              <a:lnSpc>
                <a:spcPct val="115000"/>
              </a:lnSpc>
              <a:spcBef>
                <a:spcPts val="1600"/>
              </a:spcBef>
              <a:spcAft>
                <a:spcPts val="0"/>
              </a:spcAft>
              <a:buClr>
                <a:srgbClr val="000000"/>
              </a:buClr>
              <a:buSzPts val="1200"/>
              <a:buFont typeface="Helvetica Neue"/>
              <a:buChar char="●"/>
              <a:defRPr sz="1200">
                <a:solidFill>
                  <a:srgbClr val="000000"/>
                </a:solidFill>
                <a:latin typeface="Helvetica Neue"/>
                <a:ea typeface="Helvetica Neue"/>
                <a:cs typeface="Helvetica Neue"/>
                <a:sym typeface="Helvetica Neue"/>
              </a:defRPr>
            </a:lvl4pPr>
            <a:lvl5pPr marL="2286000" lvl="4" indent="-304800" algn="l" rtl="0">
              <a:lnSpc>
                <a:spcPct val="115000"/>
              </a:lnSpc>
              <a:spcBef>
                <a:spcPts val="1600"/>
              </a:spcBef>
              <a:spcAft>
                <a:spcPts val="0"/>
              </a:spcAft>
              <a:buClr>
                <a:srgbClr val="000000"/>
              </a:buClr>
              <a:buSzPts val="1200"/>
              <a:buFont typeface="Helvetica Neue"/>
              <a:buChar char="○"/>
              <a:defRPr sz="1200">
                <a:solidFill>
                  <a:srgbClr val="000000"/>
                </a:solidFill>
                <a:latin typeface="Helvetica Neue"/>
                <a:ea typeface="Helvetica Neue"/>
                <a:cs typeface="Helvetica Neue"/>
                <a:sym typeface="Helvetica Neue"/>
              </a:defRPr>
            </a:lvl5pPr>
            <a:lvl6pPr marL="2743200" lvl="5" indent="-304800" algn="l" rtl="0">
              <a:lnSpc>
                <a:spcPct val="115000"/>
              </a:lnSpc>
              <a:spcBef>
                <a:spcPts val="1600"/>
              </a:spcBef>
              <a:spcAft>
                <a:spcPts val="0"/>
              </a:spcAft>
              <a:buClr>
                <a:srgbClr val="000000"/>
              </a:buClr>
              <a:buSzPts val="1200"/>
              <a:buFont typeface="Helvetica Neue"/>
              <a:buChar char="■"/>
              <a:defRPr sz="1200">
                <a:solidFill>
                  <a:srgbClr val="000000"/>
                </a:solidFill>
                <a:latin typeface="Helvetica Neue"/>
                <a:ea typeface="Helvetica Neue"/>
                <a:cs typeface="Helvetica Neue"/>
                <a:sym typeface="Helvetica Neue"/>
              </a:defRPr>
            </a:lvl6pPr>
            <a:lvl7pPr marL="3200400" lvl="6" indent="-304800" algn="l" rtl="0">
              <a:lnSpc>
                <a:spcPct val="115000"/>
              </a:lnSpc>
              <a:spcBef>
                <a:spcPts val="1600"/>
              </a:spcBef>
              <a:spcAft>
                <a:spcPts val="0"/>
              </a:spcAft>
              <a:buClr>
                <a:srgbClr val="000000"/>
              </a:buClr>
              <a:buSzPts val="1200"/>
              <a:buFont typeface="Helvetica Neue"/>
              <a:buChar char="●"/>
              <a:defRPr sz="1200">
                <a:solidFill>
                  <a:srgbClr val="000000"/>
                </a:solidFill>
                <a:latin typeface="Helvetica Neue"/>
                <a:ea typeface="Helvetica Neue"/>
                <a:cs typeface="Helvetica Neue"/>
                <a:sym typeface="Helvetica Neue"/>
              </a:defRPr>
            </a:lvl7pPr>
            <a:lvl8pPr marL="3657600" lvl="7" indent="-304800" algn="l" rtl="0">
              <a:lnSpc>
                <a:spcPct val="115000"/>
              </a:lnSpc>
              <a:spcBef>
                <a:spcPts val="1600"/>
              </a:spcBef>
              <a:spcAft>
                <a:spcPts val="0"/>
              </a:spcAft>
              <a:buClr>
                <a:srgbClr val="000000"/>
              </a:buClr>
              <a:buSzPts val="1200"/>
              <a:buFont typeface="Helvetica Neue"/>
              <a:buChar char="○"/>
              <a:defRPr sz="1200">
                <a:solidFill>
                  <a:srgbClr val="000000"/>
                </a:solidFill>
                <a:latin typeface="Helvetica Neue"/>
                <a:ea typeface="Helvetica Neue"/>
                <a:cs typeface="Helvetica Neue"/>
                <a:sym typeface="Helvetica Neue"/>
              </a:defRPr>
            </a:lvl8pPr>
            <a:lvl9pPr marL="4114800" lvl="8" indent="-304800" algn="l" rtl="0">
              <a:lnSpc>
                <a:spcPct val="115000"/>
              </a:lnSpc>
              <a:spcBef>
                <a:spcPts val="1600"/>
              </a:spcBef>
              <a:spcAft>
                <a:spcPts val="1600"/>
              </a:spcAft>
              <a:buClr>
                <a:srgbClr val="000000"/>
              </a:buClr>
              <a:buSzPts val="1200"/>
              <a:buFont typeface="Helvetica Neue"/>
              <a:buChar char="■"/>
              <a:defRPr sz="1200">
                <a:solidFill>
                  <a:srgbClr val="000000"/>
                </a:solidFill>
                <a:latin typeface="Helvetica Neue"/>
                <a:ea typeface="Helvetica Neue"/>
                <a:cs typeface="Helvetica Neue"/>
                <a:sym typeface="Helvetica Neue"/>
              </a:defRPr>
            </a:lvl9pPr>
          </a:lstStyle>
          <a:p>
            <a:endParaRPr/>
          </a:p>
        </p:txBody>
      </p:sp>
      <p:sp>
        <p:nvSpPr>
          <p:cNvPr id="1591" name="Google Shape;1591;p198"/>
          <p:cNvSpPr txBox="1">
            <a:spLocks noGrp="1"/>
          </p:cNvSpPr>
          <p:nvPr>
            <p:ph type="body" idx="2"/>
          </p:nvPr>
        </p:nvSpPr>
        <p:spPr>
          <a:xfrm>
            <a:off x="4832400" y="1152475"/>
            <a:ext cx="4038900" cy="39042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Clr>
                <a:srgbClr val="000000"/>
              </a:buClr>
              <a:buSzPts val="1400"/>
              <a:buFont typeface="Helvetica Neue"/>
              <a:buChar char="●"/>
              <a:defRPr sz="1400">
                <a:solidFill>
                  <a:srgbClr val="000000"/>
                </a:solidFill>
                <a:latin typeface="Helvetica Neue"/>
                <a:ea typeface="Helvetica Neue"/>
                <a:cs typeface="Helvetica Neue"/>
                <a:sym typeface="Helvetica Neue"/>
              </a:defRPr>
            </a:lvl1pPr>
            <a:lvl2pPr marL="914400" lvl="1" indent="-304800" algn="l" rtl="0">
              <a:lnSpc>
                <a:spcPct val="115000"/>
              </a:lnSpc>
              <a:spcBef>
                <a:spcPts val="1600"/>
              </a:spcBef>
              <a:spcAft>
                <a:spcPts val="0"/>
              </a:spcAft>
              <a:buClr>
                <a:srgbClr val="000000"/>
              </a:buClr>
              <a:buSzPts val="1200"/>
              <a:buFont typeface="Helvetica Neue"/>
              <a:buChar char="○"/>
              <a:defRPr sz="1200">
                <a:solidFill>
                  <a:srgbClr val="000000"/>
                </a:solidFill>
                <a:latin typeface="Helvetica Neue"/>
                <a:ea typeface="Helvetica Neue"/>
                <a:cs typeface="Helvetica Neue"/>
                <a:sym typeface="Helvetica Neue"/>
              </a:defRPr>
            </a:lvl2pPr>
            <a:lvl3pPr marL="1371600" lvl="2" indent="-304800" algn="l" rtl="0">
              <a:lnSpc>
                <a:spcPct val="115000"/>
              </a:lnSpc>
              <a:spcBef>
                <a:spcPts val="1600"/>
              </a:spcBef>
              <a:spcAft>
                <a:spcPts val="0"/>
              </a:spcAft>
              <a:buClr>
                <a:srgbClr val="000000"/>
              </a:buClr>
              <a:buSzPts val="1200"/>
              <a:buFont typeface="Helvetica Neue"/>
              <a:buChar char="■"/>
              <a:defRPr sz="1200">
                <a:solidFill>
                  <a:srgbClr val="000000"/>
                </a:solidFill>
                <a:latin typeface="Helvetica Neue"/>
                <a:ea typeface="Helvetica Neue"/>
                <a:cs typeface="Helvetica Neue"/>
                <a:sym typeface="Helvetica Neue"/>
              </a:defRPr>
            </a:lvl3pPr>
            <a:lvl4pPr marL="1828800" lvl="3" indent="-304800" algn="l" rtl="0">
              <a:lnSpc>
                <a:spcPct val="115000"/>
              </a:lnSpc>
              <a:spcBef>
                <a:spcPts val="1600"/>
              </a:spcBef>
              <a:spcAft>
                <a:spcPts val="0"/>
              </a:spcAft>
              <a:buClr>
                <a:srgbClr val="000000"/>
              </a:buClr>
              <a:buSzPts val="1200"/>
              <a:buFont typeface="Helvetica Neue"/>
              <a:buChar char="●"/>
              <a:defRPr sz="1200">
                <a:solidFill>
                  <a:srgbClr val="000000"/>
                </a:solidFill>
                <a:latin typeface="Helvetica Neue"/>
                <a:ea typeface="Helvetica Neue"/>
                <a:cs typeface="Helvetica Neue"/>
                <a:sym typeface="Helvetica Neue"/>
              </a:defRPr>
            </a:lvl4pPr>
            <a:lvl5pPr marL="2286000" lvl="4" indent="-304800" algn="l" rtl="0">
              <a:lnSpc>
                <a:spcPct val="115000"/>
              </a:lnSpc>
              <a:spcBef>
                <a:spcPts val="1600"/>
              </a:spcBef>
              <a:spcAft>
                <a:spcPts val="0"/>
              </a:spcAft>
              <a:buClr>
                <a:srgbClr val="000000"/>
              </a:buClr>
              <a:buSzPts val="1200"/>
              <a:buFont typeface="Helvetica Neue"/>
              <a:buChar char="○"/>
              <a:defRPr sz="1200">
                <a:solidFill>
                  <a:srgbClr val="000000"/>
                </a:solidFill>
                <a:latin typeface="Helvetica Neue"/>
                <a:ea typeface="Helvetica Neue"/>
                <a:cs typeface="Helvetica Neue"/>
                <a:sym typeface="Helvetica Neue"/>
              </a:defRPr>
            </a:lvl5pPr>
            <a:lvl6pPr marL="2743200" lvl="5" indent="-304800" algn="l" rtl="0">
              <a:lnSpc>
                <a:spcPct val="115000"/>
              </a:lnSpc>
              <a:spcBef>
                <a:spcPts val="1600"/>
              </a:spcBef>
              <a:spcAft>
                <a:spcPts val="0"/>
              </a:spcAft>
              <a:buClr>
                <a:srgbClr val="000000"/>
              </a:buClr>
              <a:buSzPts val="1200"/>
              <a:buFont typeface="Helvetica Neue"/>
              <a:buChar char="■"/>
              <a:defRPr sz="1200">
                <a:solidFill>
                  <a:srgbClr val="000000"/>
                </a:solidFill>
                <a:latin typeface="Helvetica Neue"/>
                <a:ea typeface="Helvetica Neue"/>
                <a:cs typeface="Helvetica Neue"/>
                <a:sym typeface="Helvetica Neue"/>
              </a:defRPr>
            </a:lvl6pPr>
            <a:lvl7pPr marL="3200400" lvl="6" indent="-304800" algn="l" rtl="0">
              <a:lnSpc>
                <a:spcPct val="115000"/>
              </a:lnSpc>
              <a:spcBef>
                <a:spcPts val="1600"/>
              </a:spcBef>
              <a:spcAft>
                <a:spcPts val="0"/>
              </a:spcAft>
              <a:buClr>
                <a:srgbClr val="000000"/>
              </a:buClr>
              <a:buSzPts val="1200"/>
              <a:buFont typeface="Helvetica Neue"/>
              <a:buChar char="●"/>
              <a:defRPr sz="1200">
                <a:solidFill>
                  <a:srgbClr val="000000"/>
                </a:solidFill>
                <a:latin typeface="Helvetica Neue"/>
                <a:ea typeface="Helvetica Neue"/>
                <a:cs typeface="Helvetica Neue"/>
                <a:sym typeface="Helvetica Neue"/>
              </a:defRPr>
            </a:lvl7pPr>
            <a:lvl8pPr marL="3657600" lvl="7" indent="-304800" algn="l" rtl="0">
              <a:lnSpc>
                <a:spcPct val="115000"/>
              </a:lnSpc>
              <a:spcBef>
                <a:spcPts val="1600"/>
              </a:spcBef>
              <a:spcAft>
                <a:spcPts val="0"/>
              </a:spcAft>
              <a:buClr>
                <a:srgbClr val="000000"/>
              </a:buClr>
              <a:buSzPts val="1200"/>
              <a:buFont typeface="Helvetica Neue"/>
              <a:buChar char="○"/>
              <a:defRPr sz="1200">
                <a:solidFill>
                  <a:srgbClr val="000000"/>
                </a:solidFill>
                <a:latin typeface="Helvetica Neue"/>
                <a:ea typeface="Helvetica Neue"/>
                <a:cs typeface="Helvetica Neue"/>
                <a:sym typeface="Helvetica Neue"/>
              </a:defRPr>
            </a:lvl8pPr>
            <a:lvl9pPr marL="4114800" lvl="8" indent="-304800" algn="l" rtl="0">
              <a:lnSpc>
                <a:spcPct val="115000"/>
              </a:lnSpc>
              <a:spcBef>
                <a:spcPts val="1600"/>
              </a:spcBef>
              <a:spcAft>
                <a:spcPts val="1600"/>
              </a:spcAft>
              <a:buClr>
                <a:srgbClr val="000000"/>
              </a:buClr>
              <a:buSzPts val="1200"/>
              <a:buFont typeface="Helvetica Neue"/>
              <a:buChar char="■"/>
              <a:defRPr sz="1200">
                <a:solidFill>
                  <a:srgbClr val="000000"/>
                </a:solidFill>
                <a:latin typeface="Helvetica Neue"/>
                <a:ea typeface="Helvetica Neue"/>
                <a:cs typeface="Helvetica Neue"/>
                <a:sym typeface="Helvetica Neue"/>
              </a:defRPr>
            </a:lvl9pPr>
          </a:lstStyle>
          <a:p>
            <a:endParaRPr/>
          </a:p>
        </p:txBody>
      </p:sp>
      <p:sp>
        <p:nvSpPr>
          <p:cNvPr id="1592" name="Google Shape;1592;p19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lvl="0" indent="0" algn="r" rtl="0">
              <a:buClr>
                <a:srgbClr val="595959"/>
              </a:buClr>
              <a:buSzPts val="1000"/>
              <a:buFont typeface="Arial"/>
              <a:buNone/>
              <a:defRPr sz="1000">
                <a:solidFill>
                  <a:srgbClr val="595959"/>
                </a:solidFill>
                <a:latin typeface="Arial"/>
                <a:ea typeface="Arial"/>
                <a:cs typeface="Arial"/>
                <a:sym typeface="Arial"/>
              </a:defRPr>
            </a:lvl1pPr>
            <a:lvl2pPr marL="0" lvl="1" indent="0" algn="r" rtl="0">
              <a:buClr>
                <a:srgbClr val="595959"/>
              </a:buClr>
              <a:buSzPts val="1000"/>
              <a:buFont typeface="Arial"/>
              <a:buNone/>
              <a:defRPr sz="1000">
                <a:solidFill>
                  <a:srgbClr val="595959"/>
                </a:solidFill>
                <a:latin typeface="Arial"/>
                <a:ea typeface="Arial"/>
                <a:cs typeface="Arial"/>
                <a:sym typeface="Arial"/>
              </a:defRPr>
            </a:lvl2pPr>
            <a:lvl3pPr marL="0" lvl="2" indent="0" algn="r" rtl="0">
              <a:buClr>
                <a:srgbClr val="595959"/>
              </a:buClr>
              <a:buSzPts val="1000"/>
              <a:buFont typeface="Arial"/>
              <a:buNone/>
              <a:defRPr sz="1000">
                <a:solidFill>
                  <a:srgbClr val="595959"/>
                </a:solidFill>
                <a:latin typeface="Arial"/>
                <a:ea typeface="Arial"/>
                <a:cs typeface="Arial"/>
                <a:sym typeface="Arial"/>
              </a:defRPr>
            </a:lvl3pPr>
            <a:lvl4pPr marL="0" lvl="3" indent="0" algn="r" rtl="0">
              <a:buClr>
                <a:srgbClr val="595959"/>
              </a:buClr>
              <a:buSzPts val="1000"/>
              <a:buFont typeface="Arial"/>
              <a:buNone/>
              <a:defRPr sz="1000">
                <a:solidFill>
                  <a:srgbClr val="595959"/>
                </a:solidFill>
                <a:latin typeface="Arial"/>
                <a:ea typeface="Arial"/>
                <a:cs typeface="Arial"/>
                <a:sym typeface="Arial"/>
              </a:defRPr>
            </a:lvl4pPr>
            <a:lvl5pPr marL="0" lvl="4" indent="0" algn="r" rtl="0">
              <a:buClr>
                <a:srgbClr val="595959"/>
              </a:buClr>
              <a:buSzPts val="1000"/>
              <a:buFont typeface="Arial"/>
              <a:buNone/>
              <a:defRPr sz="1000">
                <a:solidFill>
                  <a:srgbClr val="595959"/>
                </a:solidFill>
                <a:latin typeface="Arial"/>
                <a:ea typeface="Arial"/>
                <a:cs typeface="Arial"/>
                <a:sym typeface="Arial"/>
              </a:defRPr>
            </a:lvl5pPr>
            <a:lvl6pPr marL="0" lvl="5" indent="0" algn="r" rtl="0">
              <a:buClr>
                <a:srgbClr val="595959"/>
              </a:buClr>
              <a:buSzPts val="1000"/>
              <a:buFont typeface="Arial"/>
              <a:buNone/>
              <a:defRPr sz="1000">
                <a:solidFill>
                  <a:srgbClr val="595959"/>
                </a:solidFill>
                <a:latin typeface="Arial"/>
                <a:ea typeface="Arial"/>
                <a:cs typeface="Arial"/>
                <a:sym typeface="Arial"/>
              </a:defRPr>
            </a:lvl6pPr>
            <a:lvl7pPr marL="0" lvl="6" indent="0" algn="r" rtl="0">
              <a:buClr>
                <a:srgbClr val="595959"/>
              </a:buClr>
              <a:buSzPts val="1000"/>
              <a:buFont typeface="Arial"/>
              <a:buNone/>
              <a:defRPr sz="1000">
                <a:solidFill>
                  <a:srgbClr val="595959"/>
                </a:solidFill>
                <a:latin typeface="Arial"/>
                <a:ea typeface="Arial"/>
                <a:cs typeface="Arial"/>
                <a:sym typeface="Arial"/>
              </a:defRPr>
            </a:lvl7pPr>
            <a:lvl8pPr marL="0" lvl="7" indent="0" algn="r" rtl="0">
              <a:buClr>
                <a:srgbClr val="595959"/>
              </a:buClr>
              <a:buSzPts val="1000"/>
              <a:buFont typeface="Arial"/>
              <a:buNone/>
              <a:defRPr sz="1000">
                <a:solidFill>
                  <a:srgbClr val="595959"/>
                </a:solidFill>
                <a:latin typeface="Arial"/>
                <a:ea typeface="Arial"/>
                <a:cs typeface="Arial"/>
                <a:sym typeface="Arial"/>
              </a:defRPr>
            </a:lvl8pPr>
            <a:lvl9pPr marL="0" lvl="8" indent="0" algn="r" rtl="0">
              <a:buClr>
                <a:srgbClr val="595959"/>
              </a:buClr>
              <a:buSzPts val="1000"/>
              <a:buFont typeface="Arial"/>
              <a:buNone/>
              <a:defRPr sz="1000">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cxnSp>
        <p:nvCxnSpPr>
          <p:cNvPr id="1593" name="Google Shape;1593;p198"/>
          <p:cNvCxnSpPr/>
          <p:nvPr/>
        </p:nvCxnSpPr>
        <p:spPr>
          <a:xfrm rot="10800000">
            <a:off x="6150" y="794175"/>
            <a:ext cx="9102600" cy="20700"/>
          </a:xfrm>
          <a:prstGeom prst="straightConnector1">
            <a:avLst/>
          </a:prstGeom>
          <a:noFill/>
          <a:ln w="28575" cap="flat" cmpd="sng">
            <a:solidFill>
              <a:srgbClr val="1F497D"/>
            </a:solidFill>
            <a:prstDash val="solid"/>
            <a:round/>
            <a:headEnd type="none" w="sm" len="sm"/>
            <a:tailEnd type="none" w="sm" len="sm"/>
          </a:ln>
        </p:spPr>
      </p:cxnSp>
      <p:pic>
        <p:nvPicPr>
          <p:cNvPr id="1594" name="Google Shape;1594;p198" descr="Approved Logo.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797525" y="0"/>
            <a:ext cx="568044" cy="396257"/>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4"/>
        <p:cNvGrpSpPr/>
        <p:nvPr/>
      </p:nvGrpSpPr>
      <p:grpSpPr>
        <a:xfrm>
          <a:off x="0" y="0"/>
          <a:ext cx="0" cy="0"/>
          <a:chOff x="0" y="0"/>
          <a:chExt cx="0" cy="0"/>
        </a:xfrm>
      </p:grpSpPr>
      <p:pic>
        <p:nvPicPr>
          <p:cNvPr id="125" name="Google Shape;125;p21"/>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0" y="0"/>
            <a:ext cx="9144023" cy="5143501"/>
          </a:xfrm>
          <a:prstGeom prst="rect">
            <a:avLst/>
          </a:prstGeom>
          <a:noFill/>
          <a:ln>
            <a:noFill/>
          </a:ln>
        </p:spPr>
      </p:pic>
      <p:sp>
        <p:nvSpPr>
          <p:cNvPr id="126" name="Google Shape;126;p21"/>
          <p:cNvSpPr txBox="1">
            <a:spLocks noGrp="1"/>
          </p:cNvSpPr>
          <p:nvPr>
            <p:ph type="title"/>
          </p:nvPr>
        </p:nvSpPr>
        <p:spPr>
          <a:xfrm>
            <a:off x="144075" y="2150850"/>
            <a:ext cx="64245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lt1"/>
              </a:buClr>
              <a:buSzPts val="3600"/>
              <a:buNone/>
              <a:defRPr sz="3600">
                <a:solidFill>
                  <a:schemeClr val="lt1"/>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127" name="Google Shape;127;p21"/>
          <p:cNvSpPr txBox="1">
            <a:spLocks noGrp="1"/>
          </p:cNvSpPr>
          <p:nvPr>
            <p:ph type="sldNum" idx="12"/>
          </p:nvPr>
        </p:nvSpPr>
        <p:spPr>
          <a:xfrm>
            <a:off x="693830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28" name="Google Shape;128;p21"/>
          <p:cNvSpPr/>
          <p:nvPr/>
        </p:nvSpPr>
        <p:spPr>
          <a:xfrm>
            <a:off x="7915200" y="3819225"/>
            <a:ext cx="1107000" cy="1324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9" name="Google Shape;129;p2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794925" y="3749325"/>
            <a:ext cx="1448702" cy="1559076"/>
          </a:xfrm>
          <a:prstGeom prst="rect">
            <a:avLst/>
          </a:prstGeom>
          <a:noFill/>
          <a:ln>
            <a:noFill/>
          </a:ln>
        </p:spPr>
      </p:pic>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595"/>
        <p:cNvGrpSpPr/>
        <p:nvPr/>
      </p:nvGrpSpPr>
      <p:grpSpPr>
        <a:xfrm>
          <a:off x="0" y="0"/>
          <a:ext cx="0" cy="0"/>
          <a:chOff x="0" y="0"/>
          <a:chExt cx="0" cy="0"/>
        </a:xfrm>
      </p:grpSpPr>
      <p:sp>
        <p:nvSpPr>
          <p:cNvPr id="1596" name="Google Shape;1596;p199"/>
          <p:cNvSpPr txBox="1">
            <a:spLocks noGrp="1"/>
          </p:cNvSpPr>
          <p:nvPr>
            <p:ph type="title"/>
          </p:nvPr>
        </p:nvSpPr>
        <p:spPr>
          <a:xfrm>
            <a:off x="43000" y="28675"/>
            <a:ext cx="4825500" cy="8679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2800"/>
              <a:buFont typeface="Helvetica Neue"/>
              <a:buNone/>
              <a:defRPr>
                <a:latin typeface="Helvetica Neue"/>
                <a:ea typeface="Helvetica Neue"/>
                <a:cs typeface="Helvetica Neue"/>
                <a:sym typeface="Helvetica Neue"/>
              </a:defRPr>
            </a:lvl1pPr>
            <a:lvl2pPr lvl="1" algn="l" rtl="0">
              <a:lnSpc>
                <a:spcPct val="100000"/>
              </a:lnSpc>
              <a:spcBef>
                <a:spcPts val="0"/>
              </a:spcBef>
              <a:spcAft>
                <a:spcPts val="0"/>
              </a:spcAft>
              <a:buSzPts val="2400"/>
              <a:buNone/>
              <a:defRPr sz="2400"/>
            </a:lvl2pPr>
            <a:lvl3pPr lvl="2" algn="l" rtl="0">
              <a:lnSpc>
                <a:spcPct val="100000"/>
              </a:lnSpc>
              <a:spcBef>
                <a:spcPts val="0"/>
              </a:spcBef>
              <a:spcAft>
                <a:spcPts val="0"/>
              </a:spcAft>
              <a:buSzPts val="2400"/>
              <a:buNone/>
              <a:defRPr sz="2400"/>
            </a:lvl3pPr>
            <a:lvl4pPr lvl="3" algn="l" rtl="0">
              <a:lnSpc>
                <a:spcPct val="100000"/>
              </a:lnSpc>
              <a:spcBef>
                <a:spcPts val="0"/>
              </a:spcBef>
              <a:spcAft>
                <a:spcPts val="0"/>
              </a:spcAft>
              <a:buSzPts val="2400"/>
              <a:buNone/>
              <a:defRPr sz="2400"/>
            </a:lvl4pPr>
            <a:lvl5pPr lvl="4" algn="l" rtl="0">
              <a:lnSpc>
                <a:spcPct val="100000"/>
              </a:lnSpc>
              <a:spcBef>
                <a:spcPts val="0"/>
              </a:spcBef>
              <a:spcAft>
                <a:spcPts val="0"/>
              </a:spcAft>
              <a:buSzPts val="2400"/>
              <a:buNone/>
              <a:defRPr sz="2400"/>
            </a:lvl5pPr>
            <a:lvl6pPr lvl="5" algn="l" rtl="0">
              <a:lnSpc>
                <a:spcPct val="100000"/>
              </a:lnSpc>
              <a:spcBef>
                <a:spcPts val="0"/>
              </a:spcBef>
              <a:spcAft>
                <a:spcPts val="0"/>
              </a:spcAft>
              <a:buSzPts val="2400"/>
              <a:buNone/>
              <a:defRPr sz="2400"/>
            </a:lvl6pPr>
            <a:lvl7pPr lvl="6" algn="l" rtl="0">
              <a:lnSpc>
                <a:spcPct val="100000"/>
              </a:lnSpc>
              <a:spcBef>
                <a:spcPts val="0"/>
              </a:spcBef>
              <a:spcAft>
                <a:spcPts val="0"/>
              </a:spcAft>
              <a:buSzPts val="2400"/>
              <a:buNone/>
              <a:defRPr sz="2400"/>
            </a:lvl7pPr>
            <a:lvl8pPr lvl="7" algn="l" rtl="0">
              <a:lnSpc>
                <a:spcPct val="100000"/>
              </a:lnSpc>
              <a:spcBef>
                <a:spcPts val="0"/>
              </a:spcBef>
              <a:spcAft>
                <a:spcPts val="0"/>
              </a:spcAft>
              <a:buSzPts val="2400"/>
              <a:buNone/>
              <a:defRPr sz="2400"/>
            </a:lvl8pPr>
            <a:lvl9pPr lvl="8" algn="l" rtl="0">
              <a:lnSpc>
                <a:spcPct val="100000"/>
              </a:lnSpc>
              <a:spcBef>
                <a:spcPts val="0"/>
              </a:spcBef>
              <a:spcAft>
                <a:spcPts val="0"/>
              </a:spcAft>
              <a:buSzPts val="2400"/>
              <a:buNone/>
              <a:defRPr sz="2400"/>
            </a:lvl9pPr>
          </a:lstStyle>
          <a:p>
            <a:endParaRPr/>
          </a:p>
        </p:txBody>
      </p:sp>
      <p:sp>
        <p:nvSpPr>
          <p:cNvPr id="1597" name="Google Shape;1597;p199"/>
          <p:cNvSpPr txBox="1">
            <a:spLocks noGrp="1"/>
          </p:cNvSpPr>
          <p:nvPr>
            <p:ph type="body" idx="1"/>
          </p:nvPr>
        </p:nvSpPr>
        <p:spPr>
          <a:xfrm>
            <a:off x="189875" y="1231925"/>
            <a:ext cx="4420800" cy="3594300"/>
          </a:xfrm>
          <a:prstGeom prst="rect">
            <a:avLst/>
          </a:prstGeom>
          <a:noFill/>
          <a:ln>
            <a:noFill/>
          </a:ln>
        </p:spPr>
        <p:txBody>
          <a:bodyPr spcFirstLastPara="1" wrap="square" lIns="91425" tIns="91425" rIns="91425" bIns="91425" anchor="t" anchorCtr="0">
            <a:noAutofit/>
          </a:bodyPr>
          <a:lstStyle>
            <a:lvl1pPr marL="457200" lvl="0" indent="-304800" algn="l" rtl="0">
              <a:lnSpc>
                <a:spcPct val="115000"/>
              </a:lnSpc>
              <a:spcBef>
                <a:spcPts val="0"/>
              </a:spcBef>
              <a:spcAft>
                <a:spcPts val="0"/>
              </a:spcAft>
              <a:buClr>
                <a:srgbClr val="000000"/>
              </a:buClr>
              <a:buSzPts val="1200"/>
              <a:buFont typeface="Helvetica Neue"/>
              <a:buChar char="●"/>
              <a:defRPr sz="1200">
                <a:solidFill>
                  <a:srgbClr val="000000"/>
                </a:solidFill>
                <a:latin typeface="Helvetica Neue"/>
                <a:ea typeface="Helvetica Neue"/>
                <a:cs typeface="Helvetica Neue"/>
                <a:sym typeface="Helvetica Neue"/>
              </a:defRPr>
            </a:lvl1pPr>
            <a:lvl2pPr marL="914400" lvl="1" indent="-304800" algn="l" rtl="0">
              <a:lnSpc>
                <a:spcPct val="115000"/>
              </a:lnSpc>
              <a:spcBef>
                <a:spcPts val="1600"/>
              </a:spcBef>
              <a:spcAft>
                <a:spcPts val="0"/>
              </a:spcAft>
              <a:buClr>
                <a:srgbClr val="000000"/>
              </a:buClr>
              <a:buSzPts val="1200"/>
              <a:buFont typeface="Helvetica Neue"/>
              <a:buChar char="○"/>
              <a:defRPr sz="1200">
                <a:solidFill>
                  <a:srgbClr val="000000"/>
                </a:solidFill>
                <a:latin typeface="Helvetica Neue"/>
                <a:ea typeface="Helvetica Neue"/>
                <a:cs typeface="Helvetica Neue"/>
                <a:sym typeface="Helvetica Neue"/>
              </a:defRPr>
            </a:lvl2pPr>
            <a:lvl3pPr marL="1371600" lvl="2" indent="-304800" algn="l" rtl="0">
              <a:lnSpc>
                <a:spcPct val="115000"/>
              </a:lnSpc>
              <a:spcBef>
                <a:spcPts val="1600"/>
              </a:spcBef>
              <a:spcAft>
                <a:spcPts val="0"/>
              </a:spcAft>
              <a:buClr>
                <a:srgbClr val="000000"/>
              </a:buClr>
              <a:buSzPts val="1200"/>
              <a:buFont typeface="Helvetica Neue"/>
              <a:buChar char="■"/>
              <a:defRPr sz="1200">
                <a:solidFill>
                  <a:srgbClr val="000000"/>
                </a:solidFill>
                <a:latin typeface="Helvetica Neue"/>
                <a:ea typeface="Helvetica Neue"/>
                <a:cs typeface="Helvetica Neue"/>
                <a:sym typeface="Helvetica Neue"/>
              </a:defRPr>
            </a:lvl3pPr>
            <a:lvl4pPr marL="1828800" lvl="3" indent="-304800" algn="l" rtl="0">
              <a:lnSpc>
                <a:spcPct val="115000"/>
              </a:lnSpc>
              <a:spcBef>
                <a:spcPts val="1600"/>
              </a:spcBef>
              <a:spcAft>
                <a:spcPts val="0"/>
              </a:spcAft>
              <a:buClr>
                <a:srgbClr val="000000"/>
              </a:buClr>
              <a:buSzPts val="1200"/>
              <a:buFont typeface="Helvetica Neue"/>
              <a:buChar char="●"/>
              <a:defRPr sz="1200">
                <a:solidFill>
                  <a:srgbClr val="000000"/>
                </a:solidFill>
                <a:latin typeface="Helvetica Neue"/>
                <a:ea typeface="Helvetica Neue"/>
                <a:cs typeface="Helvetica Neue"/>
                <a:sym typeface="Helvetica Neue"/>
              </a:defRPr>
            </a:lvl4pPr>
            <a:lvl5pPr marL="2286000" lvl="4" indent="-304800" algn="l" rtl="0">
              <a:lnSpc>
                <a:spcPct val="115000"/>
              </a:lnSpc>
              <a:spcBef>
                <a:spcPts val="1600"/>
              </a:spcBef>
              <a:spcAft>
                <a:spcPts val="0"/>
              </a:spcAft>
              <a:buClr>
                <a:srgbClr val="000000"/>
              </a:buClr>
              <a:buSzPts val="1200"/>
              <a:buFont typeface="Helvetica Neue"/>
              <a:buChar char="○"/>
              <a:defRPr sz="1200">
                <a:solidFill>
                  <a:srgbClr val="000000"/>
                </a:solidFill>
                <a:latin typeface="Helvetica Neue"/>
                <a:ea typeface="Helvetica Neue"/>
                <a:cs typeface="Helvetica Neue"/>
                <a:sym typeface="Helvetica Neue"/>
              </a:defRPr>
            </a:lvl5pPr>
            <a:lvl6pPr marL="2743200" lvl="5" indent="-304800" algn="l" rtl="0">
              <a:lnSpc>
                <a:spcPct val="115000"/>
              </a:lnSpc>
              <a:spcBef>
                <a:spcPts val="1600"/>
              </a:spcBef>
              <a:spcAft>
                <a:spcPts val="0"/>
              </a:spcAft>
              <a:buClr>
                <a:srgbClr val="000000"/>
              </a:buClr>
              <a:buSzPts val="1200"/>
              <a:buFont typeface="Helvetica Neue"/>
              <a:buChar char="■"/>
              <a:defRPr sz="1200">
                <a:solidFill>
                  <a:srgbClr val="000000"/>
                </a:solidFill>
                <a:latin typeface="Helvetica Neue"/>
                <a:ea typeface="Helvetica Neue"/>
                <a:cs typeface="Helvetica Neue"/>
                <a:sym typeface="Helvetica Neue"/>
              </a:defRPr>
            </a:lvl6pPr>
            <a:lvl7pPr marL="3200400" lvl="6" indent="-304800" algn="l" rtl="0">
              <a:lnSpc>
                <a:spcPct val="115000"/>
              </a:lnSpc>
              <a:spcBef>
                <a:spcPts val="1600"/>
              </a:spcBef>
              <a:spcAft>
                <a:spcPts val="0"/>
              </a:spcAft>
              <a:buClr>
                <a:srgbClr val="000000"/>
              </a:buClr>
              <a:buSzPts val="1200"/>
              <a:buFont typeface="Helvetica Neue"/>
              <a:buChar char="●"/>
              <a:defRPr sz="1200">
                <a:solidFill>
                  <a:srgbClr val="000000"/>
                </a:solidFill>
                <a:latin typeface="Helvetica Neue"/>
                <a:ea typeface="Helvetica Neue"/>
                <a:cs typeface="Helvetica Neue"/>
                <a:sym typeface="Helvetica Neue"/>
              </a:defRPr>
            </a:lvl7pPr>
            <a:lvl8pPr marL="3657600" lvl="7" indent="-304800" algn="l" rtl="0">
              <a:lnSpc>
                <a:spcPct val="115000"/>
              </a:lnSpc>
              <a:spcBef>
                <a:spcPts val="1600"/>
              </a:spcBef>
              <a:spcAft>
                <a:spcPts val="0"/>
              </a:spcAft>
              <a:buClr>
                <a:srgbClr val="000000"/>
              </a:buClr>
              <a:buSzPts val="1200"/>
              <a:buFont typeface="Helvetica Neue"/>
              <a:buChar char="○"/>
              <a:defRPr sz="1200">
                <a:solidFill>
                  <a:srgbClr val="000000"/>
                </a:solidFill>
                <a:latin typeface="Helvetica Neue"/>
                <a:ea typeface="Helvetica Neue"/>
                <a:cs typeface="Helvetica Neue"/>
                <a:sym typeface="Helvetica Neue"/>
              </a:defRPr>
            </a:lvl8pPr>
            <a:lvl9pPr marL="4114800" lvl="8" indent="-304800" algn="l" rtl="0">
              <a:lnSpc>
                <a:spcPct val="115000"/>
              </a:lnSpc>
              <a:spcBef>
                <a:spcPts val="1600"/>
              </a:spcBef>
              <a:spcAft>
                <a:spcPts val="1600"/>
              </a:spcAft>
              <a:buClr>
                <a:srgbClr val="000000"/>
              </a:buClr>
              <a:buSzPts val="1200"/>
              <a:buFont typeface="Helvetica Neue"/>
              <a:buChar char="■"/>
              <a:defRPr sz="1200">
                <a:solidFill>
                  <a:srgbClr val="000000"/>
                </a:solidFill>
                <a:latin typeface="Helvetica Neue"/>
                <a:ea typeface="Helvetica Neue"/>
                <a:cs typeface="Helvetica Neue"/>
                <a:sym typeface="Helvetica Neue"/>
              </a:defRPr>
            </a:lvl9pPr>
          </a:lstStyle>
          <a:p>
            <a:endParaRPr/>
          </a:p>
        </p:txBody>
      </p:sp>
      <p:sp>
        <p:nvSpPr>
          <p:cNvPr id="1598" name="Google Shape;1598;p19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lvl="0" indent="0" algn="r" rtl="0">
              <a:buClr>
                <a:srgbClr val="595959"/>
              </a:buClr>
              <a:buSzPts val="1000"/>
              <a:buFont typeface="Arial"/>
              <a:buNone/>
              <a:defRPr sz="1000">
                <a:solidFill>
                  <a:srgbClr val="595959"/>
                </a:solidFill>
                <a:latin typeface="Arial"/>
                <a:ea typeface="Arial"/>
                <a:cs typeface="Arial"/>
                <a:sym typeface="Arial"/>
              </a:defRPr>
            </a:lvl1pPr>
            <a:lvl2pPr marL="0" lvl="1" indent="0" algn="r" rtl="0">
              <a:buClr>
                <a:srgbClr val="595959"/>
              </a:buClr>
              <a:buSzPts val="1000"/>
              <a:buFont typeface="Arial"/>
              <a:buNone/>
              <a:defRPr sz="1000">
                <a:solidFill>
                  <a:srgbClr val="595959"/>
                </a:solidFill>
                <a:latin typeface="Arial"/>
                <a:ea typeface="Arial"/>
                <a:cs typeface="Arial"/>
                <a:sym typeface="Arial"/>
              </a:defRPr>
            </a:lvl2pPr>
            <a:lvl3pPr marL="0" lvl="2" indent="0" algn="r" rtl="0">
              <a:buClr>
                <a:srgbClr val="595959"/>
              </a:buClr>
              <a:buSzPts val="1000"/>
              <a:buFont typeface="Arial"/>
              <a:buNone/>
              <a:defRPr sz="1000">
                <a:solidFill>
                  <a:srgbClr val="595959"/>
                </a:solidFill>
                <a:latin typeface="Arial"/>
                <a:ea typeface="Arial"/>
                <a:cs typeface="Arial"/>
                <a:sym typeface="Arial"/>
              </a:defRPr>
            </a:lvl3pPr>
            <a:lvl4pPr marL="0" lvl="3" indent="0" algn="r" rtl="0">
              <a:buClr>
                <a:srgbClr val="595959"/>
              </a:buClr>
              <a:buSzPts val="1000"/>
              <a:buFont typeface="Arial"/>
              <a:buNone/>
              <a:defRPr sz="1000">
                <a:solidFill>
                  <a:srgbClr val="595959"/>
                </a:solidFill>
                <a:latin typeface="Arial"/>
                <a:ea typeface="Arial"/>
                <a:cs typeface="Arial"/>
                <a:sym typeface="Arial"/>
              </a:defRPr>
            </a:lvl4pPr>
            <a:lvl5pPr marL="0" lvl="4" indent="0" algn="r" rtl="0">
              <a:buClr>
                <a:srgbClr val="595959"/>
              </a:buClr>
              <a:buSzPts val="1000"/>
              <a:buFont typeface="Arial"/>
              <a:buNone/>
              <a:defRPr sz="1000">
                <a:solidFill>
                  <a:srgbClr val="595959"/>
                </a:solidFill>
                <a:latin typeface="Arial"/>
                <a:ea typeface="Arial"/>
                <a:cs typeface="Arial"/>
                <a:sym typeface="Arial"/>
              </a:defRPr>
            </a:lvl5pPr>
            <a:lvl6pPr marL="0" lvl="5" indent="0" algn="r" rtl="0">
              <a:buClr>
                <a:srgbClr val="595959"/>
              </a:buClr>
              <a:buSzPts val="1000"/>
              <a:buFont typeface="Arial"/>
              <a:buNone/>
              <a:defRPr sz="1000">
                <a:solidFill>
                  <a:srgbClr val="595959"/>
                </a:solidFill>
                <a:latin typeface="Arial"/>
                <a:ea typeface="Arial"/>
                <a:cs typeface="Arial"/>
                <a:sym typeface="Arial"/>
              </a:defRPr>
            </a:lvl6pPr>
            <a:lvl7pPr marL="0" lvl="6" indent="0" algn="r" rtl="0">
              <a:buClr>
                <a:srgbClr val="595959"/>
              </a:buClr>
              <a:buSzPts val="1000"/>
              <a:buFont typeface="Arial"/>
              <a:buNone/>
              <a:defRPr sz="1000">
                <a:solidFill>
                  <a:srgbClr val="595959"/>
                </a:solidFill>
                <a:latin typeface="Arial"/>
                <a:ea typeface="Arial"/>
                <a:cs typeface="Arial"/>
                <a:sym typeface="Arial"/>
              </a:defRPr>
            </a:lvl7pPr>
            <a:lvl8pPr marL="0" lvl="7" indent="0" algn="r" rtl="0">
              <a:buClr>
                <a:srgbClr val="595959"/>
              </a:buClr>
              <a:buSzPts val="1000"/>
              <a:buFont typeface="Arial"/>
              <a:buNone/>
              <a:defRPr sz="1000">
                <a:solidFill>
                  <a:srgbClr val="595959"/>
                </a:solidFill>
                <a:latin typeface="Arial"/>
                <a:ea typeface="Arial"/>
                <a:cs typeface="Arial"/>
                <a:sym typeface="Arial"/>
              </a:defRPr>
            </a:lvl8pPr>
            <a:lvl9pPr marL="0" lvl="8" indent="0" algn="r" rtl="0">
              <a:buClr>
                <a:srgbClr val="595959"/>
              </a:buClr>
              <a:buSzPts val="1000"/>
              <a:buFont typeface="Arial"/>
              <a:buNone/>
              <a:defRPr sz="1000">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599" name="Google Shape;1599;p199" descr="Approved Logo.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154975" y="1341601"/>
            <a:ext cx="2089874" cy="1457832"/>
          </a:xfrm>
          <a:prstGeom prst="rect">
            <a:avLst/>
          </a:prstGeom>
          <a:noFill/>
          <a:ln>
            <a:noFill/>
          </a:ln>
        </p:spPr>
      </p:pic>
      <p:cxnSp>
        <p:nvCxnSpPr>
          <p:cNvPr id="1600" name="Google Shape;1600;p199"/>
          <p:cNvCxnSpPr/>
          <p:nvPr/>
        </p:nvCxnSpPr>
        <p:spPr>
          <a:xfrm rot="10800000">
            <a:off x="6150" y="794175"/>
            <a:ext cx="9102600" cy="20700"/>
          </a:xfrm>
          <a:prstGeom prst="straightConnector1">
            <a:avLst/>
          </a:prstGeom>
          <a:noFill/>
          <a:ln w="28575" cap="flat" cmpd="sng">
            <a:solidFill>
              <a:srgbClr val="1F497D"/>
            </a:solidFill>
            <a:prstDash val="solid"/>
            <a:round/>
            <a:headEnd type="none" w="sm" len="sm"/>
            <a:tailEnd type="none" w="sm" len="sm"/>
          </a:ln>
        </p:spPr>
      </p:cxn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rgbClr val="0B5394"/>
        </a:solidFill>
        <a:effectLst/>
      </p:bgPr>
    </p:bg>
    <p:spTree>
      <p:nvGrpSpPr>
        <p:cNvPr id="1" name="Shape 1601"/>
        <p:cNvGrpSpPr/>
        <p:nvPr/>
      </p:nvGrpSpPr>
      <p:grpSpPr>
        <a:xfrm>
          <a:off x="0" y="0"/>
          <a:ext cx="0" cy="0"/>
          <a:chOff x="0" y="0"/>
          <a:chExt cx="0" cy="0"/>
        </a:xfrm>
      </p:grpSpPr>
      <p:sp>
        <p:nvSpPr>
          <p:cNvPr id="1602" name="Google Shape;1602;p200"/>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Clr>
                <a:schemeClr val="lt1"/>
              </a:buClr>
              <a:buSzPts val="4800"/>
              <a:buFont typeface="Helvetica Neue"/>
              <a:buNone/>
              <a:defRPr sz="4800">
                <a:solidFill>
                  <a:schemeClr val="lt1"/>
                </a:solidFill>
                <a:latin typeface="Helvetica Neue"/>
                <a:ea typeface="Helvetica Neue"/>
                <a:cs typeface="Helvetica Neue"/>
                <a:sym typeface="Helvetica Neue"/>
              </a:defRPr>
            </a:lvl1pPr>
            <a:lvl2pPr lvl="1" algn="l" rtl="0">
              <a:lnSpc>
                <a:spcPct val="100000"/>
              </a:lnSpc>
              <a:spcBef>
                <a:spcPts val="0"/>
              </a:spcBef>
              <a:spcAft>
                <a:spcPts val="0"/>
              </a:spcAft>
              <a:buSzPts val="4800"/>
              <a:buNone/>
              <a:defRPr sz="4800"/>
            </a:lvl2pPr>
            <a:lvl3pPr lvl="2" algn="l" rtl="0">
              <a:lnSpc>
                <a:spcPct val="100000"/>
              </a:lnSpc>
              <a:spcBef>
                <a:spcPts val="0"/>
              </a:spcBef>
              <a:spcAft>
                <a:spcPts val="0"/>
              </a:spcAft>
              <a:buSzPts val="4800"/>
              <a:buNone/>
              <a:defRPr sz="4800"/>
            </a:lvl3pPr>
            <a:lvl4pPr lvl="3" algn="l" rtl="0">
              <a:lnSpc>
                <a:spcPct val="100000"/>
              </a:lnSpc>
              <a:spcBef>
                <a:spcPts val="0"/>
              </a:spcBef>
              <a:spcAft>
                <a:spcPts val="0"/>
              </a:spcAft>
              <a:buSzPts val="4800"/>
              <a:buNone/>
              <a:defRPr sz="4800"/>
            </a:lvl4pPr>
            <a:lvl5pPr lvl="4" algn="l" rtl="0">
              <a:lnSpc>
                <a:spcPct val="100000"/>
              </a:lnSpc>
              <a:spcBef>
                <a:spcPts val="0"/>
              </a:spcBef>
              <a:spcAft>
                <a:spcPts val="0"/>
              </a:spcAft>
              <a:buSzPts val="4800"/>
              <a:buNone/>
              <a:defRPr sz="4800"/>
            </a:lvl5pPr>
            <a:lvl6pPr lvl="5" algn="l" rtl="0">
              <a:lnSpc>
                <a:spcPct val="100000"/>
              </a:lnSpc>
              <a:spcBef>
                <a:spcPts val="0"/>
              </a:spcBef>
              <a:spcAft>
                <a:spcPts val="0"/>
              </a:spcAft>
              <a:buSzPts val="4800"/>
              <a:buNone/>
              <a:defRPr sz="4800"/>
            </a:lvl6pPr>
            <a:lvl7pPr lvl="6" algn="l" rtl="0">
              <a:lnSpc>
                <a:spcPct val="100000"/>
              </a:lnSpc>
              <a:spcBef>
                <a:spcPts val="0"/>
              </a:spcBef>
              <a:spcAft>
                <a:spcPts val="0"/>
              </a:spcAft>
              <a:buSzPts val="4800"/>
              <a:buNone/>
              <a:defRPr sz="4800"/>
            </a:lvl7pPr>
            <a:lvl8pPr lvl="7" algn="l" rtl="0">
              <a:lnSpc>
                <a:spcPct val="100000"/>
              </a:lnSpc>
              <a:spcBef>
                <a:spcPts val="0"/>
              </a:spcBef>
              <a:spcAft>
                <a:spcPts val="0"/>
              </a:spcAft>
              <a:buSzPts val="4800"/>
              <a:buNone/>
              <a:defRPr sz="4800"/>
            </a:lvl8pPr>
            <a:lvl9pPr lvl="8" algn="l" rtl="0">
              <a:lnSpc>
                <a:spcPct val="100000"/>
              </a:lnSpc>
              <a:spcBef>
                <a:spcPts val="0"/>
              </a:spcBef>
              <a:spcAft>
                <a:spcPts val="0"/>
              </a:spcAft>
              <a:buSzPts val="4800"/>
              <a:buNone/>
              <a:defRPr sz="4800"/>
            </a:lvl9pPr>
          </a:lstStyle>
          <a:p>
            <a:endParaRPr/>
          </a:p>
        </p:txBody>
      </p:sp>
      <p:sp>
        <p:nvSpPr>
          <p:cNvPr id="1603" name="Google Shape;1603;p20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lvl="0" indent="0" algn="r" rtl="0">
              <a:buClr>
                <a:srgbClr val="595959"/>
              </a:buClr>
              <a:buSzPts val="1000"/>
              <a:buFont typeface="Arial"/>
              <a:buNone/>
              <a:defRPr sz="1000">
                <a:solidFill>
                  <a:srgbClr val="595959"/>
                </a:solidFill>
                <a:latin typeface="Arial"/>
                <a:ea typeface="Arial"/>
                <a:cs typeface="Arial"/>
                <a:sym typeface="Arial"/>
              </a:defRPr>
            </a:lvl1pPr>
            <a:lvl2pPr marL="0" lvl="1" indent="0" algn="r" rtl="0">
              <a:buClr>
                <a:srgbClr val="595959"/>
              </a:buClr>
              <a:buSzPts val="1000"/>
              <a:buFont typeface="Arial"/>
              <a:buNone/>
              <a:defRPr sz="1000">
                <a:solidFill>
                  <a:srgbClr val="595959"/>
                </a:solidFill>
                <a:latin typeface="Arial"/>
                <a:ea typeface="Arial"/>
                <a:cs typeface="Arial"/>
                <a:sym typeface="Arial"/>
              </a:defRPr>
            </a:lvl2pPr>
            <a:lvl3pPr marL="0" lvl="2" indent="0" algn="r" rtl="0">
              <a:buClr>
                <a:srgbClr val="595959"/>
              </a:buClr>
              <a:buSzPts val="1000"/>
              <a:buFont typeface="Arial"/>
              <a:buNone/>
              <a:defRPr sz="1000">
                <a:solidFill>
                  <a:srgbClr val="595959"/>
                </a:solidFill>
                <a:latin typeface="Arial"/>
                <a:ea typeface="Arial"/>
                <a:cs typeface="Arial"/>
                <a:sym typeface="Arial"/>
              </a:defRPr>
            </a:lvl3pPr>
            <a:lvl4pPr marL="0" lvl="3" indent="0" algn="r" rtl="0">
              <a:buClr>
                <a:srgbClr val="595959"/>
              </a:buClr>
              <a:buSzPts val="1000"/>
              <a:buFont typeface="Arial"/>
              <a:buNone/>
              <a:defRPr sz="1000">
                <a:solidFill>
                  <a:srgbClr val="595959"/>
                </a:solidFill>
                <a:latin typeface="Arial"/>
                <a:ea typeface="Arial"/>
                <a:cs typeface="Arial"/>
                <a:sym typeface="Arial"/>
              </a:defRPr>
            </a:lvl4pPr>
            <a:lvl5pPr marL="0" lvl="4" indent="0" algn="r" rtl="0">
              <a:buClr>
                <a:srgbClr val="595959"/>
              </a:buClr>
              <a:buSzPts val="1000"/>
              <a:buFont typeface="Arial"/>
              <a:buNone/>
              <a:defRPr sz="1000">
                <a:solidFill>
                  <a:srgbClr val="595959"/>
                </a:solidFill>
                <a:latin typeface="Arial"/>
                <a:ea typeface="Arial"/>
                <a:cs typeface="Arial"/>
                <a:sym typeface="Arial"/>
              </a:defRPr>
            </a:lvl5pPr>
            <a:lvl6pPr marL="0" lvl="5" indent="0" algn="r" rtl="0">
              <a:buClr>
                <a:srgbClr val="595959"/>
              </a:buClr>
              <a:buSzPts val="1000"/>
              <a:buFont typeface="Arial"/>
              <a:buNone/>
              <a:defRPr sz="1000">
                <a:solidFill>
                  <a:srgbClr val="595959"/>
                </a:solidFill>
                <a:latin typeface="Arial"/>
                <a:ea typeface="Arial"/>
                <a:cs typeface="Arial"/>
                <a:sym typeface="Arial"/>
              </a:defRPr>
            </a:lvl6pPr>
            <a:lvl7pPr marL="0" lvl="6" indent="0" algn="r" rtl="0">
              <a:buClr>
                <a:srgbClr val="595959"/>
              </a:buClr>
              <a:buSzPts val="1000"/>
              <a:buFont typeface="Arial"/>
              <a:buNone/>
              <a:defRPr sz="1000">
                <a:solidFill>
                  <a:srgbClr val="595959"/>
                </a:solidFill>
                <a:latin typeface="Arial"/>
                <a:ea typeface="Arial"/>
                <a:cs typeface="Arial"/>
                <a:sym typeface="Arial"/>
              </a:defRPr>
            </a:lvl7pPr>
            <a:lvl8pPr marL="0" lvl="7" indent="0" algn="r" rtl="0">
              <a:buClr>
                <a:srgbClr val="595959"/>
              </a:buClr>
              <a:buSzPts val="1000"/>
              <a:buFont typeface="Arial"/>
              <a:buNone/>
              <a:defRPr sz="1000">
                <a:solidFill>
                  <a:srgbClr val="595959"/>
                </a:solidFill>
                <a:latin typeface="Arial"/>
                <a:ea typeface="Arial"/>
                <a:cs typeface="Arial"/>
                <a:sym typeface="Arial"/>
              </a:defRPr>
            </a:lvl8pPr>
            <a:lvl9pPr marL="0" lvl="8" indent="0" algn="r" rtl="0">
              <a:buClr>
                <a:srgbClr val="595959"/>
              </a:buClr>
              <a:buSzPts val="1000"/>
              <a:buFont typeface="Arial"/>
              <a:buNone/>
              <a:defRPr sz="1000">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rgbClr val="0B5394"/>
        </a:solidFill>
        <a:effectLst/>
      </p:bgPr>
    </p:bg>
    <p:spTree>
      <p:nvGrpSpPr>
        <p:cNvPr id="1" name="Shape 1604"/>
        <p:cNvGrpSpPr/>
        <p:nvPr/>
      </p:nvGrpSpPr>
      <p:grpSpPr>
        <a:xfrm>
          <a:off x="0" y="0"/>
          <a:ext cx="0" cy="0"/>
          <a:chOff x="0" y="0"/>
          <a:chExt cx="0" cy="0"/>
        </a:xfrm>
      </p:grpSpPr>
      <p:sp>
        <p:nvSpPr>
          <p:cNvPr id="1605" name="Google Shape;1605;p201"/>
          <p:cNvSpPr/>
          <p:nvPr/>
        </p:nvSpPr>
        <p:spPr>
          <a:xfrm>
            <a:off x="4612200" y="-125"/>
            <a:ext cx="4531800" cy="51435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606" name="Google Shape;1606;p201"/>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rgbClr val="FFFFFF"/>
              </a:buClr>
              <a:buSzPts val="4200"/>
              <a:buFont typeface="Helvetica Neue"/>
              <a:buNone/>
              <a:defRPr sz="4200">
                <a:solidFill>
                  <a:srgbClr val="FFFFFF"/>
                </a:solidFill>
                <a:latin typeface="Helvetica Neue"/>
                <a:ea typeface="Helvetica Neue"/>
                <a:cs typeface="Helvetica Neue"/>
                <a:sym typeface="Helvetica Neue"/>
              </a:defRPr>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1607" name="Google Shape;1607;p201"/>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2100"/>
              <a:buFont typeface="Helvetica Neue"/>
              <a:buNone/>
              <a:defRPr sz="2100">
                <a:solidFill>
                  <a:srgbClr val="FFFFFF"/>
                </a:solidFill>
                <a:latin typeface="Helvetica Neue"/>
                <a:ea typeface="Helvetica Neue"/>
                <a:cs typeface="Helvetica Neue"/>
                <a:sym typeface="Helvetica Neu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608" name="Google Shape;1608;p201"/>
          <p:cNvSpPr txBox="1">
            <a:spLocks noGrp="1"/>
          </p:cNvSpPr>
          <p:nvPr>
            <p:ph type="body" idx="2"/>
          </p:nvPr>
        </p:nvSpPr>
        <p:spPr>
          <a:xfrm>
            <a:off x="4853525" y="874575"/>
            <a:ext cx="3837000" cy="3695100"/>
          </a:xfrm>
          <a:prstGeom prst="rect">
            <a:avLst/>
          </a:prstGeom>
          <a:noFill/>
          <a:ln>
            <a:noFill/>
          </a:ln>
        </p:spPr>
        <p:txBody>
          <a:bodyPr spcFirstLastPara="1" wrap="square" lIns="91425" tIns="91425" rIns="91425" bIns="91425" anchor="ctr" anchorCtr="0">
            <a:noAutofit/>
          </a:bodyPr>
          <a:lstStyle>
            <a:lvl1pPr marL="457200" lvl="0" indent="-342900" algn="l" rtl="0">
              <a:lnSpc>
                <a:spcPct val="115000"/>
              </a:lnSpc>
              <a:spcBef>
                <a:spcPts val="0"/>
              </a:spcBef>
              <a:spcAft>
                <a:spcPts val="0"/>
              </a:spcAft>
              <a:buClr>
                <a:srgbClr val="000000"/>
              </a:buClr>
              <a:buSzPts val="1800"/>
              <a:buFont typeface="Helvetica Neue"/>
              <a:buChar char="●"/>
              <a:defRPr>
                <a:solidFill>
                  <a:srgbClr val="000000"/>
                </a:solidFill>
                <a:latin typeface="Helvetica Neue"/>
                <a:ea typeface="Helvetica Neue"/>
                <a:cs typeface="Helvetica Neue"/>
                <a:sym typeface="Helvetica Neue"/>
              </a:defRPr>
            </a:lvl1pPr>
            <a:lvl2pPr marL="914400" lvl="1" indent="-317500" algn="l" rtl="0">
              <a:lnSpc>
                <a:spcPct val="115000"/>
              </a:lnSpc>
              <a:spcBef>
                <a:spcPts val="1600"/>
              </a:spcBef>
              <a:spcAft>
                <a:spcPts val="0"/>
              </a:spcAft>
              <a:buClr>
                <a:srgbClr val="000000"/>
              </a:buClr>
              <a:buSzPts val="1400"/>
              <a:buFont typeface="Helvetica Neue"/>
              <a:buChar char="○"/>
              <a:defRPr>
                <a:solidFill>
                  <a:srgbClr val="000000"/>
                </a:solidFill>
                <a:latin typeface="Helvetica Neue"/>
                <a:ea typeface="Helvetica Neue"/>
                <a:cs typeface="Helvetica Neue"/>
                <a:sym typeface="Helvetica Neue"/>
              </a:defRPr>
            </a:lvl2pPr>
            <a:lvl3pPr marL="1371600" lvl="2" indent="-317500" algn="l" rtl="0">
              <a:lnSpc>
                <a:spcPct val="115000"/>
              </a:lnSpc>
              <a:spcBef>
                <a:spcPts val="1600"/>
              </a:spcBef>
              <a:spcAft>
                <a:spcPts val="0"/>
              </a:spcAft>
              <a:buClr>
                <a:srgbClr val="000000"/>
              </a:buClr>
              <a:buSzPts val="1400"/>
              <a:buFont typeface="Helvetica Neue"/>
              <a:buChar char="■"/>
              <a:defRPr>
                <a:solidFill>
                  <a:srgbClr val="000000"/>
                </a:solidFill>
                <a:latin typeface="Helvetica Neue"/>
                <a:ea typeface="Helvetica Neue"/>
                <a:cs typeface="Helvetica Neue"/>
                <a:sym typeface="Helvetica Neue"/>
              </a:defRPr>
            </a:lvl3pPr>
            <a:lvl4pPr marL="1828800" lvl="3" indent="-317500" algn="l" rtl="0">
              <a:lnSpc>
                <a:spcPct val="115000"/>
              </a:lnSpc>
              <a:spcBef>
                <a:spcPts val="1600"/>
              </a:spcBef>
              <a:spcAft>
                <a:spcPts val="0"/>
              </a:spcAft>
              <a:buClr>
                <a:srgbClr val="000000"/>
              </a:buClr>
              <a:buSzPts val="1400"/>
              <a:buFont typeface="Helvetica Neue"/>
              <a:buChar char="●"/>
              <a:defRPr>
                <a:solidFill>
                  <a:srgbClr val="000000"/>
                </a:solidFill>
                <a:latin typeface="Helvetica Neue"/>
                <a:ea typeface="Helvetica Neue"/>
                <a:cs typeface="Helvetica Neue"/>
                <a:sym typeface="Helvetica Neue"/>
              </a:defRPr>
            </a:lvl4pPr>
            <a:lvl5pPr marL="2286000" lvl="4" indent="-317500" algn="l" rtl="0">
              <a:lnSpc>
                <a:spcPct val="115000"/>
              </a:lnSpc>
              <a:spcBef>
                <a:spcPts val="1600"/>
              </a:spcBef>
              <a:spcAft>
                <a:spcPts val="0"/>
              </a:spcAft>
              <a:buClr>
                <a:srgbClr val="000000"/>
              </a:buClr>
              <a:buSzPts val="1400"/>
              <a:buFont typeface="Helvetica Neue"/>
              <a:buChar char="○"/>
              <a:defRPr>
                <a:solidFill>
                  <a:srgbClr val="000000"/>
                </a:solidFill>
                <a:latin typeface="Helvetica Neue"/>
                <a:ea typeface="Helvetica Neue"/>
                <a:cs typeface="Helvetica Neue"/>
                <a:sym typeface="Helvetica Neue"/>
              </a:defRPr>
            </a:lvl5pPr>
            <a:lvl6pPr marL="2743200" lvl="5" indent="-317500" algn="l" rtl="0">
              <a:lnSpc>
                <a:spcPct val="115000"/>
              </a:lnSpc>
              <a:spcBef>
                <a:spcPts val="1600"/>
              </a:spcBef>
              <a:spcAft>
                <a:spcPts val="0"/>
              </a:spcAft>
              <a:buClr>
                <a:srgbClr val="000000"/>
              </a:buClr>
              <a:buSzPts val="1400"/>
              <a:buFont typeface="Helvetica Neue"/>
              <a:buChar char="■"/>
              <a:defRPr>
                <a:solidFill>
                  <a:srgbClr val="000000"/>
                </a:solidFill>
                <a:latin typeface="Helvetica Neue"/>
                <a:ea typeface="Helvetica Neue"/>
                <a:cs typeface="Helvetica Neue"/>
                <a:sym typeface="Helvetica Neue"/>
              </a:defRPr>
            </a:lvl6pPr>
            <a:lvl7pPr marL="3200400" lvl="6" indent="-317500" algn="l" rtl="0">
              <a:lnSpc>
                <a:spcPct val="115000"/>
              </a:lnSpc>
              <a:spcBef>
                <a:spcPts val="1600"/>
              </a:spcBef>
              <a:spcAft>
                <a:spcPts val="0"/>
              </a:spcAft>
              <a:buClr>
                <a:srgbClr val="000000"/>
              </a:buClr>
              <a:buSzPts val="1400"/>
              <a:buFont typeface="Helvetica Neue"/>
              <a:buChar char="●"/>
              <a:defRPr>
                <a:solidFill>
                  <a:srgbClr val="000000"/>
                </a:solidFill>
                <a:latin typeface="Helvetica Neue"/>
                <a:ea typeface="Helvetica Neue"/>
                <a:cs typeface="Helvetica Neue"/>
                <a:sym typeface="Helvetica Neue"/>
              </a:defRPr>
            </a:lvl7pPr>
            <a:lvl8pPr marL="3657600" lvl="7" indent="-317500" algn="l" rtl="0">
              <a:lnSpc>
                <a:spcPct val="115000"/>
              </a:lnSpc>
              <a:spcBef>
                <a:spcPts val="1600"/>
              </a:spcBef>
              <a:spcAft>
                <a:spcPts val="0"/>
              </a:spcAft>
              <a:buClr>
                <a:srgbClr val="000000"/>
              </a:buClr>
              <a:buSzPts val="1400"/>
              <a:buFont typeface="Helvetica Neue"/>
              <a:buChar char="○"/>
              <a:defRPr>
                <a:solidFill>
                  <a:srgbClr val="000000"/>
                </a:solidFill>
                <a:latin typeface="Helvetica Neue"/>
                <a:ea typeface="Helvetica Neue"/>
                <a:cs typeface="Helvetica Neue"/>
                <a:sym typeface="Helvetica Neue"/>
              </a:defRPr>
            </a:lvl8pPr>
            <a:lvl9pPr marL="4114800" lvl="8" indent="-317500" algn="l" rtl="0">
              <a:lnSpc>
                <a:spcPct val="115000"/>
              </a:lnSpc>
              <a:spcBef>
                <a:spcPts val="1600"/>
              </a:spcBef>
              <a:spcAft>
                <a:spcPts val="1600"/>
              </a:spcAft>
              <a:buClr>
                <a:srgbClr val="000000"/>
              </a:buClr>
              <a:buSzPts val="1400"/>
              <a:buFont typeface="Helvetica Neue"/>
              <a:buChar char="■"/>
              <a:defRPr>
                <a:solidFill>
                  <a:srgbClr val="000000"/>
                </a:solidFill>
                <a:latin typeface="Helvetica Neue"/>
                <a:ea typeface="Helvetica Neue"/>
                <a:cs typeface="Helvetica Neue"/>
                <a:sym typeface="Helvetica Neue"/>
              </a:defRPr>
            </a:lvl9pPr>
          </a:lstStyle>
          <a:p>
            <a:endParaRPr/>
          </a:p>
        </p:txBody>
      </p:sp>
      <p:sp>
        <p:nvSpPr>
          <p:cNvPr id="1609" name="Google Shape;1609;p20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lvl="0" indent="0" algn="r" rtl="0">
              <a:buClr>
                <a:srgbClr val="595959"/>
              </a:buClr>
              <a:buSzPts val="1000"/>
              <a:buFont typeface="Arial"/>
              <a:buNone/>
              <a:defRPr sz="1000">
                <a:solidFill>
                  <a:srgbClr val="595959"/>
                </a:solidFill>
                <a:latin typeface="Arial"/>
                <a:ea typeface="Arial"/>
                <a:cs typeface="Arial"/>
                <a:sym typeface="Arial"/>
              </a:defRPr>
            </a:lvl1pPr>
            <a:lvl2pPr marL="0" lvl="1" indent="0" algn="r" rtl="0">
              <a:buClr>
                <a:srgbClr val="595959"/>
              </a:buClr>
              <a:buSzPts val="1000"/>
              <a:buFont typeface="Arial"/>
              <a:buNone/>
              <a:defRPr sz="1000">
                <a:solidFill>
                  <a:srgbClr val="595959"/>
                </a:solidFill>
                <a:latin typeface="Arial"/>
                <a:ea typeface="Arial"/>
                <a:cs typeface="Arial"/>
                <a:sym typeface="Arial"/>
              </a:defRPr>
            </a:lvl2pPr>
            <a:lvl3pPr marL="0" lvl="2" indent="0" algn="r" rtl="0">
              <a:buClr>
                <a:srgbClr val="595959"/>
              </a:buClr>
              <a:buSzPts val="1000"/>
              <a:buFont typeface="Arial"/>
              <a:buNone/>
              <a:defRPr sz="1000">
                <a:solidFill>
                  <a:srgbClr val="595959"/>
                </a:solidFill>
                <a:latin typeface="Arial"/>
                <a:ea typeface="Arial"/>
                <a:cs typeface="Arial"/>
                <a:sym typeface="Arial"/>
              </a:defRPr>
            </a:lvl3pPr>
            <a:lvl4pPr marL="0" lvl="3" indent="0" algn="r" rtl="0">
              <a:buClr>
                <a:srgbClr val="595959"/>
              </a:buClr>
              <a:buSzPts val="1000"/>
              <a:buFont typeface="Arial"/>
              <a:buNone/>
              <a:defRPr sz="1000">
                <a:solidFill>
                  <a:srgbClr val="595959"/>
                </a:solidFill>
                <a:latin typeface="Arial"/>
                <a:ea typeface="Arial"/>
                <a:cs typeface="Arial"/>
                <a:sym typeface="Arial"/>
              </a:defRPr>
            </a:lvl4pPr>
            <a:lvl5pPr marL="0" lvl="4" indent="0" algn="r" rtl="0">
              <a:buClr>
                <a:srgbClr val="595959"/>
              </a:buClr>
              <a:buSzPts val="1000"/>
              <a:buFont typeface="Arial"/>
              <a:buNone/>
              <a:defRPr sz="1000">
                <a:solidFill>
                  <a:srgbClr val="595959"/>
                </a:solidFill>
                <a:latin typeface="Arial"/>
                <a:ea typeface="Arial"/>
                <a:cs typeface="Arial"/>
                <a:sym typeface="Arial"/>
              </a:defRPr>
            </a:lvl5pPr>
            <a:lvl6pPr marL="0" lvl="5" indent="0" algn="r" rtl="0">
              <a:buClr>
                <a:srgbClr val="595959"/>
              </a:buClr>
              <a:buSzPts val="1000"/>
              <a:buFont typeface="Arial"/>
              <a:buNone/>
              <a:defRPr sz="1000">
                <a:solidFill>
                  <a:srgbClr val="595959"/>
                </a:solidFill>
                <a:latin typeface="Arial"/>
                <a:ea typeface="Arial"/>
                <a:cs typeface="Arial"/>
                <a:sym typeface="Arial"/>
              </a:defRPr>
            </a:lvl6pPr>
            <a:lvl7pPr marL="0" lvl="6" indent="0" algn="r" rtl="0">
              <a:buClr>
                <a:srgbClr val="595959"/>
              </a:buClr>
              <a:buSzPts val="1000"/>
              <a:buFont typeface="Arial"/>
              <a:buNone/>
              <a:defRPr sz="1000">
                <a:solidFill>
                  <a:srgbClr val="595959"/>
                </a:solidFill>
                <a:latin typeface="Arial"/>
                <a:ea typeface="Arial"/>
                <a:cs typeface="Arial"/>
                <a:sym typeface="Arial"/>
              </a:defRPr>
            </a:lvl7pPr>
            <a:lvl8pPr marL="0" lvl="7" indent="0" algn="r" rtl="0">
              <a:buClr>
                <a:srgbClr val="595959"/>
              </a:buClr>
              <a:buSzPts val="1000"/>
              <a:buFont typeface="Arial"/>
              <a:buNone/>
              <a:defRPr sz="1000">
                <a:solidFill>
                  <a:srgbClr val="595959"/>
                </a:solidFill>
                <a:latin typeface="Arial"/>
                <a:ea typeface="Arial"/>
                <a:cs typeface="Arial"/>
                <a:sym typeface="Arial"/>
              </a:defRPr>
            </a:lvl8pPr>
            <a:lvl9pPr marL="0" lvl="8" indent="0" algn="r" rtl="0">
              <a:buClr>
                <a:srgbClr val="595959"/>
              </a:buClr>
              <a:buSzPts val="1000"/>
              <a:buFont typeface="Arial"/>
              <a:buNone/>
              <a:defRPr sz="1000">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610"/>
        <p:cNvGrpSpPr/>
        <p:nvPr/>
      </p:nvGrpSpPr>
      <p:grpSpPr>
        <a:xfrm>
          <a:off x="0" y="0"/>
          <a:ext cx="0" cy="0"/>
          <a:chOff x="0" y="0"/>
          <a:chExt cx="0" cy="0"/>
        </a:xfrm>
      </p:grpSpPr>
      <p:sp>
        <p:nvSpPr>
          <p:cNvPr id="1611" name="Google Shape;1611;p202"/>
          <p:cNvSpPr txBox="1">
            <a:spLocks noGrp="1"/>
          </p:cNvSpPr>
          <p:nvPr>
            <p:ph type="title"/>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12000"/>
              <a:buFont typeface="Helvetica Neue"/>
              <a:buNone/>
              <a:defRPr sz="12000">
                <a:latin typeface="Helvetica Neue"/>
                <a:ea typeface="Helvetica Neue"/>
                <a:cs typeface="Helvetica Neue"/>
                <a:sym typeface="Helvetica Neue"/>
              </a:defRPr>
            </a:lvl1pPr>
            <a:lvl2pPr lvl="1" algn="ctr" rtl="0">
              <a:lnSpc>
                <a:spcPct val="100000"/>
              </a:lnSpc>
              <a:spcBef>
                <a:spcPts val="0"/>
              </a:spcBef>
              <a:spcAft>
                <a:spcPts val="0"/>
              </a:spcAft>
              <a:buSzPts val="12000"/>
              <a:buNone/>
              <a:defRPr sz="12000"/>
            </a:lvl2pPr>
            <a:lvl3pPr lvl="2" algn="ctr" rtl="0">
              <a:lnSpc>
                <a:spcPct val="100000"/>
              </a:lnSpc>
              <a:spcBef>
                <a:spcPts val="0"/>
              </a:spcBef>
              <a:spcAft>
                <a:spcPts val="0"/>
              </a:spcAft>
              <a:buSzPts val="12000"/>
              <a:buNone/>
              <a:defRPr sz="12000"/>
            </a:lvl3pPr>
            <a:lvl4pPr lvl="3" algn="ctr" rtl="0">
              <a:lnSpc>
                <a:spcPct val="100000"/>
              </a:lnSpc>
              <a:spcBef>
                <a:spcPts val="0"/>
              </a:spcBef>
              <a:spcAft>
                <a:spcPts val="0"/>
              </a:spcAft>
              <a:buSzPts val="12000"/>
              <a:buNone/>
              <a:defRPr sz="12000"/>
            </a:lvl4pPr>
            <a:lvl5pPr lvl="4" algn="ctr" rtl="0">
              <a:lnSpc>
                <a:spcPct val="100000"/>
              </a:lnSpc>
              <a:spcBef>
                <a:spcPts val="0"/>
              </a:spcBef>
              <a:spcAft>
                <a:spcPts val="0"/>
              </a:spcAft>
              <a:buSzPts val="12000"/>
              <a:buNone/>
              <a:defRPr sz="12000"/>
            </a:lvl5pPr>
            <a:lvl6pPr lvl="5" algn="ctr" rtl="0">
              <a:lnSpc>
                <a:spcPct val="100000"/>
              </a:lnSpc>
              <a:spcBef>
                <a:spcPts val="0"/>
              </a:spcBef>
              <a:spcAft>
                <a:spcPts val="0"/>
              </a:spcAft>
              <a:buSzPts val="12000"/>
              <a:buNone/>
              <a:defRPr sz="12000"/>
            </a:lvl6pPr>
            <a:lvl7pPr lvl="6" algn="ctr" rtl="0">
              <a:lnSpc>
                <a:spcPct val="100000"/>
              </a:lnSpc>
              <a:spcBef>
                <a:spcPts val="0"/>
              </a:spcBef>
              <a:spcAft>
                <a:spcPts val="0"/>
              </a:spcAft>
              <a:buSzPts val="12000"/>
              <a:buNone/>
              <a:defRPr sz="12000"/>
            </a:lvl7pPr>
            <a:lvl8pPr lvl="7" algn="ctr" rtl="0">
              <a:lnSpc>
                <a:spcPct val="100000"/>
              </a:lnSpc>
              <a:spcBef>
                <a:spcPts val="0"/>
              </a:spcBef>
              <a:spcAft>
                <a:spcPts val="0"/>
              </a:spcAft>
              <a:buSzPts val="12000"/>
              <a:buNone/>
              <a:defRPr sz="12000"/>
            </a:lvl8pPr>
            <a:lvl9pPr lvl="8" algn="ctr" rtl="0">
              <a:lnSpc>
                <a:spcPct val="100000"/>
              </a:lnSpc>
              <a:spcBef>
                <a:spcPts val="0"/>
              </a:spcBef>
              <a:spcAft>
                <a:spcPts val="0"/>
              </a:spcAft>
              <a:buSzPts val="12000"/>
              <a:buNone/>
              <a:defRPr sz="12000"/>
            </a:lvl9pPr>
          </a:lstStyle>
          <a:p>
            <a:endParaRPr/>
          </a:p>
        </p:txBody>
      </p:sp>
      <p:sp>
        <p:nvSpPr>
          <p:cNvPr id="1612" name="Google Shape;1612;p202"/>
          <p:cNvSpPr txBox="1">
            <a:spLocks noGrp="1"/>
          </p:cNvSpPr>
          <p:nvPr>
            <p:ph type="body" idx="1"/>
          </p:nvPr>
        </p:nvSpPr>
        <p:spPr>
          <a:xfrm>
            <a:off x="311700" y="3152225"/>
            <a:ext cx="8361600" cy="1768200"/>
          </a:xfrm>
          <a:prstGeom prst="rect">
            <a:avLst/>
          </a:prstGeom>
          <a:noFill/>
          <a:ln>
            <a:noFill/>
          </a:ln>
        </p:spPr>
        <p:txBody>
          <a:bodyPr spcFirstLastPara="1" wrap="square" lIns="91425" tIns="91425" rIns="91425" bIns="91425" anchor="t" anchorCtr="0">
            <a:noAutofit/>
          </a:bodyPr>
          <a:lstStyle>
            <a:lvl1pPr marL="457200" lvl="0" indent="-342900" algn="ctr" rtl="0">
              <a:lnSpc>
                <a:spcPct val="115000"/>
              </a:lnSpc>
              <a:spcBef>
                <a:spcPts val="0"/>
              </a:spcBef>
              <a:spcAft>
                <a:spcPts val="0"/>
              </a:spcAft>
              <a:buClr>
                <a:srgbClr val="000000"/>
              </a:buClr>
              <a:buSzPts val="1800"/>
              <a:buFont typeface="Helvetica Neue"/>
              <a:buChar char="●"/>
              <a:defRPr>
                <a:solidFill>
                  <a:srgbClr val="000000"/>
                </a:solidFill>
                <a:latin typeface="Helvetica Neue"/>
                <a:ea typeface="Helvetica Neue"/>
                <a:cs typeface="Helvetica Neue"/>
                <a:sym typeface="Helvetica Neue"/>
              </a:defRPr>
            </a:lvl1pPr>
            <a:lvl2pPr marL="914400" lvl="1" indent="-317500" algn="ctr" rtl="0">
              <a:lnSpc>
                <a:spcPct val="115000"/>
              </a:lnSpc>
              <a:spcBef>
                <a:spcPts val="1600"/>
              </a:spcBef>
              <a:spcAft>
                <a:spcPts val="0"/>
              </a:spcAft>
              <a:buClr>
                <a:srgbClr val="000000"/>
              </a:buClr>
              <a:buSzPts val="1400"/>
              <a:buFont typeface="Helvetica Neue"/>
              <a:buChar char="○"/>
              <a:defRPr>
                <a:solidFill>
                  <a:srgbClr val="000000"/>
                </a:solidFill>
                <a:latin typeface="Helvetica Neue"/>
                <a:ea typeface="Helvetica Neue"/>
                <a:cs typeface="Helvetica Neue"/>
                <a:sym typeface="Helvetica Neue"/>
              </a:defRPr>
            </a:lvl2pPr>
            <a:lvl3pPr marL="1371600" lvl="2" indent="-317500" algn="ctr" rtl="0">
              <a:lnSpc>
                <a:spcPct val="115000"/>
              </a:lnSpc>
              <a:spcBef>
                <a:spcPts val="1600"/>
              </a:spcBef>
              <a:spcAft>
                <a:spcPts val="0"/>
              </a:spcAft>
              <a:buClr>
                <a:srgbClr val="000000"/>
              </a:buClr>
              <a:buSzPts val="1400"/>
              <a:buFont typeface="Helvetica Neue"/>
              <a:buChar char="■"/>
              <a:defRPr>
                <a:solidFill>
                  <a:srgbClr val="000000"/>
                </a:solidFill>
                <a:latin typeface="Helvetica Neue"/>
                <a:ea typeface="Helvetica Neue"/>
                <a:cs typeface="Helvetica Neue"/>
                <a:sym typeface="Helvetica Neue"/>
              </a:defRPr>
            </a:lvl3pPr>
            <a:lvl4pPr marL="1828800" lvl="3" indent="-317500" algn="ctr" rtl="0">
              <a:lnSpc>
                <a:spcPct val="115000"/>
              </a:lnSpc>
              <a:spcBef>
                <a:spcPts val="1600"/>
              </a:spcBef>
              <a:spcAft>
                <a:spcPts val="0"/>
              </a:spcAft>
              <a:buClr>
                <a:srgbClr val="000000"/>
              </a:buClr>
              <a:buSzPts val="1400"/>
              <a:buFont typeface="Helvetica Neue"/>
              <a:buChar char="●"/>
              <a:defRPr>
                <a:solidFill>
                  <a:srgbClr val="000000"/>
                </a:solidFill>
                <a:latin typeface="Helvetica Neue"/>
                <a:ea typeface="Helvetica Neue"/>
                <a:cs typeface="Helvetica Neue"/>
                <a:sym typeface="Helvetica Neue"/>
              </a:defRPr>
            </a:lvl4pPr>
            <a:lvl5pPr marL="2286000" lvl="4" indent="-317500" algn="ctr" rtl="0">
              <a:lnSpc>
                <a:spcPct val="115000"/>
              </a:lnSpc>
              <a:spcBef>
                <a:spcPts val="1600"/>
              </a:spcBef>
              <a:spcAft>
                <a:spcPts val="0"/>
              </a:spcAft>
              <a:buClr>
                <a:srgbClr val="000000"/>
              </a:buClr>
              <a:buSzPts val="1400"/>
              <a:buFont typeface="Helvetica Neue"/>
              <a:buChar char="○"/>
              <a:defRPr>
                <a:solidFill>
                  <a:srgbClr val="000000"/>
                </a:solidFill>
                <a:latin typeface="Helvetica Neue"/>
                <a:ea typeface="Helvetica Neue"/>
                <a:cs typeface="Helvetica Neue"/>
                <a:sym typeface="Helvetica Neue"/>
              </a:defRPr>
            </a:lvl5pPr>
            <a:lvl6pPr marL="2743200" lvl="5" indent="-317500" algn="ctr" rtl="0">
              <a:lnSpc>
                <a:spcPct val="115000"/>
              </a:lnSpc>
              <a:spcBef>
                <a:spcPts val="1600"/>
              </a:spcBef>
              <a:spcAft>
                <a:spcPts val="0"/>
              </a:spcAft>
              <a:buClr>
                <a:srgbClr val="000000"/>
              </a:buClr>
              <a:buSzPts val="1400"/>
              <a:buFont typeface="Helvetica Neue"/>
              <a:buChar char="■"/>
              <a:defRPr>
                <a:solidFill>
                  <a:srgbClr val="000000"/>
                </a:solidFill>
                <a:latin typeface="Helvetica Neue"/>
                <a:ea typeface="Helvetica Neue"/>
                <a:cs typeface="Helvetica Neue"/>
                <a:sym typeface="Helvetica Neue"/>
              </a:defRPr>
            </a:lvl6pPr>
            <a:lvl7pPr marL="3200400" lvl="6" indent="-317500" algn="ctr" rtl="0">
              <a:lnSpc>
                <a:spcPct val="115000"/>
              </a:lnSpc>
              <a:spcBef>
                <a:spcPts val="1600"/>
              </a:spcBef>
              <a:spcAft>
                <a:spcPts val="0"/>
              </a:spcAft>
              <a:buClr>
                <a:srgbClr val="000000"/>
              </a:buClr>
              <a:buSzPts val="1400"/>
              <a:buFont typeface="Helvetica Neue"/>
              <a:buChar char="●"/>
              <a:defRPr>
                <a:solidFill>
                  <a:srgbClr val="000000"/>
                </a:solidFill>
                <a:latin typeface="Helvetica Neue"/>
                <a:ea typeface="Helvetica Neue"/>
                <a:cs typeface="Helvetica Neue"/>
                <a:sym typeface="Helvetica Neue"/>
              </a:defRPr>
            </a:lvl7pPr>
            <a:lvl8pPr marL="3657600" lvl="7" indent="-317500" algn="ctr" rtl="0">
              <a:lnSpc>
                <a:spcPct val="115000"/>
              </a:lnSpc>
              <a:spcBef>
                <a:spcPts val="1600"/>
              </a:spcBef>
              <a:spcAft>
                <a:spcPts val="0"/>
              </a:spcAft>
              <a:buClr>
                <a:srgbClr val="000000"/>
              </a:buClr>
              <a:buSzPts val="1400"/>
              <a:buFont typeface="Helvetica Neue"/>
              <a:buChar char="○"/>
              <a:defRPr>
                <a:solidFill>
                  <a:srgbClr val="000000"/>
                </a:solidFill>
                <a:latin typeface="Helvetica Neue"/>
                <a:ea typeface="Helvetica Neue"/>
                <a:cs typeface="Helvetica Neue"/>
                <a:sym typeface="Helvetica Neue"/>
              </a:defRPr>
            </a:lvl8pPr>
            <a:lvl9pPr marL="4114800" lvl="8" indent="-317500" algn="ctr" rtl="0">
              <a:lnSpc>
                <a:spcPct val="115000"/>
              </a:lnSpc>
              <a:spcBef>
                <a:spcPts val="1600"/>
              </a:spcBef>
              <a:spcAft>
                <a:spcPts val="1600"/>
              </a:spcAft>
              <a:buClr>
                <a:srgbClr val="000000"/>
              </a:buClr>
              <a:buSzPts val="1400"/>
              <a:buFont typeface="Helvetica Neue"/>
              <a:buChar char="■"/>
              <a:defRPr>
                <a:solidFill>
                  <a:srgbClr val="000000"/>
                </a:solidFill>
                <a:latin typeface="Helvetica Neue"/>
                <a:ea typeface="Helvetica Neue"/>
                <a:cs typeface="Helvetica Neue"/>
                <a:sym typeface="Helvetica Neue"/>
              </a:defRPr>
            </a:lvl9pPr>
          </a:lstStyle>
          <a:p>
            <a:endParaRPr/>
          </a:p>
        </p:txBody>
      </p:sp>
      <p:sp>
        <p:nvSpPr>
          <p:cNvPr id="1613" name="Google Shape;1613;p20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lvl="0" indent="0" algn="r" rtl="0">
              <a:buClr>
                <a:srgbClr val="595959"/>
              </a:buClr>
              <a:buSzPts val="1000"/>
              <a:buFont typeface="Arial"/>
              <a:buNone/>
              <a:defRPr sz="1000">
                <a:solidFill>
                  <a:srgbClr val="595959"/>
                </a:solidFill>
                <a:latin typeface="Arial"/>
                <a:ea typeface="Arial"/>
                <a:cs typeface="Arial"/>
                <a:sym typeface="Arial"/>
              </a:defRPr>
            </a:lvl1pPr>
            <a:lvl2pPr marL="0" lvl="1" indent="0" algn="r" rtl="0">
              <a:buClr>
                <a:srgbClr val="595959"/>
              </a:buClr>
              <a:buSzPts val="1000"/>
              <a:buFont typeface="Arial"/>
              <a:buNone/>
              <a:defRPr sz="1000">
                <a:solidFill>
                  <a:srgbClr val="595959"/>
                </a:solidFill>
                <a:latin typeface="Arial"/>
                <a:ea typeface="Arial"/>
                <a:cs typeface="Arial"/>
                <a:sym typeface="Arial"/>
              </a:defRPr>
            </a:lvl2pPr>
            <a:lvl3pPr marL="0" lvl="2" indent="0" algn="r" rtl="0">
              <a:buClr>
                <a:srgbClr val="595959"/>
              </a:buClr>
              <a:buSzPts val="1000"/>
              <a:buFont typeface="Arial"/>
              <a:buNone/>
              <a:defRPr sz="1000">
                <a:solidFill>
                  <a:srgbClr val="595959"/>
                </a:solidFill>
                <a:latin typeface="Arial"/>
                <a:ea typeface="Arial"/>
                <a:cs typeface="Arial"/>
                <a:sym typeface="Arial"/>
              </a:defRPr>
            </a:lvl3pPr>
            <a:lvl4pPr marL="0" lvl="3" indent="0" algn="r" rtl="0">
              <a:buClr>
                <a:srgbClr val="595959"/>
              </a:buClr>
              <a:buSzPts val="1000"/>
              <a:buFont typeface="Arial"/>
              <a:buNone/>
              <a:defRPr sz="1000">
                <a:solidFill>
                  <a:srgbClr val="595959"/>
                </a:solidFill>
                <a:latin typeface="Arial"/>
                <a:ea typeface="Arial"/>
                <a:cs typeface="Arial"/>
                <a:sym typeface="Arial"/>
              </a:defRPr>
            </a:lvl4pPr>
            <a:lvl5pPr marL="0" lvl="4" indent="0" algn="r" rtl="0">
              <a:buClr>
                <a:srgbClr val="595959"/>
              </a:buClr>
              <a:buSzPts val="1000"/>
              <a:buFont typeface="Arial"/>
              <a:buNone/>
              <a:defRPr sz="1000">
                <a:solidFill>
                  <a:srgbClr val="595959"/>
                </a:solidFill>
                <a:latin typeface="Arial"/>
                <a:ea typeface="Arial"/>
                <a:cs typeface="Arial"/>
                <a:sym typeface="Arial"/>
              </a:defRPr>
            </a:lvl5pPr>
            <a:lvl6pPr marL="0" lvl="5" indent="0" algn="r" rtl="0">
              <a:buClr>
                <a:srgbClr val="595959"/>
              </a:buClr>
              <a:buSzPts val="1000"/>
              <a:buFont typeface="Arial"/>
              <a:buNone/>
              <a:defRPr sz="1000">
                <a:solidFill>
                  <a:srgbClr val="595959"/>
                </a:solidFill>
                <a:latin typeface="Arial"/>
                <a:ea typeface="Arial"/>
                <a:cs typeface="Arial"/>
                <a:sym typeface="Arial"/>
              </a:defRPr>
            </a:lvl6pPr>
            <a:lvl7pPr marL="0" lvl="6" indent="0" algn="r" rtl="0">
              <a:buClr>
                <a:srgbClr val="595959"/>
              </a:buClr>
              <a:buSzPts val="1000"/>
              <a:buFont typeface="Arial"/>
              <a:buNone/>
              <a:defRPr sz="1000">
                <a:solidFill>
                  <a:srgbClr val="595959"/>
                </a:solidFill>
                <a:latin typeface="Arial"/>
                <a:ea typeface="Arial"/>
                <a:cs typeface="Arial"/>
                <a:sym typeface="Arial"/>
              </a:defRPr>
            </a:lvl7pPr>
            <a:lvl8pPr marL="0" lvl="7" indent="0" algn="r" rtl="0">
              <a:buClr>
                <a:srgbClr val="595959"/>
              </a:buClr>
              <a:buSzPts val="1000"/>
              <a:buFont typeface="Arial"/>
              <a:buNone/>
              <a:defRPr sz="1000">
                <a:solidFill>
                  <a:srgbClr val="595959"/>
                </a:solidFill>
                <a:latin typeface="Arial"/>
                <a:ea typeface="Arial"/>
                <a:cs typeface="Arial"/>
                <a:sym typeface="Arial"/>
              </a:defRPr>
            </a:lvl8pPr>
            <a:lvl9pPr marL="0" lvl="8" indent="0" algn="r" rtl="0">
              <a:buClr>
                <a:srgbClr val="595959"/>
              </a:buClr>
              <a:buSzPts val="1000"/>
              <a:buFont typeface="Arial"/>
              <a:buNone/>
              <a:defRPr sz="1000">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cxnSp>
        <p:nvCxnSpPr>
          <p:cNvPr id="1614" name="Google Shape;1614;p202"/>
          <p:cNvCxnSpPr/>
          <p:nvPr/>
        </p:nvCxnSpPr>
        <p:spPr>
          <a:xfrm rot="10800000">
            <a:off x="6150" y="794175"/>
            <a:ext cx="9102600" cy="20700"/>
          </a:xfrm>
          <a:prstGeom prst="straightConnector1">
            <a:avLst/>
          </a:prstGeom>
          <a:noFill/>
          <a:ln w="28575" cap="flat" cmpd="sng">
            <a:solidFill>
              <a:srgbClr val="1F497D"/>
            </a:solidFill>
            <a:prstDash val="solid"/>
            <a:round/>
            <a:headEnd type="none" w="sm" len="sm"/>
            <a:tailEnd type="none" w="sm" len="sm"/>
          </a:ln>
        </p:spPr>
      </p:cxnSp>
      <p:pic>
        <p:nvPicPr>
          <p:cNvPr id="1615" name="Google Shape;1615;p202" descr="Approved Logo.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797525" y="0"/>
            <a:ext cx="568044" cy="396257"/>
          </a:xfrm>
          <a:prstGeom prst="rect">
            <a:avLst/>
          </a:prstGeom>
          <a:noFill/>
          <a:ln>
            <a:noFill/>
          </a:ln>
        </p:spPr>
      </p:pic>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matchingName="Conclusion">
  <p:cSld name="Conclusion">
    <p:bg>
      <p:bgPr>
        <a:solidFill>
          <a:srgbClr val="1F497D"/>
        </a:solidFill>
        <a:effectLst/>
      </p:bgPr>
    </p:bg>
    <p:spTree>
      <p:nvGrpSpPr>
        <p:cNvPr id="1" name="Shape 1616"/>
        <p:cNvGrpSpPr/>
        <p:nvPr/>
      </p:nvGrpSpPr>
      <p:grpSpPr>
        <a:xfrm>
          <a:off x="0" y="0"/>
          <a:ext cx="0" cy="0"/>
          <a:chOff x="0" y="0"/>
          <a:chExt cx="0" cy="0"/>
        </a:xfrm>
      </p:grpSpPr>
      <p:sp>
        <p:nvSpPr>
          <p:cNvPr id="1617" name="Google Shape;1617;p203"/>
          <p:cNvSpPr txBox="1">
            <a:spLocks noGrp="1"/>
          </p:cNvSpPr>
          <p:nvPr>
            <p:ph type="title"/>
          </p:nvPr>
        </p:nvSpPr>
        <p:spPr>
          <a:xfrm>
            <a:off x="1818000" y="2285400"/>
            <a:ext cx="5478900" cy="5727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a:solidFill>
                  <a:srgbClr val="FFFFFF"/>
                </a:solidFill>
              </a:defRPr>
            </a:lvl1pPr>
            <a:lvl2pPr lvl="1" algn="ctr" rtl="0">
              <a:lnSpc>
                <a:spcPct val="100000"/>
              </a:lnSpc>
              <a:spcBef>
                <a:spcPts val="0"/>
              </a:spcBef>
              <a:spcAft>
                <a:spcPts val="0"/>
              </a:spcAft>
              <a:buSzPts val="2800"/>
              <a:buNone/>
              <a:defRPr/>
            </a:lvl2pPr>
            <a:lvl3pPr lvl="2" algn="ctr" rtl="0">
              <a:lnSpc>
                <a:spcPct val="100000"/>
              </a:lnSpc>
              <a:spcBef>
                <a:spcPts val="0"/>
              </a:spcBef>
              <a:spcAft>
                <a:spcPts val="0"/>
              </a:spcAft>
              <a:buSzPts val="2800"/>
              <a:buNone/>
              <a:defRPr/>
            </a:lvl3pPr>
            <a:lvl4pPr lvl="3" algn="ctr" rtl="0">
              <a:lnSpc>
                <a:spcPct val="100000"/>
              </a:lnSpc>
              <a:spcBef>
                <a:spcPts val="0"/>
              </a:spcBef>
              <a:spcAft>
                <a:spcPts val="0"/>
              </a:spcAft>
              <a:buSzPts val="2800"/>
              <a:buNone/>
              <a:defRPr/>
            </a:lvl4pPr>
            <a:lvl5pPr lvl="4" algn="ctr" rtl="0">
              <a:lnSpc>
                <a:spcPct val="100000"/>
              </a:lnSpc>
              <a:spcBef>
                <a:spcPts val="0"/>
              </a:spcBef>
              <a:spcAft>
                <a:spcPts val="0"/>
              </a:spcAft>
              <a:buSzPts val="2800"/>
              <a:buNone/>
              <a:defRPr/>
            </a:lvl5pPr>
            <a:lvl6pPr lvl="5" algn="ctr" rtl="0">
              <a:lnSpc>
                <a:spcPct val="100000"/>
              </a:lnSpc>
              <a:spcBef>
                <a:spcPts val="0"/>
              </a:spcBef>
              <a:spcAft>
                <a:spcPts val="0"/>
              </a:spcAft>
              <a:buSzPts val="2800"/>
              <a:buNone/>
              <a:defRPr/>
            </a:lvl6pPr>
            <a:lvl7pPr lvl="6" algn="ctr" rtl="0">
              <a:lnSpc>
                <a:spcPct val="100000"/>
              </a:lnSpc>
              <a:spcBef>
                <a:spcPts val="0"/>
              </a:spcBef>
              <a:spcAft>
                <a:spcPts val="0"/>
              </a:spcAft>
              <a:buSzPts val="2800"/>
              <a:buNone/>
              <a:defRPr/>
            </a:lvl7pPr>
            <a:lvl8pPr lvl="7" algn="ctr" rtl="0">
              <a:lnSpc>
                <a:spcPct val="100000"/>
              </a:lnSpc>
              <a:spcBef>
                <a:spcPts val="0"/>
              </a:spcBef>
              <a:spcAft>
                <a:spcPts val="0"/>
              </a:spcAft>
              <a:buSzPts val="2800"/>
              <a:buNone/>
              <a:defRPr/>
            </a:lvl8pPr>
            <a:lvl9pPr lvl="8" algn="ctr" rtl="0">
              <a:lnSpc>
                <a:spcPct val="100000"/>
              </a:lnSpc>
              <a:spcBef>
                <a:spcPts val="0"/>
              </a:spcBef>
              <a:spcAft>
                <a:spcPts val="0"/>
              </a:spcAft>
              <a:buSzPts val="2800"/>
              <a:buNone/>
              <a:defRPr/>
            </a:lvl9pPr>
          </a:lstStyle>
          <a:p>
            <a:endParaRPr/>
          </a:p>
        </p:txBody>
      </p:sp>
      <p:cxnSp>
        <p:nvCxnSpPr>
          <p:cNvPr id="1618" name="Google Shape;1618;p203"/>
          <p:cNvCxnSpPr/>
          <p:nvPr/>
        </p:nvCxnSpPr>
        <p:spPr>
          <a:xfrm rot="10800000">
            <a:off x="6150" y="794175"/>
            <a:ext cx="9102600" cy="20700"/>
          </a:xfrm>
          <a:prstGeom prst="straightConnector1">
            <a:avLst/>
          </a:prstGeom>
          <a:noFill/>
          <a:ln w="28575" cap="flat" cmpd="sng">
            <a:solidFill>
              <a:srgbClr val="1F497D"/>
            </a:solidFill>
            <a:prstDash val="solid"/>
            <a:round/>
            <a:headEnd type="none" w="sm" len="sm"/>
            <a:tailEnd type="none" w="sm" len="sm"/>
          </a:ln>
        </p:spPr>
      </p:cxn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19"/>
        <p:cNvGrpSpPr/>
        <p:nvPr/>
      </p:nvGrpSpPr>
      <p:grpSpPr>
        <a:xfrm>
          <a:off x="0" y="0"/>
          <a:ext cx="0" cy="0"/>
          <a:chOff x="0" y="0"/>
          <a:chExt cx="0" cy="0"/>
        </a:xfrm>
      </p:grpSpPr>
      <p:sp>
        <p:nvSpPr>
          <p:cNvPr id="1620" name="Google Shape;1620;p204"/>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a:lvl1pPr>
            <a:lvl2pPr lvl="1" algn="r" rtl="0">
              <a:lnSpc>
                <a:spcPct val="100000"/>
              </a:lnSpc>
              <a:spcBef>
                <a:spcPts val="0"/>
              </a:spcBef>
              <a:spcAft>
                <a:spcPts val="0"/>
              </a:spcAft>
              <a:buSzPts val="2800"/>
              <a:buNone/>
              <a:defRPr/>
            </a:lvl2pPr>
            <a:lvl3pPr lvl="2" algn="r" rtl="0">
              <a:lnSpc>
                <a:spcPct val="100000"/>
              </a:lnSpc>
              <a:spcBef>
                <a:spcPts val="0"/>
              </a:spcBef>
              <a:spcAft>
                <a:spcPts val="0"/>
              </a:spcAft>
              <a:buSzPts val="2800"/>
              <a:buNone/>
              <a:defRPr/>
            </a:lvl3pPr>
            <a:lvl4pPr lvl="3" algn="r" rtl="0">
              <a:lnSpc>
                <a:spcPct val="100000"/>
              </a:lnSpc>
              <a:spcBef>
                <a:spcPts val="0"/>
              </a:spcBef>
              <a:spcAft>
                <a:spcPts val="0"/>
              </a:spcAft>
              <a:buSzPts val="2800"/>
              <a:buNone/>
              <a:defRPr/>
            </a:lvl4pPr>
            <a:lvl5pPr lvl="4" algn="r" rtl="0">
              <a:lnSpc>
                <a:spcPct val="100000"/>
              </a:lnSpc>
              <a:spcBef>
                <a:spcPts val="0"/>
              </a:spcBef>
              <a:spcAft>
                <a:spcPts val="0"/>
              </a:spcAft>
              <a:buSzPts val="2800"/>
              <a:buNone/>
              <a:defRPr/>
            </a:lvl5pPr>
            <a:lvl6pPr lvl="5" algn="r" rtl="0">
              <a:lnSpc>
                <a:spcPct val="100000"/>
              </a:lnSpc>
              <a:spcBef>
                <a:spcPts val="0"/>
              </a:spcBef>
              <a:spcAft>
                <a:spcPts val="0"/>
              </a:spcAft>
              <a:buSzPts val="2800"/>
              <a:buNone/>
              <a:defRPr/>
            </a:lvl6pPr>
            <a:lvl7pPr lvl="6" algn="r" rtl="0">
              <a:lnSpc>
                <a:spcPct val="100000"/>
              </a:lnSpc>
              <a:spcBef>
                <a:spcPts val="0"/>
              </a:spcBef>
              <a:spcAft>
                <a:spcPts val="0"/>
              </a:spcAft>
              <a:buSzPts val="2800"/>
              <a:buNone/>
              <a:defRPr/>
            </a:lvl7pPr>
            <a:lvl8pPr lvl="7" algn="r" rtl="0">
              <a:lnSpc>
                <a:spcPct val="100000"/>
              </a:lnSpc>
              <a:spcBef>
                <a:spcPts val="0"/>
              </a:spcBef>
              <a:spcAft>
                <a:spcPts val="0"/>
              </a:spcAft>
              <a:buSzPts val="2800"/>
              <a:buNone/>
              <a:defRPr/>
            </a:lvl8pPr>
            <a:lvl9pPr lvl="8" algn="r" rtl="0">
              <a:lnSpc>
                <a:spcPct val="100000"/>
              </a:lnSpc>
              <a:spcBef>
                <a:spcPts val="0"/>
              </a:spcBef>
              <a:spcAft>
                <a:spcPts val="0"/>
              </a:spcAft>
              <a:buSzPts val="2800"/>
              <a:buNone/>
              <a:defRPr/>
            </a:lvl9pPr>
          </a:lstStyle>
          <a:p>
            <a:endParaRPr/>
          </a:p>
        </p:txBody>
      </p:sp>
      <p:sp>
        <p:nvSpPr>
          <p:cNvPr id="1621" name="Google Shape;1621;p204"/>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400"/>
              </a:spcBef>
              <a:spcAft>
                <a:spcPts val="0"/>
              </a:spcAft>
              <a:buClr>
                <a:schemeClr val="dk1"/>
              </a:buClr>
              <a:buSzPts val="1800"/>
              <a:buFont typeface="Arial"/>
              <a:buChar char="•"/>
              <a:defRPr/>
            </a:lvl1pPr>
            <a:lvl2pPr marL="914400" lvl="1" indent="-317500" algn="l" rtl="0">
              <a:lnSpc>
                <a:spcPct val="115000"/>
              </a:lnSpc>
              <a:spcBef>
                <a:spcPts val="400"/>
              </a:spcBef>
              <a:spcAft>
                <a:spcPts val="0"/>
              </a:spcAft>
              <a:buClr>
                <a:schemeClr val="dk1"/>
              </a:buClr>
              <a:buSzPts val="1400"/>
              <a:buFont typeface="Arial"/>
              <a:buChar char="–"/>
              <a:defRPr/>
            </a:lvl2pPr>
            <a:lvl3pPr marL="1371600" lvl="2" indent="-317500" algn="l" rtl="0">
              <a:lnSpc>
                <a:spcPct val="115000"/>
              </a:lnSpc>
              <a:spcBef>
                <a:spcPts val="400"/>
              </a:spcBef>
              <a:spcAft>
                <a:spcPts val="0"/>
              </a:spcAft>
              <a:buClr>
                <a:schemeClr val="dk1"/>
              </a:buClr>
              <a:buSzPts val="1400"/>
              <a:buFont typeface="Arial"/>
              <a:buChar char="•"/>
              <a:defRPr/>
            </a:lvl3pPr>
            <a:lvl4pPr marL="1828800" lvl="3" indent="-317500" algn="l" rtl="0">
              <a:lnSpc>
                <a:spcPct val="115000"/>
              </a:lnSpc>
              <a:spcBef>
                <a:spcPts val="400"/>
              </a:spcBef>
              <a:spcAft>
                <a:spcPts val="0"/>
              </a:spcAft>
              <a:buSzPts val="1400"/>
              <a:buChar char="●"/>
              <a:defRPr/>
            </a:lvl4pPr>
            <a:lvl5pPr marL="2286000" lvl="4" indent="-317500" algn="l" rtl="0">
              <a:lnSpc>
                <a:spcPct val="115000"/>
              </a:lnSpc>
              <a:spcBef>
                <a:spcPts val="400"/>
              </a:spcBef>
              <a:spcAft>
                <a:spcPts val="0"/>
              </a:spcAft>
              <a:buClr>
                <a:schemeClr val="dk1"/>
              </a:buClr>
              <a:buSzPts val="1400"/>
              <a:buFont typeface="Arial"/>
              <a:buChar char="»"/>
              <a:defRPr/>
            </a:lvl5pPr>
            <a:lvl6pPr marL="2743200" lvl="5" indent="-317500" algn="l" rtl="0">
              <a:lnSpc>
                <a:spcPct val="115000"/>
              </a:lnSpc>
              <a:spcBef>
                <a:spcPts val="400"/>
              </a:spcBef>
              <a:spcAft>
                <a:spcPts val="0"/>
              </a:spcAft>
              <a:buClr>
                <a:schemeClr val="dk1"/>
              </a:buClr>
              <a:buSzPts val="1400"/>
              <a:buFont typeface="Arial"/>
              <a:buChar char="»"/>
              <a:defRPr/>
            </a:lvl6pPr>
            <a:lvl7pPr marL="3200400" lvl="6" indent="-317500" algn="l" rtl="0">
              <a:lnSpc>
                <a:spcPct val="115000"/>
              </a:lnSpc>
              <a:spcBef>
                <a:spcPts val="400"/>
              </a:spcBef>
              <a:spcAft>
                <a:spcPts val="0"/>
              </a:spcAft>
              <a:buClr>
                <a:schemeClr val="dk1"/>
              </a:buClr>
              <a:buSzPts val="1400"/>
              <a:buFont typeface="Arial"/>
              <a:buChar char="»"/>
              <a:defRPr/>
            </a:lvl7pPr>
            <a:lvl8pPr marL="3657600" lvl="7" indent="-317500" algn="l" rtl="0">
              <a:lnSpc>
                <a:spcPct val="115000"/>
              </a:lnSpc>
              <a:spcBef>
                <a:spcPts val="400"/>
              </a:spcBef>
              <a:spcAft>
                <a:spcPts val="0"/>
              </a:spcAft>
              <a:buClr>
                <a:schemeClr val="dk1"/>
              </a:buClr>
              <a:buSzPts val="1400"/>
              <a:buFont typeface="Arial"/>
              <a:buChar char="»"/>
              <a:defRPr/>
            </a:lvl8pPr>
            <a:lvl9pPr marL="4114800" lvl="8" indent="-317500" algn="l" rtl="0">
              <a:lnSpc>
                <a:spcPct val="115000"/>
              </a:lnSpc>
              <a:spcBef>
                <a:spcPts val="400"/>
              </a:spcBef>
              <a:spcAft>
                <a:spcPts val="0"/>
              </a:spcAft>
              <a:buClr>
                <a:schemeClr val="dk1"/>
              </a:buClr>
              <a:buSzPts val="1400"/>
              <a:buFont typeface="Arial"/>
              <a:buChar char="»"/>
              <a:defRPr/>
            </a:lvl9pPr>
          </a:lstStyle>
          <a:p>
            <a:endParaRPr/>
          </a:p>
        </p:txBody>
      </p:sp>
      <p:sp>
        <p:nvSpPr>
          <p:cNvPr id="1622" name="Google Shape;1622;p204"/>
          <p:cNvSpPr txBox="1">
            <a:spLocks noGrp="1"/>
          </p:cNvSpPr>
          <p:nvPr>
            <p:ph type="sldNum" idx="12"/>
          </p:nvPr>
        </p:nvSpPr>
        <p:spPr>
          <a:xfrm>
            <a:off x="6629400" y="4574497"/>
            <a:ext cx="1828800" cy="321600"/>
          </a:xfrm>
          <a:prstGeom prst="rect">
            <a:avLst/>
          </a:prstGeom>
          <a:noFill/>
          <a:ln>
            <a:noFill/>
          </a:ln>
        </p:spPr>
        <p:txBody>
          <a:bodyPr spcFirstLastPara="1" wrap="square" lIns="0" tIns="0" rIns="0" bIns="0" anchor="ctr" anchorCtr="0">
            <a:noAutofit/>
          </a:bodyPr>
          <a:lstStyle>
            <a:lvl1pPr marL="0" marR="0" lvl="0" indent="0" algn="r" rtl="0">
              <a:spcBef>
                <a:spcPts val="0"/>
              </a:spcBef>
              <a:buClr>
                <a:srgbClr val="FFFFFF"/>
              </a:buClr>
              <a:buSzPts val="1200"/>
              <a:buFont typeface="Arial"/>
              <a:buNone/>
              <a:defRPr sz="1200" b="0" i="0" u="none" strike="noStrike" cap="none">
                <a:solidFill>
                  <a:srgbClr val="FFFFFF"/>
                </a:solidFill>
                <a:latin typeface="Arial"/>
                <a:ea typeface="Arial"/>
                <a:cs typeface="Arial"/>
                <a:sym typeface="Arial"/>
              </a:defRPr>
            </a:lvl1pPr>
            <a:lvl2pPr marL="0" marR="0" lvl="1" indent="0" algn="r" rtl="0">
              <a:spcBef>
                <a:spcPts val="0"/>
              </a:spcBef>
              <a:buClr>
                <a:srgbClr val="FFFFFF"/>
              </a:buClr>
              <a:buSzPts val="1200"/>
              <a:buFont typeface="Arial"/>
              <a:buNone/>
              <a:defRPr sz="1200" b="0" i="0" u="none" strike="noStrike" cap="none">
                <a:solidFill>
                  <a:srgbClr val="FFFFFF"/>
                </a:solidFill>
                <a:latin typeface="Arial"/>
                <a:ea typeface="Arial"/>
                <a:cs typeface="Arial"/>
                <a:sym typeface="Arial"/>
              </a:defRPr>
            </a:lvl2pPr>
            <a:lvl3pPr marL="0" marR="0" lvl="2" indent="0" algn="r" rtl="0">
              <a:spcBef>
                <a:spcPts val="0"/>
              </a:spcBef>
              <a:buClr>
                <a:srgbClr val="FFFFFF"/>
              </a:buClr>
              <a:buSzPts val="1200"/>
              <a:buFont typeface="Arial"/>
              <a:buNone/>
              <a:defRPr sz="1200" b="0" i="0" u="none" strike="noStrike" cap="none">
                <a:solidFill>
                  <a:srgbClr val="FFFFFF"/>
                </a:solidFill>
                <a:latin typeface="Arial"/>
                <a:ea typeface="Arial"/>
                <a:cs typeface="Arial"/>
                <a:sym typeface="Arial"/>
              </a:defRPr>
            </a:lvl3pPr>
            <a:lvl4pPr marL="0" marR="0" lvl="3" indent="0" algn="r" rtl="0">
              <a:spcBef>
                <a:spcPts val="0"/>
              </a:spcBef>
              <a:buClr>
                <a:srgbClr val="FFFFFF"/>
              </a:buClr>
              <a:buSzPts val="1200"/>
              <a:buFont typeface="Arial"/>
              <a:buNone/>
              <a:defRPr sz="1200" b="0" i="0" u="none" strike="noStrike" cap="none">
                <a:solidFill>
                  <a:srgbClr val="FFFFFF"/>
                </a:solidFill>
                <a:latin typeface="Arial"/>
                <a:ea typeface="Arial"/>
                <a:cs typeface="Arial"/>
                <a:sym typeface="Arial"/>
              </a:defRPr>
            </a:lvl4pPr>
            <a:lvl5pPr marL="0" marR="0" lvl="4" indent="0" algn="r" rtl="0">
              <a:spcBef>
                <a:spcPts val="0"/>
              </a:spcBef>
              <a:buClr>
                <a:srgbClr val="FFFFFF"/>
              </a:buClr>
              <a:buSzPts val="1200"/>
              <a:buFont typeface="Arial"/>
              <a:buNone/>
              <a:defRPr sz="1200" b="0" i="0" u="none" strike="noStrike" cap="none">
                <a:solidFill>
                  <a:srgbClr val="FFFFFF"/>
                </a:solidFill>
                <a:latin typeface="Arial"/>
                <a:ea typeface="Arial"/>
                <a:cs typeface="Arial"/>
                <a:sym typeface="Arial"/>
              </a:defRPr>
            </a:lvl5pPr>
            <a:lvl6pPr marL="0" marR="0" lvl="5" indent="0" algn="r" rtl="0">
              <a:spcBef>
                <a:spcPts val="0"/>
              </a:spcBef>
              <a:buClr>
                <a:srgbClr val="FFFFFF"/>
              </a:buClr>
              <a:buSzPts val="1200"/>
              <a:buFont typeface="Arial"/>
              <a:buNone/>
              <a:defRPr sz="1200" b="0" i="0" u="none" strike="noStrike" cap="none">
                <a:solidFill>
                  <a:srgbClr val="FFFFFF"/>
                </a:solidFill>
                <a:latin typeface="Arial"/>
                <a:ea typeface="Arial"/>
                <a:cs typeface="Arial"/>
                <a:sym typeface="Arial"/>
              </a:defRPr>
            </a:lvl6pPr>
            <a:lvl7pPr marL="0" marR="0" lvl="6" indent="0" algn="r" rtl="0">
              <a:spcBef>
                <a:spcPts val="0"/>
              </a:spcBef>
              <a:buClr>
                <a:srgbClr val="FFFFFF"/>
              </a:buClr>
              <a:buSzPts val="1200"/>
              <a:buFont typeface="Arial"/>
              <a:buNone/>
              <a:defRPr sz="1200" b="0" i="0" u="none" strike="noStrike" cap="none">
                <a:solidFill>
                  <a:srgbClr val="FFFFFF"/>
                </a:solidFill>
                <a:latin typeface="Arial"/>
                <a:ea typeface="Arial"/>
                <a:cs typeface="Arial"/>
                <a:sym typeface="Arial"/>
              </a:defRPr>
            </a:lvl7pPr>
            <a:lvl8pPr marL="0" marR="0" lvl="7" indent="0" algn="r" rtl="0">
              <a:spcBef>
                <a:spcPts val="0"/>
              </a:spcBef>
              <a:buClr>
                <a:srgbClr val="FFFFFF"/>
              </a:buClr>
              <a:buSzPts val="1200"/>
              <a:buFont typeface="Arial"/>
              <a:buNone/>
              <a:defRPr sz="1200" b="0" i="0" u="none" strike="noStrike" cap="none">
                <a:solidFill>
                  <a:srgbClr val="FFFFFF"/>
                </a:solidFill>
                <a:latin typeface="Arial"/>
                <a:ea typeface="Arial"/>
                <a:cs typeface="Arial"/>
                <a:sym typeface="Arial"/>
              </a:defRPr>
            </a:lvl8pPr>
            <a:lvl9pPr marL="0" marR="0" lvl="8" indent="0" algn="r" rtl="0">
              <a:spcBef>
                <a:spcPts val="0"/>
              </a:spcBef>
              <a:buClr>
                <a:srgbClr val="FFFFFF"/>
              </a:buClr>
              <a:buSzPts val="1200"/>
              <a:buFont typeface="Arial"/>
              <a:buNone/>
              <a:defRPr sz="12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r>
              <a:rPr lang="en"/>
              <a:t>2</a:t>
            </a:r>
            <a:endParaRPr sz="1000">
              <a:solidFill>
                <a:srgbClr val="595959"/>
              </a:solidFill>
            </a:endParaRPr>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626"/>
        <p:cNvGrpSpPr/>
        <p:nvPr/>
      </p:nvGrpSpPr>
      <p:grpSpPr>
        <a:xfrm>
          <a:off x="0" y="0"/>
          <a:ext cx="0" cy="0"/>
          <a:chOff x="0" y="0"/>
          <a:chExt cx="0" cy="0"/>
        </a:xfrm>
      </p:grpSpPr>
      <p:pic>
        <p:nvPicPr>
          <p:cNvPr id="1627" name="Google Shape;1627;p206" title="Decorative Image"/>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 y="-1"/>
            <a:ext cx="6858000" cy="814764"/>
          </a:xfrm>
          <a:prstGeom prst="rect">
            <a:avLst/>
          </a:prstGeom>
          <a:noFill/>
          <a:ln>
            <a:noFill/>
          </a:ln>
        </p:spPr>
      </p:pic>
      <p:sp>
        <p:nvSpPr>
          <p:cNvPr id="1628" name="Google Shape;1628;p206"/>
          <p:cNvSpPr txBox="1">
            <a:spLocks noGrp="1"/>
          </p:cNvSpPr>
          <p:nvPr>
            <p:ph type="title"/>
          </p:nvPr>
        </p:nvSpPr>
        <p:spPr>
          <a:xfrm>
            <a:off x="311700" y="1050163"/>
            <a:ext cx="8520600" cy="572700"/>
          </a:xfrm>
          <a:prstGeom prst="rect">
            <a:avLst/>
          </a:prstGeom>
          <a:noFill/>
          <a:ln>
            <a:noFill/>
          </a:ln>
        </p:spPr>
        <p:txBody>
          <a:bodyPr spcFirstLastPara="1" wrap="square" lIns="91425" tIns="45700" rIns="91425" bIns="0" anchor="b" anchorCtr="0">
            <a:noAutofit/>
          </a:bodyPr>
          <a:lstStyle>
            <a:lvl1pPr lvl="0" algn="l" rtl="0">
              <a:lnSpc>
                <a:spcPct val="90000"/>
              </a:lnSpc>
              <a:spcBef>
                <a:spcPts val="0"/>
              </a:spcBef>
              <a:spcAft>
                <a:spcPts val="0"/>
              </a:spcAft>
              <a:buClr>
                <a:srgbClr val="002665"/>
              </a:buClr>
              <a:buSzPts val="2400"/>
              <a:buFont typeface="Trebuchet MS"/>
              <a:buNone/>
              <a:defRPr sz="2400" b="1">
                <a:solidFill>
                  <a:srgbClr val="002665"/>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29" name="Google Shape;1629;p206"/>
          <p:cNvSpPr txBox="1">
            <a:spLocks noGrp="1"/>
          </p:cNvSpPr>
          <p:nvPr>
            <p:ph type="body" idx="1"/>
          </p:nvPr>
        </p:nvSpPr>
        <p:spPr>
          <a:xfrm>
            <a:off x="311700" y="1705839"/>
            <a:ext cx="8520600" cy="26346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90000"/>
              </a:lnSpc>
              <a:spcBef>
                <a:spcPts val="1000"/>
              </a:spcBef>
              <a:spcAft>
                <a:spcPts val="0"/>
              </a:spcAft>
              <a:buClr>
                <a:srgbClr val="2E7A40"/>
              </a:buClr>
              <a:buSzPts val="2400"/>
              <a:buFont typeface="Arial"/>
              <a:buChar char="•"/>
              <a:defRPr sz="2400" b="0" i="0" u="none" strike="noStrike" cap="none">
                <a:solidFill>
                  <a:srgbClr val="6E6E6E"/>
                </a:solidFill>
                <a:latin typeface="Calibri"/>
                <a:ea typeface="Calibri"/>
                <a:cs typeface="Calibri"/>
                <a:sym typeface="Calibri"/>
              </a:defRPr>
            </a:lvl1pPr>
            <a:lvl2pPr marL="914400" marR="0" lvl="1" indent="-355600" algn="l" rtl="0">
              <a:lnSpc>
                <a:spcPct val="90000"/>
              </a:lnSpc>
              <a:spcBef>
                <a:spcPts val="500"/>
              </a:spcBef>
              <a:spcAft>
                <a:spcPts val="0"/>
              </a:spcAft>
              <a:buClr>
                <a:srgbClr val="2E7A40"/>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rgbClr val="2E7A40"/>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rgbClr val="2E7A40"/>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90000"/>
              </a:lnSpc>
              <a:spcBef>
                <a:spcPts val="500"/>
              </a:spcBef>
              <a:spcAft>
                <a:spcPts val="0"/>
              </a:spcAft>
              <a:buClr>
                <a:srgbClr val="2E7A40"/>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630"/>
        <p:cNvGrpSpPr/>
        <p:nvPr/>
      </p:nvGrpSpPr>
      <p:grpSpPr>
        <a:xfrm>
          <a:off x="0" y="0"/>
          <a:ext cx="0" cy="0"/>
          <a:chOff x="0" y="0"/>
          <a:chExt cx="0" cy="0"/>
        </a:xfrm>
      </p:grpSpPr>
      <p:sp>
        <p:nvSpPr>
          <p:cNvPr id="1631" name="Google Shape;1631;p207"/>
          <p:cNvSpPr txBox="1">
            <a:spLocks noGrp="1"/>
          </p:cNvSpPr>
          <p:nvPr>
            <p:ph type="title"/>
          </p:nvPr>
        </p:nvSpPr>
        <p:spPr>
          <a:xfrm>
            <a:off x="389008" y="156772"/>
            <a:ext cx="8126400" cy="861000"/>
          </a:xfrm>
          <a:prstGeom prst="rect">
            <a:avLst/>
          </a:prstGeom>
          <a:noFill/>
          <a:ln>
            <a:noFill/>
          </a:ln>
        </p:spPr>
        <p:txBody>
          <a:bodyPr spcFirstLastPara="1" wrap="square" lIns="91425" tIns="45700" rIns="91425" bIns="0" anchor="b" anchorCtr="0">
            <a:noAutofit/>
          </a:bodyPr>
          <a:lstStyle>
            <a:lvl1pPr lvl="0" algn="l" rtl="0">
              <a:lnSpc>
                <a:spcPct val="90000"/>
              </a:lnSpc>
              <a:spcBef>
                <a:spcPts val="0"/>
              </a:spcBef>
              <a:spcAft>
                <a:spcPts val="0"/>
              </a:spcAft>
              <a:buClr>
                <a:srgbClr val="17375E"/>
              </a:buClr>
              <a:buSzPts val="4000"/>
              <a:buFont typeface="Trebuchet MS"/>
              <a:buNone/>
              <a:defRPr sz="4000">
                <a:solidFill>
                  <a:srgbClr val="17375E"/>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matchingName="Puzzle Full Picture 2">
  <p:cSld name="Puzzle Full Picture 2">
    <p:spTree>
      <p:nvGrpSpPr>
        <p:cNvPr id="1" name="Shape 1632"/>
        <p:cNvGrpSpPr/>
        <p:nvPr/>
      </p:nvGrpSpPr>
      <p:grpSpPr>
        <a:xfrm>
          <a:off x="0" y="0"/>
          <a:ext cx="0" cy="0"/>
          <a:chOff x="0" y="0"/>
          <a:chExt cx="0" cy="0"/>
        </a:xfrm>
      </p:grpSpPr>
      <p:sp>
        <p:nvSpPr>
          <p:cNvPr id="1633" name="Google Shape;1633;p208"/>
          <p:cNvSpPr/>
          <p:nvPr/>
        </p:nvSpPr>
        <p:spPr>
          <a:xfrm rot="10800000" flipH="1">
            <a:off x="0" y="-1"/>
            <a:ext cx="8810700" cy="4724400"/>
          </a:xfrm>
          <a:prstGeom prst="rtTriangle">
            <a:avLst/>
          </a:prstGeom>
          <a:solidFill>
            <a:srgbClr val="002664"/>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FFFFFF"/>
              </a:solidFill>
              <a:latin typeface="Calibri"/>
              <a:ea typeface="Calibri"/>
              <a:cs typeface="Calibri"/>
              <a:sym typeface="Calibri"/>
            </a:endParaRPr>
          </a:p>
        </p:txBody>
      </p:sp>
      <p:cxnSp>
        <p:nvCxnSpPr>
          <p:cNvPr id="1634" name="Google Shape;1634;p208"/>
          <p:cNvCxnSpPr/>
          <p:nvPr/>
        </p:nvCxnSpPr>
        <p:spPr>
          <a:xfrm rot="10800000" flipH="1">
            <a:off x="0" y="4008493"/>
            <a:ext cx="1771800" cy="930900"/>
          </a:xfrm>
          <a:prstGeom prst="straightConnector1">
            <a:avLst/>
          </a:prstGeom>
          <a:noFill/>
          <a:ln w="9525" cap="flat" cmpd="sng">
            <a:solidFill>
              <a:srgbClr val="7F7F7F"/>
            </a:solidFill>
            <a:prstDash val="solid"/>
            <a:miter lim="800000"/>
            <a:headEnd type="none" w="sm" len="sm"/>
            <a:tailEnd type="none" w="sm" len="sm"/>
          </a:ln>
        </p:spPr>
      </p:cxnSp>
      <p:pic>
        <p:nvPicPr>
          <p:cNvPr id="1635" name="Google Shape;1635;p208" title="Decorative Image"/>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 y="-1"/>
            <a:ext cx="6858000" cy="814764"/>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3840">
          <p15:clr>
            <a:srgbClr val="FBAE40"/>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matchingName="Text with Image 3">
  <p:cSld name="Text with Image 3">
    <p:spTree>
      <p:nvGrpSpPr>
        <p:cNvPr id="1" name="Shape 1636"/>
        <p:cNvGrpSpPr/>
        <p:nvPr/>
      </p:nvGrpSpPr>
      <p:grpSpPr>
        <a:xfrm>
          <a:off x="0" y="0"/>
          <a:ext cx="0" cy="0"/>
          <a:chOff x="0" y="0"/>
          <a:chExt cx="0" cy="0"/>
        </a:xfrm>
      </p:grpSpPr>
      <p:sp>
        <p:nvSpPr>
          <p:cNvPr id="1637" name="Google Shape;1637;p209"/>
          <p:cNvSpPr/>
          <p:nvPr/>
        </p:nvSpPr>
        <p:spPr>
          <a:xfrm rot="10800000">
            <a:off x="1379700" y="0"/>
            <a:ext cx="7764300" cy="4229100"/>
          </a:xfrm>
          <a:prstGeom prst="rtTriangl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FFFFFF"/>
              </a:solidFill>
              <a:latin typeface="Calibri"/>
              <a:ea typeface="Calibri"/>
              <a:cs typeface="Calibri"/>
              <a:sym typeface="Calibri"/>
            </a:endParaRPr>
          </a:p>
        </p:txBody>
      </p:sp>
      <p:sp>
        <p:nvSpPr>
          <p:cNvPr id="1638" name="Google Shape;1638;p209" title="Bullet Points"/>
          <p:cNvSpPr txBox="1">
            <a:spLocks noGrp="1"/>
          </p:cNvSpPr>
          <p:nvPr>
            <p:ph type="body" idx="1"/>
          </p:nvPr>
        </p:nvSpPr>
        <p:spPr>
          <a:xfrm>
            <a:off x="398534" y="2397687"/>
            <a:ext cx="3707100" cy="22188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953735"/>
              </a:buClr>
              <a:buSzPts val="2400"/>
              <a:buFont typeface="Arial"/>
              <a:buChar char="•"/>
              <a:defRPr sz="2400" b="0" i="0" u="none" strike="noStrike" cap="none">
                <a:solidFill>
                  <a:schemeClr val="dk1"/>
                </a:solidFill>
                <a:latin typeface="Trebuchet MS"/>
                <a:ea typeface="Trebuchet MS"/>
                <a:cs typeface="Trebuchet MS"/>
                <a:sym typeface="Trebuchet MS"/>
              </a:defRPr>
            </a:lvl1pPr>
            <a:lvl2pPr marL="914400" marR="0" lvl="1" indent="-355600" algn="l" rtl="0">
              <a:lnSpc>
                <a:spcPct val="90000"/>
              </a:lnSpc>
              <a:spcBef>
                <a:spcPts val="500"/>
              </a:spcBef>
              <a:spcAft>
                <a:spcPts val="0"/>
              </a:spcAft>
              <a:buClr>
                <a:srgbClr val="953735"/>
              </a:buClr>
              <a:buSzPts val="2000"/>
              <a:buFont typeface="Arial"/>
              <a:buChar char="•"/>
              <a:defRPr sz="2000" b="0" i="0" u="none" strike="noStrike" cap="none">
                <a:solidFill>
                  <a:schemeClr val="dk1"/>
                </a:solidFill>
                <a:latin typeface="Trebuchet MS"/>
                <a:ea typeface="Trebuchet MS"/>
                <a:cs typeface="Trebuchet MS"/>
                <a:sym typeface="Trebuchet MS"/>
              </a:defRPr>
            </a:lvl2pPr>
            <a:lvl3pPr marL="1371600" marR="0" lvl="2" indent="-342900" algn="l" rtl="0">
              <a:lnSpc>
                <a:spcPct val="90000"/>
              </a:lnSpc>
              <a:spcBef>
                <a:spcPts val="500"/>
              </a:spcBef>
              <a:spcAft>
                <a:spcPts val="0"/>
              </a:spcAft>
              <a:buClr>
                <a:srgbClr val="953735"/>
              </a:buClr>
              <a:buSzPts val="1800"/>
              <a:buFont typeface="Arial"/>
              <a:buChar char="•"/>
              <a:defRPr sz="1800" b="0" i="0" u="none" strike="noStrike" cap="none">
                <a:solidFill>
                  <a:schemeClr val="dk1"/>
                </a:solidFill>
                <a:latin typeface="Trebuchet MS"/>
                <a:ea typeface="Trebuchet MS"/>
                <a:cs typeface="Trebuchet MS"/>
                <a:sym typeface="Trebuchet MS"/>
              </a:defRPr>
            </a:lvl3pPr>
            <a:lvl4pPr marL="1828800" marR="0" lvl="3" indent="-330200" algn="l" rtl="0">
              <a:lnSpc>
                <a:spcPct val="90000"/>
              </a:lnSpc>
              <a:spcBef>
                <a:spcPts val="500"/>
              </a:spcBef>
              <a:spcAft>
                <a:spcPts val="0"/>
              </a:spcAft>
              <a:buClr>
                <a:srgbClr val="953735"/>
              </a:buClr>
              <a:buSzPts val="1600"/>
              <a:buFont typeface="Arial"/>
              <a:buChar char="•"/>
              <a:defRPr sz="1600" b="0" i="0" u="none" strike="noStrike" cap="none">
                <a:solidFill>
                  <a:schemeClr val="dk1"/>
                </a:solidFill>
                <a:latin typeface="Trebuchet MS"/>
                <a:ea typeface="Trebuchet MS"/>
                <a:cs typeface="Trebuchet MS"/>
                <a:sym typeface="Trebuchet MS"/>
              </a:defRPr>
            </a:lvl4pPr>
            <a:lvl5pPr marL="2286000" marR="0" lvl="4" indent="-330200" algn="l" rtl="0">
              <a:lnSpc>
                <a:spcPct val="90000"/>
              </a:lnSpc>
              <a:spcBef>
                <a:spcPts val="500"/>
              </a:spcBef>
              <a:spcAft>
                <a:spcPts val="0"/>
              </a:spcAft>
              <a:buClr>
                <a:srgbClr val="953735"/>
              </a:buClr>
              <a:buSzPts val="1600"/>
              <a:buFont typeface="Arial"/>
              <a:buChar char="•"/>
              <a:defRPr sz="1600" b="0" i="0" u="none" strike="noStrike" cap="none">
                <a:solidFill>
                  <a:schemeClr val="dk1"/>
                </a:solidFill>
                <a:latin typeface="Trebuchet MS"/>
                <a:ea typeface="Trebuchet MS"/>
                <a:cs typeface="Trebuchet MS"/>
                <a:sym typeface="Trebuchet M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39" name="Google Shape;1639;p209"/>
          <p:cNvSpPr/>
          <p:nvPr/>
        </p:nvSpPr>
        <p:spPr>
          <a:xfrm flipH="1">
            <a:off x="2233575" y="-4"/>
            <a:ext cx="3090900" cy="981000"/>
          </a:xfrm>
          <a:prstGeom prst="parallelogram">
            <a:avLst>
              <a:gd name="adj" fmla="val 186380"/>
            </a:avLst>
          </a:prstGeom>
          <a:solidFill>
            <a:srgbClr val="17375E"/>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FFFFFF"/>
              </a:solidFill>
              <a:latin typeface="Calibri"/>
              <a:ea typeface="Calibri"/>
              <a:cs typeface="Calibri"/>
              <a:sym typeface="Calibri"/>
            </a:endParaRPr>
          </a:p>
        </p:txBody>
      </p:sp>
      <p:cxnSp>
        <p:nvCxnSpPr>
          <p:cNvPr id="1640" name="Google Shape;1640;p209"/>
          <p:cNvCxnSpPr/>
          <p:nvPr/>
        </p:nvCxnSpPr>
        <p:spPr>
          <a:xfrm rot="10800000" flipH="1">
            <a:off x="7764236" y="889350"/>
            <a:ext cx="1379700" cy="1225200"/>
          </a:xfrm>
          <a:prstGeom prst="straightConnector1">
            <a:avLst/>
          </a:prstGeom>
          <a:noFill/>
          <a:ln w="9525" cap="flat" cmpd="sng">
            <a:solidFill>
              <a:srgbClr val="953735"/>
            </a:solidFill>
            <a:prstDash val="solid"/>
            <a:miter lim="800000"/>
            <a:headEnd type="none" w="sm" len="sm"/>
            <a:tailEnd type="none" w="sm" len="sm"/>
          </a:ln>
        </p:spPr>
      </p:cxnSp>
      <p:sp>
        <p:nvSpPr>
          <p:cNvPr id="1641" name="Google Shape;1641;p209" title="Subtitle"/>
          <p:cNvSpPr txBox="1">
            <a:spLocks noGrp="1"/>
          </p:cNvSpPr>
          <p:nvPr>
            <p:ph type="body" idx="2"/>
          </p:nvPr>
        </p:nvSpPr>
        <p:spPr>
          <a:xfrm>
            <a:off x="398535" y="1922608"/>
            <a:ext cx="5507100" cy="456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2E7A40"/>
              </a:buClr>
              <a:buSzPts val="2000"/>
              <a:buFont typeface="Arial"/>
              <a:buNone/>
              <a:defRPr sz="20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500"/>
              </a:spcBef>
              <a:spcAft>
                <a:spcPts val="0"/>
              </a:spcAft>
              <a:buClr>
                <a:srgbClr val="2E7A40"/>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rgbClr val="2E7A40"/>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rgbClr val="2E7A40"/>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90000"/>
              </a:lnSpc>
              <a:spcBef>
                <a:spcPts val="500"/>
              </a:spcBef>
              <a:spcAft>
                <a:spcPts val="0"/>
              </a:spcAft>
              <a:buClr>
                <a:srgbClr val="2E7A40"/>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42" name="Google Shape;1642;p209" title="Title "/>
          <p:cNvSpPr txBox="1">
            <a:spLocks noGrp="1"/>
          </p:cNvSpPr>
          <p:nvPr>
            <p:ph type="title"/>
          </p:nvPr>
        </p:nvSpPr>
        <p:spPr>
          <a:xfrm>
            <a:off x="398533" y="981363"/>
            <a:ext cx="5507100" cy="911700"/>
          </a:xfrm>
          <a:prstGeom prst="rect">
            <a:avLst/>
          </a:prstGeom>
          <a:noFill/>
          <a:ln>
            <a:noFill/>
          </a:ln>
        </p:spPr>
        <p:txBody>
          <a:bodyPr spcFirstLastPara="1" wrap="square" lIns="91425" tIns="45700" rIns="91425" bIns="0" anchor="b" anchorCtr="0">
            <a:noAutofit/>
          </a:bodyPr>
          <a:lstStyle>
            <a:lvl1pPr lvl="0" algn="l" rtl="0">
              <a:lnSpc>
                <a:spcPct val="90000"/>
              </a:lnSpc>
              <a:spcBef>
                <a:spcPts val="0"/>
              </a:spcBef>
              <a:spcAft>
                <a:spcPts val="0"/>
              </a:spcAft>
              <a:buClr>
                <a:srgbClr val="17375E"/>
              </a:buClr>
              <a:buSzPts val="4000"/>
              <a:buFont typeface="Trebuchet MS"/>
              <a:buNone/>
              <a:defRPr sz="4000" b="1">
                <a:solidFill>
                  <a:srgbClr val="17375E"/>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43" name="Google Shape;1643;p209"/>
          <p:cNvSpPr txBox="1">
            <a:spLocks noGrp="1"/>
          </p:cNvSpPr>
          <p:nvPr>
            <p:ph type="ftr" idx="11"/>
          </p:nvPr>
        </p:nvSpPr>
        <p:spPr>
          <a:xfrm>
            <a:off x="253898" y="4767263"/>
            <a:ext cx="30861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lt2"/>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1644" name="Google Shape;1644;p209"/>
          <p:cNvSpPr txBox="1">
            <a:spLocks noGrp="1"/>
          </p:cNvSpPr>
          <p:nvPr>
            <p:ph type="sldNum" idx="12"/>
          </p:nvPr>
        </p:nvSpPr>
        <p:spPr>
          <a:xfrm>
            <a:off x="8360229" y="4767263"/>
            <a:ext cx="555300" cy="273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Clr>
                <a:srgbClr val="000000"/>
              </a:buClr>
              <a:buSzPts val="1800"/>
              <a:buFont typeface="Arial"/>
              <a:buNone/>
              <a:defRPr sz="1800">
                <a:solidFill>
                  <a:srgbClr val="3F3F3F"/>
                </a:solidFill>
                <a:latin typeface="Calibri"/>
                <a:ea typeface="Calibri"/>
                <a:cs typeface="Calibri"/>
                <a:sym typeface="Calibri"/>
              </a:defRPr>
            </a:lvl1pPr>
            <a:lvl2pPr marL="0" marR="0" lvl="1" indent="0" algn="l" rtl="0">
              <a:spcBef>
                <a:spcPts val="0"/>
              </a:spcBef>
              <a:buClr>
                <a:srgbClr val="000000"/>
              </a:buClr>
              <a:buSzPts val="1800"/>
              <a:buFont typeface="Arial"/>
              <a:buNone/>
              <a:defRPr sz="1800">
                <a:solidFill>
                  <a:srgbClr val="3F3F3F"/>
                </a:solidFill>
                <a:latin typeface="Calibri"/>
                <a:ea typeface="Calibri"/>
                <a:cs typeface="Calibri"/>
                <a:sym typeface="Calibri"/>
              </a:defRPr>
            </a:lvl2pPr>
            <a:lvl3pPr marL="0" marR="0" lvl="2" indent="0" algn="l" rtl="0">
              <a:spcBef>
                <a:spcPts val="0"/>
              </a:spcBef>
              <a:buClr>
                <a:srgbClr val="000000"/>
              </a:buClr>
              <a:buSzPts val="1800"/>
              <a:buFont typeface="Arial"/>
              <a:buNone/>
              <a:defRPr sz="1800">
                <a:solidFill>
                  <a:srgbClr val="3F3F3F"/>
                </a:solidFill>
                <a:latin typeface="Calibri"/>
                <a:ea typeface="Calibri"/>
                <a:cs typeface="Calibri"/>
                <a:sym typeface="Calibri"/>
              </a:defRPr>
            </a:lvl3pPr>
            <a:lvl4pPr marL="0" marR="0" lvl="3" indent="0" algn="l" rtl="0">
              <a:spcBef>
                <a:spcPts val="0"/>
              </a:spcBef>
              <a:buClr>
                <a:srgbClr val="000000"/>
              </a:buClr>
              <a:buSzPts val="1800"/>
              <a:buFont typeface="Arial"/>
              <a:buNone/>
              <a:defRPr sz="1800">
                <a:solidFill>
                  <a:srgbClr val="3F3F3F"/>
                </a:solidFill>
                <a:latin typeface="Calibri"/>
                <a:ea typeface="Calibri"/>
                <a:cs typeface="Calibri"/>
                <a:sym typeface="Calibri"/>
              </a:defRPr>
            </a:lvl4pPr>
            <a:lvl5pPr marL="0" marR="0" lvl="4" indent="0" algn="l" rtl="0">
              <a:spcBef>
                <a:spcPts val="0"/>
              </a:spcBef>
              <a:buClr>
                <a:srgbClr val="000000"/>
              </a:buClr>
              <a:buSzPts val="1800"/>
              <a:buFont typeface="Arial"/>
              <a:buNone/>
              <a:defRPr sz="1800">
                <a:solidFill>
                  <a:srgbClr val="3F3F3F"/>
                </a:solidFill>
                <a:latin typeface="Calibri"/>
                <a:ea typeface="Calibri"/>
                <a:cs typeface="Calibri"/>
                <a:sym typeface="Calibri"/>
              </a:defRPr>
            </a:lvl5pPr>
            <a:lvl6pPr marL="0" marR="0" lvl="5" indent="0" algn="l" rtl="0">
              <a:spcBef>
                <a:spcPts val="0"/>
              </a:spcBef>
              <a:buClr>
                <a:srgbClr val="000000"/>
              </a:buClr>
              <a:buSzPts val="1800"/>
              <a:buFont typeface="Arial"/>
              <a:buNone/>
              <a:defRPr sz="1800">
                <a:solidFill>
                  <a:srgbClr val="3F3F3F"/>
                </a:solidFill>
                <a:latin typeface="Calibri"/>
                <a:ea typeface="Calibri"/>
                <a:cs typeface="Calibri"/>
                <a:sym typeface="Calibri"/>
              </a:defRPr>
            </a:lvl6pPr>
            <a:lvl7pPr marL="0" marR="0" lvl="6" indent="0" algn="l" rtl="0">
              <a:spcBef>
                <a:spcPts val="0"/>
              </a:spcBef>
              <a:buClr>
                <a:srgbClr val="000000"/>
              </a:buClr>
              <a:buSzPts val="1800"/>
              <a:buFont typeface="Arial"/>
              <a:buNone/>
              <a:defRPr sz="1800">
                <a:solidFill>
                  <a:srgbClr val="3F3F3F"/>
                </a:solidFill>
                <a:latin typeface="Calibri"/>
                <a:ea typeface="Calibri"/>
                <a:cs typeface="Calibri"/>
                <a:sym typeface="Calibri"/>
              </a:defRPr>
            </a:lvl7pPr>
            <a:lvl8pPr marL="0" marR="0" lvl="7" indent="0" algn="l" rtl="0">
              <a:spcBef>
                <a:spcPts val="0"/>
              </a:spcBef>
              <a:buClr>
                <a:srgbClr val="000000"/>
              </a:buClr>
              <a:buSzPts val="1800"/>
              <a:buFont typeface="Arial"/>
              <a:buNone/>
              <a:defRPr sz="1800">
                <a:solidFill>
                  <a:srgbClr val="3F3F3F"/>
                </a:solidFill>
                <a:latin typeface="Calibri"/>
                <a:ea typeface="Calibri"/>
                <a:cs typeface="Calibri"/>
                <a:sym typeface="Calibri"/>
              </a:defRPr>
            </a:lvl8pPr>
            <a:lvl9pPr marL="0" marR="0" lvl="8" indent="0" algn="l" rtl="0">
              <a:spcBef>
                <a:spcPts val="0"/>
              </a:spcBef>
              <a:buClr>
                <a:srgbClr val="000000"/>
              </a:buClr>
              <a:buSzPts val="1800"/>
              <a:buFont typeface="Arial"/>
              <a:buNone/>
              <a:defRPr sz="1800">
                <a:solidFill>
                  <a:srgbClr val="3F3F3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645" name="Google Shape;1645;p20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627633" y="1076325"/>
            <a:ext cx="4516366" cy="4067175"/>
          </a:xfrm>
          <a:custGeom>
            <a:avLst/>
            <a:gdLst/>
            <a:ahLst/>
            <a:cxnLst/>
            <a:rect l="l" t="t" r="r" b="b"/>
            <a:pathLst>
              <a:path w="6021821" h="5422900" extrusionOk="0">
                <a:moveTo>
                  <a:pt x="6021821" y="0"/>
                </a:moveTo>
                <a:lnTo>
                  <a:pt x="6021821" y="5422900"/>
                </a:lnTo>
                <a:lnTo>
                  <a:pt x="0" y="5422900"/>
                </a:lnTo>
                <a:close/>
              </a:path>
            </a:pathLst>
          </a:custGeom>
          <a:noFill/>
          <a:ln>
            <a:noFill/>
          </a:ln>
        </p:spPr>
      </p:pic>
    </p:spTree>
  </p:cSld>
  <p:clrMapOvr>
    <a:masterClrMapping/>
  </p:clrMapOvr>
  <p:extLst>
    <p:ext uri="{DCECCB84-F9BA-43D5-87BE-67443E8EF086}">
      <p15:sldGuideLst xmlns:p15="http://schemas.microsoft.com/office/powerpoint/2012/main">
        <p15:guide id="1" orient="horz" pos="107">
          <p15:clr>
            <a:srgbClr val="FBAE40"/>
          </p15:clr>
        </p15:guide>
        <p15:guide id="2" pos="3840">
          <p15:clr>
            <a:srgbClr val="FBAE40"/>
          </p15:clr>
        </p15:guide>
        <p15:guide id="3" pos="41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 Option 2">
  <p:cSld name="SECTION_HEADER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30"/>
        <p:cNvGrpSpPr/>
        <p:nvPr/>
      </p:nvGrpSpPr>
      <p:grpSpPr>
        <a:xfrm>
          <a:off x="0" y="0"/>
          <a:ext cx="0" cy="0"/>
          <a:chOff x="0" y="0"/>
          <a:chExt cx="0" cy="0"/>
        </a:xfrm>
      </p:grpSpPr>
      <p:sp>
        <p:nvSpPr>
          <p:cNvPr id="131" name="Google Shape;131;p22"/>
          <p:cNvSpPr txBox="1">
            <a:spLocks noGrp="1"/>
          </p:cNvSpPr>
          <p:nvPr>
            <p:ph type="title"/>
          </p:nvPr>
        </p:nvSpPr>
        <p:spPr>
          <a:xfrm>
            <a:off x="144075" y="2150850"/>
            <a:ext cx="64245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lt1"/>
              </a:buClr>
              <a:buSzPts val="3600"/>
              <a:buNone/>
              <a:defRPr sz="3600">
                <a:solidFill>
                  <a:schemeClr val="lt1"/>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132" name="Google Shape;132;p22"/>
          <p:cNvSpPr txBox="1">
            <a:spLocks noGrp="1"/>
          </p:cNvSpPr>
          <p:nvPr>
            <p:ph type="sldNum" idx="12"/>
          </p:nvPr>
        </p:nvSpPr>
        <p:spPr>
          <a:xfrm>
            <a:off x="693830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133" name="Google Shape;133;p2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891725" y="3774825"/>
            <a:ext cx="1384623" cy="1490125"/>
          </a:xfrm>
          <a:prstGeom prst="rect">
            <a:avLst/>
          </a:prstGeom>
          <a:noFill/>
          <a:ln>
            <a:noFill/>
          </a:ln>
        </p:spPr>
      </p:pic>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matchingName="Text w/ Image 1">
  <p:cSld name="Text w/ Image 1">
    <p:spTree>
      <p:nvGrpSpPr>
        <p:cNvPr id="1" name="Shape 1646"/>
        <p:cNvGrpSpPr/>
        <p:nvPr/>
      </p:nvGrpSpPr>
      <p:grpSpPr>
        <a:xfrm>
          <a:off x="0" y="0"/>
          <a:ext cx="0" cy="0"/>
          <a:chOff x="0" y="0"/>
          <a:chExt cx="0" cy="0"/>
        </a:xfrm>
      </p:grpSpPr>
      <p:sp>
        <p:nvSpPr>
          <p:cNvPr id="1647" name="Google Shape;1647;p210" title="Bullet Points"/>
          <p:cNvSpPr txBox="1">
            <a:spLocks noGrp="1"/>
          </p:cNvSpPr>
          <p:nvPr>
            <p:ph type="body" idx="1"/>
          </p:nvPr>
        </p:nvSpPr>
        <p:spPr>
          <a:xfrm>
            <a:off x="398534" y="2397687"/>
            <a:ext cx="3707100" cy="22188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953735"/>
              </a:buClr>
              <a:buSzPts val="2400"/>
              <a:buFont typeface="Arial"/>
              <a:buChar char="•"/>
              <a:defRPr sz="2400" b="0" i="0" u="none" strike="noStrike" cap="none">
                <a:solidFill>
                  <a:schemeClr val="dk1"/>
                </a:solidFill>
                <a:latin typeface="Trebuchet MS"/>
                <a:ea typeface="Trebuchet MS"/>
                <a:cs typeface="Trebuchet MS"/>
                <a:sym typeface="Trebuchet MS"/>
              </a:defRPr>
            </a:lvl1pPr>
            <a:lvl2pPr marL="914400" marR="0" lvl="1" indent="-355600" algn="l" rtl="0">
              <a:lnSpc>
                <a:spcPct val="90000"/>
              </a:lnSpc>
              <a:spcBef>
                <a:spcPts val="500"/>
              </a:spcBef>
              <a:spcAft>
                <a:spcPts val="0"/>
              </a:spcAft>
              <a:buClr>
                <a:srgbClr val="953735"/>
              </a:buClr>
              <a:buSzPts val="2000"/>
              <a:buFont typeface="Arial"/>
              <a:buChar char="•"/>
              <a:defRPr sz="2000" b="0" i="0" u="none" strike="noStrike" cap="none">
                <a:solidFill>
                  <a:schemeClr val="dk1"/>
                </a:solidFill>
                <a:latin typeface="Trebuchet MS"/>
                <a:ea typeface="Trebuchet MS"/>
                <a:cs typeface="Trebuchet MS"/>
                <a:sym typeface="Trebuchet MS"/>
              </a:defRPr>
            </a:lvl2pPr>
            <a:lvl3pPr marL="1371600" marR="0" lvl="2" indent="-342900" algn="l" rtl="0">
              <a:lnSpc>
                <a:spcPct val="90000"/>
              </a:lnSpc>
              <a:spcBef>
                <a:spcPts val="500"/>
              </a:spcBef>
              <a:spcAft>
                <a:spcPts val="0"/>
              </a:spcAft>
              <a:buClr>
                <a:srgbClr val="953735"/>
              </a:buClr>
              <a:buSzPts val="1800"/>
              <a:buFont typeface="Arial"/>
              <a:buChar char="•"/>
              <a:defRPr sz="1800" b="0" i="0" u="none" strike="noStrike" cap="none">
                <a:solidFill>
                  <a:schemeClr val="dk1"/>
                </a:solidFill>
                <a:latin typeface="Trebuchet MS"/>
                <a:ea typeface="Trebuchet MS"/>
                <a:cs typeface="Trebuchet MS"/>
                <a:sym typeface="Trebuchet MS"/>
              </a:defRPr>
            </a:lvl3pPr>
            <a:lvl4pPr marL="1828800" marR="0" lvl="3" indent="-330200" algn="l" rtl="0">
              <a:lnSpc>
                <a:spcPct val="90000"/>
              </a:lnSpc>
              <a:spcBef>
                <a:spcPts val="500"/>
              </a:spcBef>
              <a:spcAft>
                <a:spcPts val="0"/>
              </a:spcAft>
              <a:buClr>
                <a:srgbClr val="953735"/>
              </a:buClr>
              <a:buSzPts val="1600"/>
              <a:buFont typeface="Arial"/>
              <a:buChar char="•"/>
              <a:defRPr sz="1600" b="0" i="0" u="none" strike="noStrike" cap="none">
                <a:solidFill>
                  <a:schemeClr val="dk1"/>
                </a:solidFill>
                <a:latin typeface="Trebuchet MS"/>
                <a:ea typeface="Trebuchet MS"/>
                <a:cs typeface="Trebuchet MS"/>
                <a:sym typeface="Trebuchet MS"/>
              </a:defRPr>
            </a:lvl4pPr>
            <a:lvl5pPr marL="2286000" marR="0" lvl="4" indent="-330200" algn="l" rtl="0">
              <a:lnSpc>
                <a:spcPct val="90000"/>
              </a:lnSpc>
              <a:spcBef>
                <a:spcPts val="500"/>
              </a:spcBef>
              <a:spcAft>
                <a:spcPts val="0"/>
              </a:spcAft>
              <a:buClr>
                <a:srgbClr val="953735"/>
              </a:buClr>
              <a:buSzPts val="1600"/>
              <a:buFont typeface="Arial"/>
              <a:buChar char="•"/>
              <a:defRPr sz="1600" b="0" i="0" u="none" strike="noStrike" cap="none">
                <a:solidFill>
                  <a:schemeClr val="dk1"/>
                </a:solidFill>
                <a:latin typeface="Trebuchet MS"/>
                <a:ea typeface="Trebuchet MS"/>
                <a:cs typeface="Trebuchet MS"/>
                <a:sym typeface="Trebuchet M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48" name="Google Shape;1648;p210"/>
          <p:cNvSpPr/>
          <p:nvPr/>
        </p:nvSpPr>
        <p:spPr>
          <a:xfrm rot="10800000">
            <a:off x="1379700" y="0"/>
            <a:ext cx="7764300" cy="4229100"/>
          </a:xfrm>
          <a:prstGeom prst="rtTriangl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FFFFFF"/>
              </a:solidFill>
              <a:latin typeface="Calibri"/>
              <a:ea typeface="Calibri"/>
              <a:cs typeface="Calibri"/>
              <a:sym typeface="Calibri"/>
            </a:endParaRPr>
          </a:p>
        </p:txBody>
      </p:sp>
      <p:sp>
        <p:nvSpPr>
          <p:cNvPr id="1649" name="Google Shape;1649;p210"/>
          <p:cNvSpPr/>
          <p:nvPr/>
        </p:nvSpPr>
        <p:spPr>
          <a:xfrm flipH="1">
            <a:off x="2233575" y="-4"/>
            <a:ext cx="3090900" cy="981000"/>
          </a:xfrm>
          <a:prstGeom prst="parallelogram">
            <a:avLst>
              <a:gd name="adj" fmla="val 186380"/>
            </a:avLst>
          </a:prstGeom>
          <a:solidFill>
            <a:srgbClr val="95373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FFFFFF"/>
              </a:solidFill>
              <a:latin typeface="Calibri"/>
              <a:ea typeface="Calibri"/>
              <a:cs typeface="Calibri"/>
              <a:sym typeface="Calibri"/>
            </a:endParaRPr>
          </a:p>
        </p:txBody>
      </p:sp>
      <p:cxnSp>
        <p:nvCxnSpPr>
          <p:cNvPr id="1650" name="Google Shape;1650;p210"/>
          <p:cNvCxnSpPr/>
          <p:nvPr/>
        </p:nvCxnSpPr>
        <p:spPr>
          <a:xfrm rot="10800000" flipH="1">
            <a:off x="4781550" y="3785458"/>
            <a:ext cx="1143300" cy="1352400"/>
          </a:xfrm>
          <a:prstGeom prst="straightConnector1">
            <a:avLst/>
          </a:prstGeom>
          <a:noFill/>
          <a:ln w="9525" cap="flat" cmpd="sng">
            <a:solidFill>
              <a:srgbClr val="17375E"/>
            </a:solidFill>
            <a:prstDash val="solid"/>
            <a:miter lim="800000"/>
            <a:headEnd type="none" w="sm" len="sm"/>
            <a:tailEnd type="none" w="sm" len="sm"/>
          </a:ln>
        </p:spPr>
      </p:cxnSp>
      <p:sp>
        <p:nvSpPr>
          <p:cNvPr id="1651" name="Google Shape;1651;p210" title="Subtitle"/>
          <p:cNvSpPr txBox="1">
            <a:spLocks noGrp="1"/>
          </p:cNvSpPr>
          <p:nvPr>
            <p:ph type="body" idx="2"/>
          </p:nvPr>
        </p:nvSpPr>
        <p:spPr>
          <a:xfrm>
            <a:off x="398535" y="1922608"/>
            <a:ext cx="5507100" cy="456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2E7A40"/>
              </a:buClr>
              <a:buSzPts val="2000"/>
              <a:buFont typeface="Arial"/>
              <a:buNone/>
              <a:defRPr sz="20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500"/>
              </a:spcBef>
              <a:spcAft>
                <a:spcPts val="0"/>
              </a:spcAft>
              <a:buClr>
                <a:srgbClr val="2E7A40"/>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rgbClr val="2E7A40"/>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rgbClr val="2E7A40"/>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90000"/>
              </a:lnSpc>
              <a:spcBef>
                <a:spcPts val="500"/>
              </a:spcBef>
              <a:spcAft>
                <a:spcPts val="0"/>
              </a:spcAft>
              <a:buClr>
                <a:srgbClr val="2E7A40"/>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52" name="Google Shape;1652;p210" title="Title "/>
          <p:cNvSpPr txBox="1">
            <a:spLocks noGrp="1"/>
          </p:cNvSpPr>
          <p:nvPr>
            <p:ph type="title"/>
          </p:nvPr>
        </p:nvSpPr>
        <p:spPr>
          <a:xfrm>
            <a:off x="398533" y="981363"/>
            <a:ext cx="5507100" cy="911700"/>
          </a:xfrm>
          <a:prstGeom prst="rect">
            <a:avLst/>
          </a:prstGeom>
          <a:noFill/>
          <a:ln>
            <a:noFill/>
          </a:ln>
        </p:spPr>
        <p:txBody>
          <a:bodyPr spcFirstLastPara="1" wrap="square" lIns="91425" tIns="45700" rIns="91425" bIns="0" anchor="b" anchorCtr="0">
            <a:noAutofit/>
          </a:bodyPr>
          <a:lstStyle>
            <a:lvl1pPr lvl="0" algn="l" rtl="0">
              <a:lnSpc>
                <a:spcPct val="90000"/>
              </a:lnSpc>
              <a:spcBef>
                <a:spcPts val="0"/>
              </a:spcBef>
              <a:spcAft>
                <a:spcPts val="0"/>
              </a:spcAft>
              <a:buClr>
                <a:srgbClr val="17375E"/>
              </a:buClr>
              <a:buSzPts val="4000"/>
              <a:buFont typeface="Trebuchet MS"/>
              <a:buNone/>
              <a:defRPr sz="4000" b="1">
                <a:solidFill>
                  <a:srgbClr val="17375E"/>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53" name="Google Shape;1653;p210"/>
          <p:cNvSpPr txBox="1">
            <a:spLocks noGrp="1"/>
          </p:cNvSpPr>
          <p:nvPr>
            <p:ph type="ftr" idx="11"/>
          </p:nvPr>
        </p:nvSpPr>
        <p:spPr>
          <a:xfrm>
            <a:off x="253898" y="4767263"/>
            <a:ext cx="30861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lt2"/>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pic>
        <p:nvPicPr>
          <p:cNvPr id="1654" name="Google Shape;1654;p21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953000" y="1"/>
            <a:ext cx="4191000" cy="5154187"/>
          </a:xfrm>
          <a:custGeom>
            <a:avLst/>
            <a:gdLst/>
            <a:ahLst/>
            <a:cxnLst/>
            <a:rect l="l" t="t" r="r" b="b"/>
            <a:pathLst>
              <a:path w="5588000" h="6872249" extrusionOk="0">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noFill/>
          <a:ln>
            <a:noFill/>
          </a:ln>
        </p:spPr>
      </p:pic>
    </p:spTree>
  </p:cSld>
  <p:clrMapOvr>
    <a:masterClrMapping/>
  </p:clrMapOvr>
  <p:extLst>
    <p:ext uri="{DCECCB84-F9BA-43D5-87BE-67443E8EF086}">
      <p15:sldGuideLst xmlns:p15="http://schemas.microsoft.com/office/powerpoint/2012/main">
        <p15:guide id="1" orient="horz" pos="107">
          <p15:clr>
            <a:srgbClr val="FBAE40"/>
          </p15:clr>
        </p15:guide>
        <p15:guide id="2" pos="3840">
          <p15:clr>
            <a:srgbClr val="FBAE40"/>
          </p15:clr>
        </p15:guide>
        <p15:guide id="3" pos="415">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55"/>
        <p:cNvGrpSpPr/>
        <p:nvPr/>
      </p:nvGrpSpPr>
      <p:grpSpPr>
        <a:xfrm>
          <a:off x="0" y="0"/>
          <a:ext cx="0" cy="0"/>
          <a:chOff x="0" y="0"/>
          <a:chExt cx="0" cy="0"/>
        </a:xfrm>
      </p:grpSpPr>
      <p:sp>
        <p:nvSpPr>
          <p:cNvPr id="1656" name="Google Shape;1656;p211"/>
          <p:cNvSpPr txBox="1">
            <a:spLocks noGrp="1"/>
          </p:cNvSpPr>
          <p:nvPr>
            <p:ph type="title"/>
          </p:nvPr>
        </p:nvSpPr>
        <p:spPr>
          <a:xfrm>
            <a:off x="457200" y="205978"/>
            <a:ext cx="8229600" cy="857400"/>
          </a:xfrm>
          <a:prstGeom prst="rect">
            <a:avLst/>
          </a:prstGeom>
          <a:noFill/>
          <a:ln>
            <a:noFill/>
          </a:ln>
        </p:spPr>
        <p:txBody>
          <a:bodyPr spcFirstLastPara="1" wrap="square" lIns="121875" tIns="121875" rIns="121875" bIns="121875" anchor="t" anchorCtr="0">
            <a:noAutofit/>
          </a:bodyPr>
          <a:lstStyle>
            <a:lvl1pPr lvl="0" algn="r" rtl="0">
              <a:lnSpc>
                <a:spcPct val="90000"/>
              </a:lnSpc>
              <a:spcBef>
                <a:spcPts val="0"/>
              </a:spcBef>
              <a:spcAft>
                <a:spcPts val="0"/>
              </a:spcAft>
              <a:buClr>
                <a:srgbClr val="17375E"/>
              </a:buClr>
              <a:buSzPts val="2800"/>
              <a:buFont typeface="Trebuchet MS"/>
              <a:buNone/>
              <a:defRPr/>
            </a:lvl1pPr>
            <a:lvl2pPr lvl="1" algn="r" rtl="0">
              <a:lnSpc>
                <a:spcPct val="100000"/>
              </a:lnSpc>
              <a:spcBef>
                <a:spcPts val="0"/>
              </a:spcBef>
              <a:spcAft>
                <a:spcPts val="0"/>
              </a:spcAft>
              <a:buSzPts val="2800"/>
              <a:buNone/>
              <a:defRPr/>
            </a:lvl2pPr>
            <a:lvl3pPr lvl="2" algn="r" rtl="0">
              <a:lnSpc>
                <a:spcPct val="100000"/>
              </a:lnSpc>
              <a:spcBef>
                <a:spcPts val="0"/>
              </a:spcBef>
              <a:spcAft>
                <a:spcPts val="0"/>
              </a:spcAft>
              <a:buSzPts val="2800"/>
              <a:buNone/>
              <a:defRPr/>
            </a:lvl3pPr>
            <a:lvl4pPr lvl="3" algn="r" rtl="0">
              <a:lnSpc>
                <a:spcPct val="100000"/>
              </a:lnSpc>
              <a:spcBef>
                <a:spcPts val="0"/>
              </a:spcBef>
              <a:spcAft>
                <a:spcPts val="0"/>
              </a:spcAft>
              <a:buSzPts val="2800"/>
              <a:buNone/>
              <a:defRPr/>
            </a:lvl4pPr>
            <a:lvl5pPr lvl="4" algn="r" rtl="0">
              <a:lnSpc>
                <a:spcPct val="100000"/>
              </a:lnSpc>
              <a:spcBef>
                <a:spcPts val="0"/>
              </a:spcBef>
              <a:spcAft>
                <a:spcPts val="0"/>
              </a:spcAft>
              <a:buSzPts val="2800"/>
              <a:buNone/>
              <a:defRPr/>
            </a:lvl5pPr>
            <a:lvl6pPr lvl="5" algn="r" rtl="0">
              <a:lnSpc>
                <a:spcPct val="100000"/>
              </a:lnSpc>
              <a:spcBef>
                <a:spcPts val="0"/>
              </a:spcBef>
              <a:spcAft>
                <a:spcPts val="0"/>
              </a:spcAft>
              <a:buSzPts val="2800"/>
              <a:buNone/>
              <a:defRPr/>
            </a:lvl6pPr>
            <a:lvl7pPr lvl="6" algn="r" rtl="0">
              <a:lnSpc>
                <a:spcPct val="100000"/>
              </a:lnSpc>
              <a:spcBef>
                <a:spcPts val="0"/>
              </a:spcBef>
              <a:spcAft>
                <a:spcPts val="0"/>
              </a:spcAft>
              <a:buSzPts val="2800"/>
              <a:buNone/>
              <a:defRPr/>
            </a:lvl7pPr>
            <a:lvl8pPr lvl="7" algn="r" rtl="0">
              <a:lnSpc>
                <a:spcPct val="100000"/>
              </a:lnSpc>
              <a:spcBef>
                <a:spcPts val="0"/>
              </a:spcBef>
              <a:spcAft>
                <a:spcPts val="0"/>
              </a:spcAft>
              <a:buSzPts val="2800"/>
              <a:buNone/>
              <a:defRPr/>
            </a:lvl8pPr>
            <a:lvl9pPr lvl="8" algn="r" rtl="0">
              <a:lnSpc>
                <a:spcPct val="100000"/>
              </a:lnSpc>
              <a:spcBef>
                <a:spcPts val="0"/>
              </a:spcBef>
              <a:spcAft>
                <a:spcPts val="0"/>
              </a:spcAft>
              <a:buSzPts val="2800"/>
              <a:buNone/>
              <a:defRPr/>
            </a:lvl9pPr>
          </a:lstStyle>
          <a:p>
            <a:endParaRPr/>
          </a:p>
        </p:txBody>
      </p:sp>
      <p:sp>
        <p:nvSpPr>
          <p:cNvPr id="1657" name="Google Shape;1657;p211"/>
          <p:cNvSpPr txBox="1">
            <a:spLocks noGrp="1"/>
          </p:cNvSpPr>
          <p:nvPr>
            <p:ph type="body" idx="1"/>
          </p:nvPr>
        </p:nvSpPr>
        <p:spPr>
          <a:xfrm>
            <a:off x="457200" y="1200150"/>
            <a:ext cx="8229600" cy="3394500"/>
          </a:xfrm>
          <a:prstGeom prst="rect">
            <a:avLst/>
          </a:prstGeom>
          <a:noFill/>
          <a:ln>
            <a:noFill/>
          </a:ln>
        </p:spPr>
        <p:txBody>
          <a:bodyPr spcFirstLastPara="1" wrap="square" lIns="121875" tIns="121875" rIns="121875" bIns="121875" anchor="t" anchorCtr="0">
            <a:noAutofit/>
          </a:bodyPr>
          <a:lstStyle>
            <a:lvl1pPr marL="457200" marR="0" lvl="0" indent="-342900"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533"/>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533"/>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533"/>
              </a:spcBef>
              <a:spcAft>
                <a:spcPts val="0"/>
              </a:spcAft>
              <a:buClr>
                <a:srgbClr val="2E7A40"/>
              </a:buClr>
              <a:buSzPts val="1400"/>
              <a:buFont typeface="Arial"/>
              <a:buChar char="●"/>
              <a:defRPr sz="16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533"/>
              </a:spcBef>
              <a:spcAft>
                <a:spcPts val="0"/>
              </a:spcAft>
              <a:buClr>
                <a:schemeClr val="dk1"/>
              </a:buClr>
              <a:buSzPts val="1400"/>
              <a:buFont typeface="Arial"/>
              <a:buChar char="»"/>
              <a:defRPr sz="16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533"/>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533"/>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533"/>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533"/>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658"/>
        <p:cNvGrpSpPr/>
        <p:nvPr/>
      </p:nvGrpSpPr>
      <p:grpSpPr>
        <a:xfrm>
          <a:off x="0" y="0"/>
          <a:ext cx="0" cy="0"/>
          <a:chOff x="0" y="0"/>
          <a:chExt cx="0" cy="0"/>
        </a:xfrm>
      </p:grpSpPr>
      <p:sp>
        <p:nvSpPr>
          <p:cNvPr id="1659" name="Google Shape;1659;p212"/>
          <p:cNvSpPr txBox="1">
            <a:spLocks noGrp="1"/>
          </p:cNvSpPr>
          <p:nvPr>
            <p:ph type="title"/>
          </p:nvPr>
        </p:nvSpPr>
        <p:spPr>
          <a:xfrm>
            <a:off x="389008" y="156772"/>
            <a:ext cx="8126400" cy="861000"/>
          </a:xfrm>
          <a:prstGeom prst="rect">
            <a:avLst/>
          </a:prstGeom>
          <a:noFill/>
          <a:ln>
            <a:noFill/>
          </a:ln>
        </p:spPr>
        <p:txBody>
          <a:bodyPr spcFirstLastPara="1" wrap="square" lIns="91425" tIns="45700" rIns="91425" bIns="0" anchor="b" anchorCtr="0">
            <a:noAutofit/>
          </a:bodyPr>
          <a:lstStyle>
            <a:lvl1pPr lvl="0" algn="l" rtl="0">
              <a:lnSpc>
                <a:spcPct val="90000"/>
              </a:lnSpc>
              <a:spcBef>
                <a:spcPts val="0"/>
              </a:spcBef>
              <a:spcAft>
                <a:spcPts val="0"/>
              </a:spcAft>
              <a:buClr>
                <a:schemeClr val="lt1"/>
              </a:buClr>
              <a:buSzPts val="2400"/>
              <a:buFont typeface="Arial"/>
              <a:buNone/>
              <a:defRPr sz="2400" b="1">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1660" name="Google Shape;1660;p212" title="GSA Starmark Logo"/>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3000676" y="1450933"/>
            <a:ext cx="2356987" cy="2128050"/>
          </a:xfrm>
          <a:prstGeom prst="rect">
            <a:avLst/>
          </a:prstGeom>
          <a:noFill/>
          <a:ln>
            <a:noFill/>
          </a:ln>
        </p:spPr>
      </p:pic>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matchingName="Main Title Slide">
  <p:cSld name="Main Title Slide">
    <p:spTree>
      <p:nvGrpSpPr>
        <p:cNvPr id="1" name="Shape 1661"/>
        <p:cNvGrpSpPr/>
        <p:nvPr/>
      </p:nvGrpSpPr>
      <p:grpSpPr>
        <a:xfrm>
          <a:off x="0" y="0"/>
          <a:ext cx="0" cy="0"/>
          <a:chOff x="0" y="0"/>
          <a:chExt cx="0" cy="0"/>
        </a:xfrm>
      </p:grpSpPr>
      <p:sp>
        <p:nvSpPr>
          <p:cNvPr id="1662" name="Google Shape;1662;p213"/>
          <p:cNvSpPr/>
          <p:nvPr/>
        </p:nvSpPr>
        <p:spPr>
          <a:xfrm rot="10800000" flipH="1">
            <a:off x="0" y="78"/>
            <a:ext cx="7968900" cy="4053000"/>
          </a:xfrm>
          <a:prstGeom prst="rtTriangle">
            <a:avLst/>
          </a:prstGeom>
          <a:solidFill>
            <a:srgbClr val="0B5394"/>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FFFFFF"/>
              </a:solidFill>
              <a:latin typeface="Calibri"/>
              <a:ea typeface="Calibri"/>
              <a:cs typeface="Calibri"/>
              <a:sym typeface="Calibri"/>
            </a:endParaRPr>
          </a:p>
        </p:txBody>
      </p:sp>
      <p:cxnSp>
        <p:nvCxnSpPr>
          <p:cNvPr id="1663" name="Google Shape;1663;p213"/>
          <p:cNvCxnSpPr/>
          <p:nvPr/>
        </p:nvCxnSpPr>
        <p:spPr>
          <a:xfrm rot="10800000" flipH="1">
            <a:off x="0" y="42"/>
            <a:ext cx="4523100" cy="2253300"/>
          </a:xfrm>
          <a:prstGeom prst="straightConnector1">
            <a:avLst/>
          </a:prstGeom>
          <a:noFill/>
          <a:ln w="9525" cap="flat" cmpd="sng">
            <a:solidFill>
              <a:srgbClr val="A5A5A5"/>
            </a:solidFill>
            <a:prstDash val="solid"/>
            <a:miter lim="800000"/>
            <a:headEnd type="none" w="sm" len="sm"/>
            <a:tailEnd type="none" w="sm" len="sm"/>
          </a:ln>
        </p:spPr>
      </p:cxnSp>
      <p:cxnSp>
        <p:nvCxnSpPr>
          <p:cNvPr id="1664" name="Google Shape;1664;p213"/>
          <p:cNvCxnSpPr/>
          <p:nvPr/>
        </p:nvCxnSpPr>
        <p:spPr>
          <a:xfrm rot="10800000" flipH="1">
            <a:off x="6753226" y="2943449"/>
            <a:ext cx="2390700" cy="1266600"/>
          </a:xfrm>
          <a:prstGeom prst="straightConnector1">
            <a:avLst/>
          </a:prstGeom>
          <a:noFill/>
          <a:ln w="9525" cap="flat" cmpd="sng">
            <a:solidFill>
              <a:srgbClr val="953735"/>
            </a:solidFill>
            <a:prstDash val="solid"/>
            <a:miter lim="800000"/>
            <a:headEnd type="none" w="sm" len="sm"/>
            <a:tailEnd type="none" w="sm" len="sm"/>
          </a:ln>
        </p:spPr>
      </p:cxnSp>
      <p:sp>
        <p:nvSpPr>
          <p:cNvPr id="1665" name="Google Shape;1665;p213" title="Title"/>
          <p:cNvSpPr txBox="1">
            <a:spLocks noGrp="1"/>
          </p:cNvSpPr>
          <p:nvPr>
            <p:ph type="ctrTitle"/>
          </p:nvPr>
        </p:nvSpPr>
        <p:spPr>
          <a:xfrm>
            <a:off x="4982068" y="1504563"/>
            <a:ext cx="3640200" cy="1212300"/>
          </a:xfrm>
          <a:prstGeom prst="rect">
            <a:avLst/>
          </a:prstGeom>
          <a:noFill/>
          <a:ln>
            <a:noFill/>
          </a:ln>
        </p:spPr>
        <p:txBody>
          <a:bodyPr spcFirstLastPara="1" wrap="square" lIns="91425" tIns="45700" rIns="91425" bIns="0" anchor="b" anchorCtr="0">
            <a:noAutofit/>
          </a:bodyPr>
          <a:lstStyle>
            <a:lvl1pPr lvl="0" algn="l" rtl="0">
              <a:lnSpc>
                <a:spcPct val="90000"/>
              </a:lnSpc>
              <a:spcBef>
                <a:spcPts val="0"/>
              </a:spcBef>
              <a:spcAft>
                <a:spcPts val="0"/>
              </a:spcAft>
              <a:buClr>
                <a:srgbClr val="953735"/>
              </a:buClr>
              <a:buSzPts val="4300"/>
              <a:buFont typeface="Trebuchet MS"/>
              <a:buNone/>
              <a:defRPr sz="4300" b="1">
                <a:solidFill>
                  <a:srgbClr val="953735"/>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66" name="Google Shape;1666;p213" title="Subtitle"/>
          <p:cNvSpPr txBox="1">
            <a:spLocks noGrp="1"/>
          </p:cNvSpPr>
          <p:nvPr>
            <p:ph type="subTitle" idx="1"/>
          </p:nvPr>
        </p:nvSpPr>
        <p:spPr>
          <a:xfrm>
            <a:off x="4981688" y="2730749"/>
            <a:ext cx="3640800" cy="9432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2E7A40"/>
              </a:buClr>
              <a:buSzPts val="2400"/>
              <a:buFont typeface="Arial"/>
              <a:buNone/>
              <a:defRPr sz="2400" b="0" i="0" u="none" strike="noStrike" cap="none">
                <a:solidFill>
                  <a:srgbClr val="953735"/>
                </a:solidFill>
                <a:latin typeface="Trebuchet MS"/>
                <a:ea typeface="Trebuchet MS"/>
                <a:cs typeface="Trebuchet MS"/>
                <a:sym typeface="Trebuchet MS"/>
              </a:defRPr>
            </a:lvl1pPr>
            <a:lvl2pPr marR="0" lvl="1" algn="ctr" rtl="0">
              <a:lnSpc>
                <a:spcPct val="90000"/>
              </a:lnSpc>
              <a:spcBef>
                <a:spcPts val="500"/>
              </a:spcBef>
              <a:spcAft>
                <a:spcPts val="0"/>
              </a:spcAft>
              <a:buClr>
                <a:srgbClr val="2E7A40"/>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rgbClr val="2E7A40"/>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rgbClr val="2E7A40"/>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rgbClr val="2E7A40"/>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pic>
        <p:nvPicPr>
          <p:cNvPr id="1667" name="Google Shape;1667;p21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980986" y="833847"/>
            <a:ext cx="3758400" cy="3470700"/>
          </a:xfrm>
          <a:prstGeom prst="ellipse">
            <a:avLst/>
          </a:prstGeom>
          <a:noFill/>
          <a:ln>
            <a:noFill/>
          </a:ln>
        </p:spPr>
      </p:pic>
      <p:sp>
        <p:nvSpPr>
          <p:cNvPr id="1668" name="Google Shape;1668;p213"/>
          <p:cNvSpPr/>
          <p:nvPr/>
        </p:nvSpPr>
        <p:spPr>
          <a:xfrm>
            <a:off x="2210479" y="2008415"/>
            <a:ext cx="1285800" cy="961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FFFFFF"/>
              </a:solidFill>
              <a:latin typeface="Calibri"/>
              <a:ea typeface="Calibri"/>
              <a:cs typeface="Calibri"/>
              <a:sym typeface="Calibri"/>
            </a:endParaRPr>
          </a:p>
        </p:txBody>
      </p:sp>
      <p:pic>
        <p:nvPicPr>
          <p:cNvPr id="1669" name="Google Shape;1669;p213" descr="H:\Rotation 4 PSHC Category Management\CSAW\CSAW Logo - Color.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222725" y="2190460"/>
            <a:ext cx="1385207" cy="59725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7537">
          <p15:clr>
            <a:srgbClr val="FBAE40"/>
          </p15:clr>
        </p15:guide>
        <p15:guide id="3" pos="138">
          <p15:clr>
            <a:srgbClr val="FBAE40"/>
          </p15:clr>
        </p15:guide>
        <p15:guide id="4" orient="horz" pos="3133">
          <p15:clr>
            <a:srgbClr val="FBAE40"/>
          </p15:clr>
        </p15:guide>
        <p15:guide id="5" orient="horz" pos="107">
          <p15:clr>
            <a:srgbClr val="FBAE40"/>
          </p15:clr>
        </p15:guide>
        <p15:guide id="6" pos="2457">
          <p15:clr>
            <a:srgbClr val="FBAE40"/>
          </p15:clr>
        </p15:guide>
        <p15:guide id="7" pos="438">
          <p15:clr>
            <a:srgbClr val="FBAE4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matchingName="Section Header with Image">
  <p:cSld name="Section Header with Image">
    <p:spTree>
      <p:nvGrpSpPr>
        <p:cNvPr id="1" name="Shape 1670"/>
        <p:cNvGrpSpPr/>
        <p:nvPr/>
      </p:nvGrpSpPr>
      <p:grpSpPr>
        <a:xfrm>
          <a:off x="0" y="0"/>
          <a:ext cx="0" cy="0"/>
          <a:chOff x="0" y="0"/>
          <a:chExt cx="0" cy="0"/>
        </a:xfrm>
      </p:grpSpPr>
      <p:sp>
        <p:nvSpPr>
          <p:cNvPr id="1671" name="Google Shape;1671;p214"/>
          <p:cNvSpPr/>
          <p:nvPr/>
        </p:nvSpPr>
        <p:spPr>
          <a:xfrm rot="10800000" flipH="1">
            <a:off x="0" y="78"/>
            <a:ext cx="7968900" cy="4053000"/>
          </a:xfrm>
          <a:prstGeom prst="rtTriangle">
            <a:avLst/>
          </a:prstGeom>
          <a:solidFill>
            <a:srgbClr val="953735">
              <a:alpha val="925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FFFFFF"/>
              </a:solidFill>
              <a:latin typeface="Calibri"/>
              <a:ea typeface="Calibri"/>
              <a:cs typeface="Calibri"/>
              <a:sym typeface="Calibri"/>
            </a:endParaRPr>
          </a:p>
        </p:txBody>
      </p:sp>
      <p:cxnSp>
        <p:nvCxnSpPr>
          <p:cNvPr id="1672" name="Google Shape;1672;p214"/>
          <p:cNvCxnSpPr/>
          <p:nvPr/>
        </p:nvCxnSpPr>
        <p:spPr>
          <a:xfrm rot="10800000" flipH="1">
            <a:off x="0" y="757497"/>
            <a:ext cx="1338900" cy="680700"/>
          </a:xfrm>
          <a:prstGeom prst="straightConnector1">
            <a:avLst/>
          </a:prstGeom>
          <a:noFill/>
          <a:ln w="9525" cap="flat" cmpd="sng">
            <a:solidFill>
              <a:srgbClr val="17375E"/>
            </a:solidFill>
            <a:prstDash val="solid"/>
            <a:miter lim="800000"/>
            <a:headEnd type="none" w="sm" len="sm"/>
            <a:tailEnd type="none" w="sm" len="sm"/>
          </a:ln>
        </p:spPr>
      </p:cxnSp>
      <p:sp>
        <p:nvSpPr>
          <p:cNvPr id="1673" name="Google Shape;1673;p214" title="Title"/>
          <p:cNvSpPr txBox="1">
            <a:spLocks noGrp="1"/>
          </p:cNvSpPr>
          <p:nvPr>
            <p:ph type="title"/>
          </p:nvPr>
        </p:nvSpPr>
        <p:spPr>
          <a:xfrm>
            <a:off x="4712882" y="1490566"/>
            <a:ext cx="3683700" cy="1342500"/>
          </a:xfrm>
          <a:prstGeom prst="rect">
            <a:avLst/>
          </a:prstGeom>
          <a:noFill/>
          <a:ln>
            <a:noFill/>
          </a:ln>
        </p:spPr>
        <p:txBody>
          <a:bodyPr spcFirstLastPara="1" wrap="square" lIns="91425" tIns="45700" rIns="91425" bIns="0" anchor="b" anchorCtr="0">
            <a:noAutofit/>
          </a:bodyPr>
          <a:lstStyle>
            <a:lvl1pPr lvl="0" algn="l" rtl="0">
              <a:lnSpc>
                <a:spcPct val="90000"/>
              </a:lnSpc>
              <a:spcBef>
                <a:spcPts val="0"/>
              </a:spcBef>
              <a:spcAft>
                <a:spcPts val="0"/>
              </a:spcAft>
              <a:buClr>
                <a:schemeClr val="accent1"/>
              </a:buClr>
              <a:buSzPts val="4000"/>
              <a:buFont typeface="Trebuchet MS"/>
              <a:buNone/>
              <a:defRPr sz="4000" b="1">
                <a:solidFill>
                  <a:schemeClr val="accent1"/>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74" name="Google Shape;1674;p214" title="Subtitle"/>
          <p:cNvSpPr txBox="1">
            <a:spLocks noGrp="1"/>
          </p:cNvSpPr>
          <p:nvPr>
            <p:ph type="body" idx="1"/>
          </p:nvPr>
        </p:nvSpPr>
        <p:spPr>
          <a:xfrm>
            <a:off x="4712882" y="2844035"/>
            <a:ext cx="3683700" cy="682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2E7A40"/>
              </a:buClr>
              <a:buSzPts val="2000"/>
              <a:buFont typeface="Arial"/>
              <a:buNone/>
              <a:defRPr sz="20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500"/>
              </a:spcBef>
              <a:spcAft>
                <a:spcPts val="0"/>
              </a:spcAft>
              <a:buClr>
                <a:srgbClr val="2E7A40"/>
              </a:buClr>
              <a:buSzPts val="2000"/>
              <a:buFont typeface="Arial"/>
              <a:buNone/>
              <a:defRPr sz="2000" b="0" i="0" u="none" strike="noStrike" cap="none">
                <a:solidFill>
                  <a:srgbClr val="909090"/>
                </a:solidFill>
                <a:latin typeface="Calibri"/>
                <a:ea typeface="Calibri"/>
                <a:cs typeface="Calibri"/>
                <a:sym typeface="Calibri"/>
              </a:defRPr>
            </a:lvl2pPr>
            <a:lvl3pPr marL="1371600" marR="0" lvl="2" indent="-228600" algn="l" rtl="0">
              <a:lnSpc>
                <a:spcPct val="90000"/>
              </a:lnSpc>
              <a:spcBef>
                <a:spcPts val="500"/>
              </a:spcBef>
              <a:spcAft>
                <a:spcPts val="0"/>
              </a:spcAft>
              <a:buClr>
                <a:srgbClr val="2E7A40"/>
              </a:buClr>
              <a:buSzPts val="1800"/>
              <a:buFont typeface="Arial"/>
              <a:buNone/>
              <a:defRPr sz="1800" b="0" i="0" u="none" strike="noStrike" cap="none">
                <a:solidFill>
                  <a:srgbClr val="909090"/>
                </a:solidFill>
                <a:latin typeface="Calibri"/>
                <a:ea typeface="Calibri"/>
                <a:cs typeface="Calibri"/>
                <a:sym typeface="Calibri"/>
              </a:defRPr>
            </a:lvl3pPr>
            <a:lvl4pPr marL="1828800" marR="0" lvl="3" indent="-228600" algn="l" rtl="0">
              <a:lnSpc>
                <a:spcPct val="90000"/>
              </a:lnSpc>
              <a:spcBef>
                <a:spcPts val="500"/>
              </a:spcBef>
              <a:spcAft>
                <a:spcPts val="0"/>
              </a:spcAft>
              <a:buClr>
                <a:srgbClr val="2E7A40"/>
              </a:buClr>
              <a:buSzPts val="1600"/>
              <a:buFont typeface="Arial"/>
              <a:buNone/>
              <a:defRPr sz="1600" b="0" i="0" u="none" strike="noStrike" cap="none">
                <a:solidFill>
                  <a:srgbClr val="909090"/>
                </a:solidFill>
                <a:latin typeface="Calibri"/>
                <a:ea typeface="Calibri"/>
                <a:cs typeface="Calibri"/>
                <a:sym typeface="Calibri"/>
              </a:defRPr>
            </a:lvl4pPr>
            <a:lvl5pPr marL="2286000" marR="0" lvl="4" indent="-228600" algn="l" rtl="0">
              <a:lnSpc>
                <a:spcPct val="90000"/>
              </a:lnSpc>
              <a:spcBef>
                <a:spcPts val="500"/>
              </a:spcBef>
              <a:spcAft>
                <a:spcPts val="0"/>
              </a:spcAft>
              <a:buClr>
                <a:srgbClr val="2E7A40"/>
              </a:buClr>
              <a:buSzPts val="1600"/>
              <a:buFont typeface="Arial"/>
              <a:buNone/>
              <a:defRPr sz="1600" b="0" i="0" u="none" strike="noStrike" cap="none">
                <a:solidFill>
                  <a:srgbClr val="909090"/>
                </a:solidFill>
                <a:latin typeface="Calibri"/>
                <a:ea typeface="Calibri"/>
                <a:cs typeface="Calibri"/>
                <a:sym typeface="Calibri"/>
              </a:defRPr>
            </a:lvl5pPr>
            <a:lvl6pPr marL="2743200" marR="0" lvl="5" indent="-228600" algn="l" rtl="0">
              <a:lnSpc>
                <a:spcPct val="90000"/>
              </a:lnSpc>
              <a:spcBef>
                <a:spcPts val="500"/>
              </a:spcBef>
              <a:spcAft>
                <a:spcPts val="0"/>
              </a:spcAft>
              <a:buClr>
                <a:srgbClr val="909090"/>
              </a:buClr>
              <a:buSzPts val="1600"/>
              <a:buFont typeface="Arial"/>
              <a:buNone/>
              <a:defRPr sz="1600" b="0" i="0" u="none" strike="noStrike" cap="none">
                <a:solidFill>
                  <a:srgbClr val="909090"/>
                </a:solidFill>
                <a:latin typeface="Calibri"/>
                <a:ea typeface="Calibri"/>
                <a:cs typeface="Calibri"/>
                <a:sym typeface="Calibri"/>
              </a:defRPr>
            </a:lvl6pPr>
            <a:lvl7pPr marL="3200400" marR="0" lvl="6" indent="-228600" algn="l" rtl="0">
              <a:lnSpc>
                <a:spcPct val="90000"/>
              </a:lnSpc>
              <a:spcBef>
                <a:spcPts val="500"/>
              </a:spcBef>
              <a:spcAft>
                <a:spcPts val="0"/>
              </a:spcAft>
              <a:buClr>
                <a:srgbClr val="909090"/>
              </a:buClr>
              <a:buSzPts val="1600"/>
              <a:buFont typeface="Arial"/>
              <a:buNone/>
              <a:defRPr sz="1600" b="0" i="0" u="none" strike="noStrike" cap="none">
                <a:solidFill>
                  <a:srgbClr val="909090"/>
                </a:solidFill>
                <a:latin typeface="Calibri"/>
                <a:ea typeface="Calibri"/>
                <a:cs typeface="Calibri"/>
                <a:sym typeface="Calibri"/>
              </a:defRPr>
            </a:lvl7pPr>
            <a:lvl8pPr marL="3657600" marR="0" lvl="7" indent="-228600" algn="l" rtl="0">
              <a:lnSpc>
                <a:spcPct val="90000"/>
              </a:lnSpc>
              <a:spcBef>
                <a:spcPts val="500"/>
              </a:spcBef>
              <a:spcAft>
                <a:spcPts val="0"/>
              </a:spcAft>
              <a:buClr>
                <a:srgbClr val="909090"/>
              </a:buClr>
              <a:buSzPts val="1600"/>
              <a:buFont typeface="Arial"/>
              <a:buNone/>
              <a:defRPr sz="1600" b="0" i="0" u="none" strike="noStrike" cap="none">
                <a:solidFill>
                  <a:srgbClr val="909090"/>
                </a:solidFill>
                <a:latin typeface="Calibri"/>
                <a:ea typeface="Calibri"/>
                <a:cs typeface="Calibri"/>
                <a:sym typeface="Calibri"/>
              </a:defRPr>
            </a:lvl8pPr>
            <a:lvl9pPr marL="4114800" marR="0" lvl="8" indent="-228600" algn="l" rtl="0">
              <a:lnSpc>
                <a:spcPct val="90000"/>
              </a:lnSpc>
              <a:spcBef>
                <a:spcPts val="500"/>
              </a:spcBef>
              <a:spcAft>
                <a:spcPts val="0"/>
              </a:spcAft>
              <a:buClr>
                <a:srgbClr val="909090"/>
              </a:buClr>
              <a:buSzPts val="1600"/>
              <a:buFont typeface="Arial"/>
              <a:buNone/>
              <a:defRPr sz="1600" b="0" i="0" u="none" strike="noStrike" cap="none">
                <a:solidFill>
                  <a:srgbClr val="909090"/>
                </a:solidFill>
                <a:latin typeface="Calibri"/>
                <a:ea typeface="Calibri"/>
                <a:cs typeface="Calibri"/>
                <a:sym typeface="Calibri"/>
              </a:defRPr>
            </a:lvl9pPr>
          </a:lstStyle>
          <a:p>
            <a:endParaRPr/>
          </a:p>
        </p:txBody>
      </p:sp>
      <p:cxnSp>
        <p:nvCxnSpPr>
          <p:cNvPr id="1675" name="Google Shape;1675;p214"/>
          <p:cNvCxnSpPr/>
          <p:nvPr/>
        </p:nvCxnSpPr>
        <p:spPr>
          <a:xfrm rot="10800000" flipH="1">
            <a:off x="6753226" y="2943449"/>
            <a:ext cx="2390700" cy="1266600"/>
          </a:xfrm>
          <a:prstGeom prst="straightConnector1">
            <a:avLst/>
          </a:prstGeom>
          <a:noFill/>
          <a:ln w="9525" cap="flat" cmpd="sng">
            <a:solidFill>
              <a:srgbClr val="17375E"/>
            </a:solidFill>
            <a:prstDash val="solid"/>
            <a:miter lim="800000"/>
            <a:headEnd type="none" w="sm" len="sm"/>
            <a:tailEnd type="none" w="sm" len="sm"/>
          </a:ln>
        </p:spPr>
      </p:cxnSp>
      <p:sp>
        <p:nvSpPr>
          <p:cNvPr id="1676" name="Google Shape;1676;p214"/>
          <p:cNvSpPr/>
          <p:nvPr/>
        </p:nvSpPr>
        <p:spPr>
          <a:xfrm>
            <a:off x="5815584" y="1"/>
            <a:ext cx="1693800" cy="557100"/>
          </a:xfrm>
          <a:prstGeom prst="parallelogram">
            <a:avLst>
              <a:gd name="adj" fmla="val 195850"/>
            </a:avLst>
          </a:prstGeom>
          <a:solidFill>
            <a:srgbClr val="17375E"/>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FFFFFF"/>
              </a:solidFill>
              <a:latin typeface="Calibri"/>
              <a:ea typeface="Calibri"/>
              <a:cs typeface="Calibri"/>
              <a:sym typeface="Calibri"/>
            </a:endParaRPr>
          </a:p>
        </p:txBody>
      </p:sp>
      <p:cxnSp>
        <p:nvCxnSpPr>
          <p:cNvPr id="1677" name="Google Shape;1677;p214"/>
          <p:cNvCxnSpPr/>
          <p:nvPr/>
        </p:nvCxnSpPr>
        <p:spPr>
          <a:xfrm rot="10800000" flipH="1">
            <a:off x="0" y="306383"/>
            <a:ext cx="4946400" cy="2552400"/>
          </a:xfrm>
          <a:prstGeom prst="straightConnector1">
            <a:avLst/>
          </a:prstGeom>
          <a:noFill/>
          <a:ln w="9525" cap="flat" cmpd="sng">
            <a:solidFill>
              <a:srgbClr val="17375E"/>
            </a:solidFill>
            <a:prstDash val="solid"/>
            <a:miter lim="800000"/>
            <a:headEnd type="none" w="sm" len="sm"/>
            <a:tailEnd type="none" w="sm" len="sm"/>
          </a:ln>
        </p:spPr>
      </p:cxnSp>
      <p:cxnSp>
        <p:nvCxnSpPr>
          <p:cNvPr id="1678" name="Google Shape;1678;p214"/>
          <p:cNvCxnSpPr/>
          <p:nvPr/>
        </p:nvCxnSpPr>
        <p:spPr>
          <a:xfrm rot="10800000" flipH="1">
            <a:off x="0" y="3576527"/>
            <a:ext cx="1439700" cy="750900"/>
          </a:xfrm>
          <a:prstGeom prst="straightConnector1">
            <a:avLst/>
          </a:prstGeom>
          <a:noFill/>
          <a:ln w="9525" cap="flat" cmpd="sng">
            <a:solidFill>
              <a:srgbClr val="17375E"/>
            </a:solidFill>
            <a:prstDash val="solid"/>
            <a:miter lim="800000"/>
            <a:headEnd type="none" w="sm" len="sm"/>
            <a:tailEnd type="none" w="sm" len="sm"/>
          </a:ln>
        </p:spPr>
      </p:cxnSp>
      <p:sp>
        <p:nvSpPr>
          <p:cNvPr id="1679" name="Google Shape;1679;p214"/>
          <p:cNvSpPr/>
          <p:nvPr/>
        </p:nvSpPr>
        <p:spPr>
          <a:xfrm rot="-1272121">
            <a:off x="-78746" y="2548315"/>
            <a:ext cx="1027769" cy="191480"/>
          </a:xfrm>
          <a:prstGeom prst="parallelogram">
            <a:avLst>
              <a:gd name="adj" fmla="val 53218"/>
            </a:avLst>
          </a:prstGeom>
          <a:solidFill>
            <a:srgbClr val="17375E"/>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FFFFFF"/>
              </a:solidFill>
              <a:latin typeface="Calibri"/>
              <a:ea typeface="Calibri"/>
              <a:cs typeface="Calibri"/>
              <a:sym typeface="Calibri"/>
            </a:endParaRPr>
          </a:p>
        </p:txBody>
      </p:sp>
      <p:sp>
        <p:nvSpPr>
          <p:cNvPr id="1680" name="Google Shape;1680;p214" descr="Solid dark colored hexagon in the middle of image accent"/>
          <p:cNvSpPr/>
          <p:nvPr/>
        </p:nvSpPr>
        <p:spPr>
          <a:xfrm rot="-5400000">
            <a:off x="1478840" y="1233455"/>
            <a:ext cx="2736600" cy="2358900"/>
          </a:xfrm>
          <a:prstGeom prst="hexagon">
            <a:avLst>
              <a:gd name="adj" fmla="val 25000"/>
              <a:gd name="vf" fmla="val 115470"/>
            </a:avLst>
          </a:prstGeom>
          <a:gradFill>
            <a:gsLst>
              <a:gs pos="0">
                <a:srgbClr val="7B7B7B"/>
              </a:gs>
              <a:gs pos="50000">
                <a:srgbClr val="C1C3C9"/>
              </a:gs>
              <a:gs pos="100000">
                <a:srgbClr val="E1E1E4"/>
              </a:gs>
            </a:gsLst>
            <a:lin ang="13800146"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FFFFFF"/>
              </a:solidFill>
              <a:latin typeface="Calibri"/>
              <a:ea typeface="Calibri"/>
              <a:cs typeface="Calibri"/>
              <a:sym typeface="Calibri"/>
            </a:endParaRPr>
          </a:p>
        </p:txBody>
      </p:sp>
      <p:sp>
        <p:nvSpPr>
          <p:cNvPr id="1681" name="Google Shape;1681;p214" descr="Solid dark colored hexagon in the middle of image accent"/>
          <p:cNvSpPr/>
          <p:nvPr/>
        </p:nvSpPr>
        <p:spPr>
          <a:xfrm rot="-5400000">
            <a:off x="1963541" y="1651229"/>
            <a:ext cx="1767300" cy="1523700"/>
          </a:xfrm>
          <a:prstGeom prst="hexagon">
            <a:avLst>
              <a:gd name="adj" fmla="val 25000"/>
              <a:gd name="vf" fmla="val 115470"/>
            </a:avLst>
          </a:prstGeom>
          <a:solidFill>
            <a:srgbClr val="17375E"/>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FFFFFF"/>
              </a:solidFill>
              <a:latin typeface="Calibri"/>
              <a:ea typeface="Calibri"/>
              <a:cs typeface="Calibri"/>
              <a:sym typeface="Calibri"/>
            </a:endParaRPr>
          </a:p>
        </p:txBody>
      </p:sp>
      <p:pic>
        <p:nvPicPr>
          <p:cNvPr id="1682" name="Google Shape;1682;p214" descr="H:\Rotation 4 PSHC Category Management\CSAW\CSAW Logo - White (1).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077057" y="2053078"/>
            <a:ext cx="1674717" cy="719852"/>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37">
          <p15:clr>
            <a:srgbClr val="FBAE40"/>
          </p15:clr>
        </p15:guide>
        <p15:guide id="2" pos="3840">
          <p15:clr>
            <a:srgbClr val="FBAE40"/>
          </p15:clr>
        </p15:guide>
        <p15:guide id="3" pos="143">
          <p15:clr>
            <a:srgbClr val="FBAE40"/>
          </p15:clr>
        </p15:guide>
        <p15:guide id="4" orient="horz" pos="3127">
          <p15:clr>
            <a:srgbClr val="FBAE40"/>
          </p15:clr>
        </p15:guide>
        <p15:guide id="5" pos="7537">
          <p15:clr>
            <a:srgbClr val="FBAE40"/>
          </p15:clr>
        </p15:guide>
        <p15:guide id="6" orient="horz" pos="107">
          <p15:clr>
            <a:srgbClr val="FBAE40"/>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matchingName="From SAW to CSAW">
  <p:cSld name="From SAW to CSAW">
    <p:spTree>
      <p:nvGrpSpPr>
        <p:cNvPr id="1" name="Shape 1683"/>
        <p:cNvGrpSpPr/>
        <p:nvPr/>
      </p:nvGrpSpPr>
      <p:grpSpPr>
        <a:xfrm>
          <a:off x="0" y="0"/>
          <a:ext cx="0" cy="0"/>
          <a:chOff x="0" y="0"/>
          <a:chExt cx="0" cy="0"/>
        </a:xfrm>
      </p:grpSpPr>
      <p:sp>
        <p:nvSpPr>
          <p:cNvPr id="1684" name="Google Shape;1684;p215" title="Bullet Points"/>
          <p:cNvSpPr txBox="1">
            <a:spLocks noGrp="1"/>
          </p:cNvSpPr>
          <p:nvPr>
            <p:ph type="body" idx="1"/>
          </p:nvPr>
        </p:nvSpPr>
        <p:spPr>
          <a:xfrm>
            <a:off x="398534" y="2397687"/>
            <a:ext cx="3707100" cy="22188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953735"/>
              </a:buClr>
              <a:buSzPts val="2400"/>
              <a:buFont typeface="Arial"/>
              <a:buChar char="•"/>
              <a:defRPr sz="2400" b="0" i="0" u="none" strike="noStrike" cap="none">
                <a:solidFill>
                  <a:schemeClr val="dk1"/>
                </a:solidFill>
                <a:latin typeface="Trebuchet MS"/>
                <a:ea typeface="Trebuchet MS"/>
                <a:cs typeface="Trebuchet MS"/>
                <a:sym typeface="Trebuchet MS"/>
              </a:defRPr>
            </a:lvl1pPr>
            <a:lvl2pPr marL="914400" marR="0" lvl="1" indent="-355600" algn="l" rtl="0">
              <a:lnSpc>
                <a:spcPct val="90000"/>
              </a:lnSpc>
              <a:spcBef>
                <a:spcPts val="500"/>
              </a:spcBef>
              <a:spcAft>
                <a:spcPts val="0"/>
              </a:spcAft>
              <a:buClr>
                <a:srgbClr val="953735"/>
              </a:buClr>
              <a:buSzPts val="2000"/>
              <a:buFont typeface="Arial"/>
              <a:buChar char="•"/>
              <a:defRPr sz="2000" b="0" i="0" u="none" strike="noStrike" cap="none">
                <a:solidFill>
                  <a:schemeClr val="dk1"/>
                </a:solidFill>
                <a:latin typeface="Trebuchet MS"/>
                <a:ea typeface="Trebuchet MS"/>
                <a:cs typeface="Trebuchet MS"/>
                <a:sym typeface="Trebuchet MS"/>
              </a:defRPr>
            </a:lvl2pPr>
            <a:lvl3pPr marL="1371600" marR="0" lvl="2" indent="-342900" algn="l" rtl="0">
              <a:lnSpc>
                <a:spcPct val="90000"/>
              </a:lnSpc>
              <a:spcBef>
                <a:spcPts val="500"/>
              </a:spcBef>
              <a:spcAft>
                <a:spcPts val="0"/>
              </a:spcAft>
              <a:buClr>
                <a:srgbClr val="953735"/>
              </a:buClr>
              <a:buSzPts val="1800"/>
              <a:buFont typeface="Arial"/>
              <a:buChar char="•"/>
              <a:defRPr sz="1800" b="0" i="0" u="none" strike="noStrike" cap="none">
                <a:solidFill>
                  <a:schemeClr val="dk1"/>
                </a:solidFill>
                <a:latin typeface="Trebuchet MS"/>
                <a:ea typeface="Trebuchet MS"/>
                <a:cs typeface="Trebuchet MS"/>
                <a:sym typeface="Trebuchet MS"/>
              </a:defRPr>
            </a:lvl3pPr>
            <a:lvl4pPr marL="1828800" marR="0" lvl="3" indent="-330200" algn="l" rtl="0">
              <a:lnSpc>
                <a:spcPct val="90000"/>
              </a:lnSpc>
              <a:spcBef>
                <a:spcPts val="500"/>
              </a:spcBef>
              <a:spcAft>
                <a:spcPts val="0"/>
              </a:spcAft>
              <a:buClr>
                <a:srgbClr val="953735"/>
              </a:buClr>
              <a:buSzPts val="1600"/>
              <a:buFont typeface="Arial"/>
              <a:buChar char="•"/>
              <a:defRPr sz="1600" b="0" i="0" u="none" strike="noStrike" cap="none">
                <a:solidFill>
                  <a:schemeClr val="dk1"/>
                </a:solidFill>
                <a:latin typeface="Trebuchet MS"/>
                <a:ea typeface="Trebuchet MS"/>
                <a:cs typeface="Trebuchet MS"/>
                <a:sym typeface="Trebuchet MS"/>
              </a:defRPr>
            </a:lvl4pPr>
            <a:lvl5pPr marL="2286000" marR="0" lvl="4" indent="-330200" algn="l" rtl="0">
              <a:lnSpc>
                <a:spcPct val="90000"/>
              </a:lnSpc>
              <a:spcBef>
                <a:spcPts val="500"/>
              </a:spcBef>
              <a:spcAft>
                <a:spcPts val="0"/>
              </a:spcAft>
              <a:buClr>
                <a:srgbClr val="953735"/>
              </a:buClr>
              <a:buSzPts val="1600"/>
              <a:buFont typeface="Arial"/>
              <a:buChar char="•"/>
              <a:defRPr sz="1600" b="0" i="0" u="none" strike="noStrike" cap="none">
                <a:solidFill>
                  <a:schemeClr val="dk1"/>
                </a:solidFill>
                <a:latin typeface="Trebuchet MS"/>
                <a:ea typeface="Trebuchet MS"/>
                <a:cs typeface="Trebuchet MS"/>
                <a:sym typeface="Trebuchet M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85" name="Google Shape;1685;p215"/>
          <p:cNvSpPr/>
          <p:nvPr/>
        </p:nvSpPr>
        <p:spPr>
          <a:xfrm flipH="1">
            <a:off x="2233575" y="-4"/>
            <a:ext cx="3090900" cy="981000"/>
          </a:xfrm>
          <a:prstGeom prst="parallelogram">
            <a:avLst>
              <a:gd name="adj" fmla="val 186380"/>
            </a:avLst>
          </a:prstGeom>
          <a:solidFill>
            <a:srgbClr val="95373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FFFFFF"/>
              </a:solidFill>
              <a:latin typeface="Calibri"/>
              <a:ea typeface="Calibri"/>
              <a:cs typeface="Calibri"/>
              <a:sym typeface="Calibri"/>
            </a:endParaRPr>
          </a:p>
        </p:txBody>
      </p:sp>
      <p:cxnSp>
        <p:nvCxnSpPr>
          <p:cNvPr id="1686" name="Google Shape;1686;p215"/>
          <p:cNvCxnSpPr/>
          <p:nvPr/>
        </p:nvCxnSpPr>
        <p:spPr>
          <a:xfrm rot="10800000" flipH="1">
            <a:off x="4781550" y="3785458"/>
            <a:ext cx="1143300" cy="1352400"/>
          </a:xfrm>
          <a:prstGeom prst="straightConnector1">
            <a:avLst/>
          </a:prstGeom>
          <a:noFill/>
          <a:ln w="9525" cap="flat" cmpd="sng">
            <a:solidFill>
              <a:srgbClr val="17375E"/>
            </a:solidFill>
            <a:prstDash val="solid"/>
            <a:miter lim="800000"/>
            <a:headEnd type="none" w="sm" len="sm"/>
            <a:tailEnd type="none" w="sm" len="sm"/>
          </a:ln>
        </p:spPr>
      </p:cxnSp>
      <p:sp>
        <p:nvSpPr>
          <p:cNvPr id="1687" name="Google Shape;1687;p215" title="Subtitle"/>
          <p:cNvSpPr txBox="1">
            <a:spLocks noGrp="1"/>
          </p:cNvSpPr>
          <p:nvPr>
            <p:ph type="body" idx="2"/>
          </p:nvPr>
        </p:nvSpPr>
        <p:spPr>
          <a:xfrm>
            <a:off x="398535" y="1922608"/>
            <a:ext cx="4808700" cy="456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2E7A40"/>
              </a:buClr>
              <a:buSzPts val="2000"/>
              <a:buFont typeface="Arial"/>
              <a:buNone/>
              <a:defRPr sz="20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500"/>
              </a:spcBef>
              <a:spcAft>
                <a:spcPts val="0"/>
              </a:spcAft>
              <a:buClr>
                <a:srgbClr val="2E7A40"/>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rgbClr val="2E7A40"/>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rgbClr val="2E7A40"/>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90000"/>
              </a:lnSpc>
              <a:spcBef>
                <a:spcPts val="500"/>
              </a:spcBef>
              <a:spcAft>
                <a:spcPts val="0"/>
              </a:spcAft>
              <a:buClr>
                <a:srgbClr val="2E7A40"/>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88" name="Google Shape;1688;p215" title="Title "/>
          <p:cNvSpPr txBox="1">
            <a:spLocks noGrp="1"/>
          </p:cNvSpPr>
          <p:nvPr>
            <p:ph type="title"/>
          </p:nvPr>
        </p:nvSpPr>
        <p:spPr>
          <a:xfrm>
            <a:off x="398534" y="981363"/>
            <a:ext cx="4808700" cy="911700"/>
          </a:xfrm>
          <a:prstGeom prst="rect">
            <a:avLst/>
          </a:prstGeom>
          <a:noFill/>
          <a:ln>
            <a:noFill/>
          </a:ln>
        </p:spPr>
        <p:txBody>
          <a:bodyPr spcFirstLastPara="1" wrap="square" lIns="91425" tIns="45700" rIns="91425" bIns="0" anchor="b" anchorCtr="0">
            <a:noAutofit/>
          </a:bodyPr>
          <a:lstStyle>
            <a:lvl1pPr lvl="0" algn="l" rtl="0">
              <a:lnSpc>
                <a:spcPct val="90000"/>
              </a:lnSpc>
              <a:spcBef>
                <a:spcPts val="0"/>
              </a:spcBef>
              <a:spcAft>
                <a:spcPts val="0"/>
              </a:spcAft>
              <a:buClr>
                <a:srgbClr val="17375E"/>
              </a:buClr>
              <a:buSzPts val="4000"/>
              <a:buFont typeface="Trebuchet MS"/>
              <a:buNone/>
              <a:defRPr sz="4000" b="1">
                <a:solidFill>
                  <a:srgbClr val="17375E"/>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89" name="Google Shape;1689;p215"/>
          <p:cNvSpPr txBox="1">
            <a:spLocks noGrp="1"/>
          </p:cNvSpPr>
          <p:nvPr>
            <p:ph type="ftr" idx="11"/>
          </p:nvPr>
        </p:nvSpPr>
        <p:spPr>
          <a:xfrm>
            <a:off x="253898" y="4767263"/>
            <a:ext cx="30861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lt2"/>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pic>
        <p:nvPicPr>
          <p:cNvPr id="1690" name="Google Shape;1690;p215" descr="H:\Rotation 4 PSHC Category Management\CSAW\Soldier and civilian shaking hands on white background, closeup_shutterstock_575884516.jp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5324475" y="1163147"/>
            <a:ext cx="3562476" cy="2375097"/>
          </a:xfrm>
          <a:prstGeom prst="rect">
            <a:avLst/>
          </a:prstGeom>
          <a:noFill/>
          <a:ln w="19050" cap="flat" cmpd="sng">
            <a:solidFill>
              <a:srgbClr val="17375E"/>
            </a:solidFill>
            <a:prstDash val="solid"/>
            <a:round/>
            <a:headEnd type="none" w="sm" len="sm"/>
            <a:tailEnd type="none" w="sm" len="sm"/>
          </a:ln>
        </p:spPr>
      </p:pic>
    </p:spTree>
  </p:cSld>
  <p:clrMapOvr>
    <a:masterClrMapping/>
  </p:clrMapOvr>
  <p:extLst>
    <p:ext uri="{DCECCB84-F9BA-43D5-87BE-67443E8EF086}">
      <p15:sldGuideLst xmlns:p15="http://schemas.microsoft.com/office/powerpoint/2012/main">
        <p15:guide id="1" orient="horz" pos="107">
          <p15:clr>
            <a:srgbClr val="FBAE40"/>
          </p15:clr>
        </p15:guide>
        <p15:guide id="2" pos="3840">
          <p15:clr>
            <a:srgbClr val="FBAE40"/>
          </p15:clr>
        </p15:guide>
        <p15:guide id="3" pos="415">
          <p15:clr>
            <a:srgbClr val="FBAE40"/>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matchingName="Text with Image 2">
  <p:cSld name="Text with Image 2">
    <p:spTree>
      <p:nvGrpSpPr>
        <p:cNvPr id="1" name="Shape 1691"/>
        <p:cNvGrpSpPr/>
        <p:nvPr/>
      </p:nvGrpSpPr>
      <p:grpSpPr>
        <a:xfrm>
          <a:off x="0" y="0"/>
          <a:ext cx="0" cy="0"/>
          <a:chOff x="0" y="0"/>
          <a:chExt cx="0" cy="0"/>
        </a:xfrm>
      </p:grpSpPr>
      <p:sp>
        <p:nvSpPr>
          <p:cNvPr id="1692" name="Google Shape;1692;p216"/>
          <p:cNvSpPr/>
          <p:nvPr/>
        </p:nvSpPr>
        <p:spPr>
          <a:xfrm rot="10800000">
            <a:off x="1379700" y="0"/>
            <a:ext cx="7764300" cy="4229100"/>
          </a:xfrm>
          <a:prstGeom prst="rtTriangl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FFFFFF"/>
              </a:solidFill>
              <a:latin typeface="Calibri"/>
              <a:ea typeface="Calibri"/>
              <a:cs typeface="Calibri"/>
              <a:sym typeface="Calibri"/>
            </a:endParaRPr>
          </a:p>
        </p:txBody>
      </p:sp>
      <p:sp>
        <p:nvSpPr>
          <p:cNvPr id="1693" name="Google Shape;1693;p216" title="Bullet Points"/>
          <p:cNvSpPr txBox="1">
            <a:spLocks noGrp="1"/>
          </p:cNvSpPr>
          <p:nvPr>
            <p:ph type="body" idx="1"/>
          </p:nvPr>
        </p:nvSpPr>
        <p:spPr>
          <a:xfrm>
            <a:off x="398534" y="2397687"/>
            <a:ext cx="3707100" cy="22188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953735"/>
              </a:buClr>
              <a:buSzPts val="2400"/>
              <a:buFont typeface="Arial"/>
              <a:buChar char="•"/>
              <a:defRPr sz="2400" b="0" i="0" u="none" strike="noStrike" cap="none">
                <a:solidFill>
                  <a:schemeClr val="dk1"/>
                </a:solidFill>
                <a:latin typeface="Trebuchet MS"/>
                <a:ea typeface="Trebuchet MS"/>
                <a:cs typeface="Trebuchet MS"/>
                <a:sym typeface="Trebuchet MS"/>
              </a:defRPr>
            </a:lvl1pPr>
            <a:lvl2pPr marL="914400" marR="0" lvl="1" indent="-355600" algn="l" rtl="0">
              <a:lnSpc>
                <a:spcPct val="90000"/>
              </a:lnSpc>
              <a:spcBef>
                <a:spcPts val="500"/>
              </a:spcBef>
              <a:spcAft>
                <a:spcPts val="0"/>
              </a:spcAft>
              <a:buClr>
                <a:srgbClr val="953735"/>
              </a:buClr>
              <a:buSzPts val="2000"/>
              <a:buFont typeface="Arial"/>
              <a:buChar char="•"/>
              <a:defRPr sz="2000" b="0" i="0" u="none" strike="noStrike" cap="none">
                <a:solidFill>
                  <a:schemeClr val="dk1"/>
                </a:solidFill>
                <a:latin typeface="Trebuchet MS"/>
                <a:ea typeface="Trebuchet MS"/>
                <a:cs typeface="Trebuchet MS"/>
                <a:sym typeface="Trebuchet MS"/>
              </a:defRPr>
            </a:lvl2pPr>
            <a:lvl3pPr marL="1371600" marR="0" lvl="2" indent="-342900" algn="l" rtl="0">
              <a:lnSpc>
                <a:spcPct val="90000"/>
              </a:lnSpc>
              <a:spcBef>
                <a:spcPts val="500"/>
              </a:spcBef>
              <a:spcAft>
                <a:spcPts val="0"/>
              </a:spcAft>
              <a:buClr>
                <a:srgbClr val="953735"/>
              </a:buClr>
              <a:buSzPts val="1800"/>
              <a:buFont typeface="Arial"/>
              <a:buChar char="•"/>
              <a:defRPr sz="1800" b="0" i="0" u="none" strike="noStrike" cap="none">
                <a:solidFill>
                  <a:schemeClr val="dk1"/>
                </a:solidFill>
                <a:latin typeface="Trebuchet MS"/>
                <a:ea typeface="Trebuchet MS"/>
                <a:cs typeface="Trebuchet MS"/>
                <a:sym typeface="Trebuchet MS"/>
              </a:defRPr>
            </a:lvl3pPr>
            <a:lvl4pPr marL="1828800" marR="0" lvl="3" indent="-330200" algn="l" rtl="0">
              <a:lnSpc>
                <a:spcPct val="90000"/>
              </a:lnSpc>
              <a:spcBef>
                <a:spcPts val="500"/>
              </a:spcBef>
              <a:spcAft>
                <a:spcPts val="0"/>
              </a:spcAft>
              <a:buClr>
                <a:srgbClr val="953735"/>
              </a:buClr>
              <a:buSzPts val="1600"/>
              <a:buFont typeface="Arial"/>
              <a:buChar char="•"/>
              <a:defRPr sz="1600" b="0" i="0" u="none" strike="noStrike" cap="none">
                <a:solidFill>
                  <a:schemeClr val="dk1"/>
                </a:solidFill>
                <a:latin typeface="Trebuchet MS"/>
                <a:ea typeface="Trebuchet MS"/>
                <a:cs typeface="Trebuchet MS"/>
                <a:sym typeface="Trebuchet MS"/>
              </a:defRPr>
            </a:lvl4pPr>
            <a:lvl5pPr marL="2286000" marR="0" lvl="4" indent="-330200" algn="l" rtl="0">
              <a:lnSpc>
                <a:spcPct val="90000"/>
              </a:lnSpc>
              <a:spcBef>
                <a:spcPts val="500"/>
              </a:spcBef>
              <a:spcAft>
                <a:spcPts val="0"/>
              </a:spcAft>
              <a:buClr>
                <a:srgbClr val="953735"/>
              </a:buClr>
              <a:buSzPts val="1600"/>
              <a:buFont typeface="Arial"/>
              <a:buChar char="•"/>
              <a:defRPr sz="1600" b="0" i="0" u="none" strike="noStrike" cap="none">
                <a:solidFill>
                  <a:schemeClr val="dk1"/>
                </a:solidFill>
                <a:latin typeface="Trebuchet MS"/>
                <a:ea typeface="Trebuchet MS"/>
                <a:cs typeface="Trebuchet MS"/>
                <a:sym typeface="Trebuchet M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94" name="Google Shape;1694;p216"/>
          <p:cNvSpPr/>
          <p:nvPr/>
        </p:nvSpPr>
        <p:spPr>
          <a:xfrm flipH="1">
            <a:off x="2233575" y="-4"/>
            <a:ext cx="3090900" cy="981000"/>
          </a:xfrm>
          <a:prstGeom prst="parallelogram">
            <a:avLst>
              <a:gd name="adj" fmla="val 186380"/>
            </a:avLst>
          </a:prstGeom>
          <a:solidFill>
            <a:srgbClr val="17375E"/>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FFFFFF"/>
              </a:solidFill>
              <a:latin typeface="Calibri"/>
              <a:ea typeface="Calibri"/>
              <a:cs typeface="Calibri"/>
              <a:sym typeface="Calibri"/>
            </a:endParaRPr>
          </a:p>
        </p:txBody>
      </p:sp>
      <p:sp>
        <p:nvSpPr>
          <p:cNvPr id="1695" name="Google Shape;1695;p216" title="Subtitle"/>
          <p:cNvSpPr txBox="1">
            <a:spLocks noGrp="1"/>
          </p:cNvSpPr>
          <p:nvPr>
            <p:ph type="body" idx="2"/>
          </p:nvPr>
        </p:nvSpPr>
        <p:spPr>
          <a:xfrm>
            <a:off x="398535" y="1922608"/>
            <a:ext cx="5507100" cy="456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2E7A40"/>
              </a:buClr>
              <a:buSzPts val="2000"/>
              <a:buFont typeface="Arial"/>
              <a:buNone/>
              <a:defRPr sz="20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500"/>
              </a:spcBef>
              <a:spcAft>
                <a:spcPts val="0"/>
              </a:spcAft>
              <a:buClr>
                <a:srgbClr val="2E7A40"/>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rgbClr val="2E7A40"/>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rgbClr val="2E7A40"/>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90000"/>
              </a:lnSpc>
              <a:spcBef>
                <a:spcPts val="500"/>
              </a:spcBef>
              <a:spcAft>
                <a:spcPts val="0"/>
              </a:spcAft>
              <a:buClr>
                <a:srgbClr val="2E7A40"/>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96" name="Google Shape;1696;p216" title="Title "/>
          <p:cNvSpPr txBox="1">
            <a:spLocks noGrp="1"/>
          </p:cNvSpPr>
          <p:nvPr>
            <p:ph type="title"/>
          </p:nvPr>
        </p:nvSpPr>
        <p:spPr>
          <a:xfrm>
            <a:off x="398533" y="981363"/>
            <a:ext cx="5507100" cy="911700"/>
          </a:xfrm>
          <a:prstGeom prst="rect">
            <a:avLst/>
          </a:prstGeom>
          <a:noFill/>
          <a:ln>
            <a:noFill/>
          </a:ln>
        </p:spPr>
        <p:txBody>
          <a:bodyPr spcFirstLastPara="1" wrap="square" lIns="91425" tIns="45700" rIns="91425" bIns="0" anchor="b" anchorCtr="0">
            <a:noAutofit/>
          </a:bodyPr>
          <a:lstStyle>
            <a:lvl1pPr lvl="0" algn="l" rtl="0">
              <a:lnSpc>
                <a:spcPct val="90000"/>
              </a:lnSpc>
              <a:spcBef>
                <a:spcPts val="0"/>
              </a:spcBef>
              <a:spcAft>
                <a:spcPts val="0"/>
              </a:spcAft>
              <a:buClr>
                <a:srgbClr val="17375E"/>
              </a:buClr>
              <a:buSzPts val="4000"/>
              <a:buFont typeface="Trebuchet MS"/>
              <a:buNone/>
              <a:defRPr sz="4000" b="1">
                <a:solidFill>
                  <a:srgbClr val="17375E"/>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97" name="Google Shape;1697;p216"/>
          <p:cNvSpPr txBox="1">
            <a:spLocks noGrp="1"/>
          </p:cNvSpPr>
          <p:nvPr>
            <p:ph type="ftr" idx="11"/>
          </p:nvPr>
        </p:nvSpPr>
        <p:spPr>
          <a:xfrm>
            <a:off x="253898" y="4767263"/>
            <a:ext cx="30861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lt2"/>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pic>
        <p:nvPicPr>
          <p:cNvPr id="1698" name="Google Shape;1698;p216" descr="C:\Users\DanielMRoss\Downloads\CSAW Logo - Black.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920080" y="0"/>
            <a:ext cx="1223920" cy="526100"/>
          </a:xfrm>
          <a:prstGeom prst="rect">
            <a:avLst/>
          </a:prstGeom>
          <a:noFill/>
          <a:ln>
            <a:noFill/>
          </a:ln>
        </p:spPr>
      </p:pic>
      <p:pic>
        <p:nvPicPr>
          <p:cNvPr id="1699" name="Google Shape;1699;p21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753436" y="1682071"/>
            <a:ext cx="3269180" cy="2272966"/>
          </a:xfrm>
          <a:prstGeom prst="rect">
            <a:avLst/>
          </a:prstGeom>
          <a:noFill/>
          <a:ln w="19050" cap="flat" cmpd="sng">
            <a:solidFill>
              <a:srgbClr val="953735"/>
            </a:solidFill>
            <a:prstDash val="solid"/>
            <a:round/>
            <a:headEnd type="none" w="sm" len="sm"/>
            <a:tailEnd type="none" w="sm" len="sm"/>
          </a:ln>
        </p:spPr>
      </p:pic>
    </p:spTree>
  </p:cSld>
  <p:clrMapOvr>
    <a:masterClrMapping/>
  </p:clrMapOvr>
  <p:extLst>
    <p:ext uri="{DCECCB84-F9BA-43D5-87BE-67443E8EF086}">
      <p15:sldGuideLst xmlns:p15="http://schemas.microsoft.com/office/powerpoint/2012/main">
        <p15:guide id="1" orient="horz" pos="107">
          <p15:clr>
            <a:srgbClr val="FBAE40"/>
          </p15:clr>
        </p15:guide>
        <p15:guide id="2" pos="3840">
          <p15:clr>
            <a:srgbClr val="FBAE40"/>
          </p15:clr>
        </p15:guide>
        <p15:guide id="3" pos="415">
          <p15:clr>
            <a:srgbClr val="FBAE40"/>
          </p15:clr>
        </p15:guide>
      </p15:sldGuideLst>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matchingName="Text with Image 4">
  <p:cSld name="Text with Image 4">
    <p:spTree>
      <p:nvGrpSpPr>
        <p:cNvPr id="1" name="Shape 1700"/>
        <p:cNvGrpSpPr/>
        <p:nvPr/>
      </p:nvGrpSpPr>
      <p:grpSpPr>
        <a:xfrm>
          <a:off x="0" y="0"/>
          <a:ext cx="0" cy="0"/>
          <a:chOff x="0" y="0"/>
          <a:chExt cx="0" cy="0"/>
        </a:xfrm>
      </p:grpSpPr>
      <p:sp>
        <p:nvSpPr>
          <p:cNvPr id="1701" name="Google Shape;1701;p217"/>
          <p:cNvSpPr/>
          <p:nvPr/>
        </p:nvSpPr>
        <p:spPr>
          <a:xfrm rot="10800000">
            <a:off x="1379700" y="0"/>
            <a:ext cx="7764300" cy="4229100"/>
          </a:xfrm>
          <a:prstGeom prst="rtTriangl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FFFFFF"/>
              </a:solidFill>
              <a:latin typeface="Calibri"/>
              <a:ea typeface="Calibri"/>
              <a:cs typeface="Calibri"/>
              <a:sym typeface="Calibri"/>
            </a:endParaRPr>
          </a:p>
        </p:txBody>
      </p:sp>
      <p:sp>
        <p:nvSpPr>
          <p:cNvPr id="1702" name="Google Shape;1702;p217" title="Bullet Points"/>
          <p:cNvSpPr txBox="1">
            <a:spLocks noGrp="1"/>
          </p:cNvSpPr>
          <p:nvPr>
            <p:ph type="body" idx="1"/>
          </p:nvPr>
        </p:nvSpPr>
        <p:spPr>
          <a:xfrm>
            <a:off x="398534" y="2397687"/>
            <a:ext cx="3707100" cy="22188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953735"/>
              </a:buClr>
              <a:buSzPts val="2400"/>
              <a:buFont typeface="Arial"/>
              <a:buChar char="•"/>
              <a:defRPr sz="2400" b="0" i="0" u="none" strike="noStrike" cap="none">
                <a:solidFill>
                  <a:schemeClr val="dk1"/>
                </a:solidFill>
                <a:latin typeface="Trebuchet MS"/>
                <a:ea typeface="Trebuchet MS"/>
                <a:cs typeface="Trebuchet MS"/>
                <a:sym typeface="Trebuchet MS"/>
              </a:defRPr>
            </a:lvl1pPr>
            <a:lvl2pPr marL="914400" marR="0" lvl="1" indent="-355600" algn="l" rtl="0">
              <a:lnSpc>
                <a:spcPct val="90000"/>
              </a:lnSpc>
              <a:spcBef>
                <a:spcPts val="500"/>
              </a:spcBef>
              <a:spcAft>
                <a:spcPts val="0"/>
              </a:spcAft>
              <a:buClr>
                <a:srgbClr val="953735"/>
              </a:buClr>
              <a:buSzPts val="2000"/>
              <a:buFont typeface="Arial"/>
              <a:buChar char="•"/>
              <a:defRPr sz="2000" b="0" i="0" u="none" strike="noStrike" cap="none">
                <a:solidFill>
                  <a:schemeClr val="dk1"/>
                </a:solidFill>
                <a:latin typeface="Trebuchet MS"/>
                <a:ea typeface="Trebuchet MS"/>
                <a:cs typeface="Trebuchet MS"/>
                <a:sym typeface="Trebuchet MS"/>
              </a:defRPr>
            </a:lvl2pPr>
            <a:lvl3pPr marL="1371600" marR="0" lvl="2" indent="-342900" algn="l" rtl="0">
              <a:lnSpc>
                <a:spcPct val="90000"/>
              </a:lnSpc>
              <a:spcBef>
                <a:spcPts val="500"/>
              </a:spcBef>
              <a:spcAft>
                <a:spcPts val="0"/>
              </a:spcAft>
              <a:buClr>
                <a:srgbClr val="953735"/>
              </a:buClr>
              <a:buSzPts val="1800"/>
              <a:buFont typeface="Arial"/>
              <a:buChar char="•"/>
              <a:defRPr sz="1800" b="0" i="0" u="none" strike="noStrike" cap="none">
                <a:solidFill>
                  <a:schemeClr val="dk1"/>
                </a:solidFill>
                <a:latin typeface="Trebuchet MS"/>
                <a:ea typeface="Trebuchet MS"/>
                <a:cs typeface="Trebuchet MS"/>
                <a:sym typeface="Trebuchet MS"/>
              </a:defRPr>
            </a:lvl3pPr>
            <a:lvl4pPr marL="1828800" marR="0" lvl="3" indent="-330200" algn="l" rtl="0">
              <a:lnSpc>
                <a:spcPct val="90000"/>
              </a:lnSpc>
              <a:spcBef>
                <a:spcPts val="500"/>
              </a:spcBef>
              <a:spcAft>
                <a:spcPts val="0"/>
              </a:spcAft>
              <a:buClr>
                <a:srgbClr val="953735"/>
              </a:buClr>
              <a:buSzPts val="1600"/>
              <a:buFont typeface="Arial"/>
              <a:buChar char="•"/>
              <a:defRPr sz="1600" b="0" i="0" u="none" strike="noStrike" cap="none">
                <a:solidFill>
                  <a:schemeClr val="dk1"/>
                </a:solidFill>
                <a:latin typeface="Trebuchet MS"/>
                <a:ea typeface="Trebuchet MS"/>
                <a:cs typeface="Trebuchet MS"/>
                <a:sym typeface="Trebuchet MS"/>
              </a:defRPr>
            </a:lvl4pPr>
            <a:lvl5pPr marL="2286000" marR="0" lvl="4" indent="-330200" algn="l" rtl="0">
              <a:lnSpc>
                <a:spcPct val="90000"/>
              </a:lnSpc>
              <a:spcBef>
                <a:spcPts val="500"/>
              </a:spcBef>
              <a:spcAft>
                <a:spcPts val="0"/>
              </a:spcAft>
              <a:buClr>
                <a:srgbClr val="953735"/>
              </a:buClr>
              <a:buSzPts val="1600"/>
              <a:buFont typeface="Arial"/>
              <a:buChar char="•"/>
              <a:defRPr sz="1600" b="0" i="0" u="none" strike="noStrike" cap="none">
                <a:solidFill>
                  <a:schemeClr val="dk1"/>
                </a:solidFill>
                <a:latin typeface="Trebuchet MS"/>
                <a:ea typeface="Trebuchet MS"/>
                <a:cs typeface="Trebuchet MS"/>
                <a:sym typeface="Trebuchet M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03" name="Google Shape;1703;p217"/>
          <p:cNvSpPr/>
          <p:nvPr/>
        </p:nvSpPr>
        <p:spPr>
          <a:xfrm flipH="1">
            <a:off x="2233575" y="-4"/>
            <a:ext cx="3090900" cy="981000"/>
          </a:xfrm>
          <a:prstGeom prst="parallelogram">
            <a:avLst>
              <a:gd name="adj" fmla="val 186380"/>
            </a:avLst>
          </a:prstGeom>
          <a:solidFill>
            <a:srgbClr val="95373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FFFFFF"/>
              </a:solidFill>
              <a:latin typeface="Calibri"/>
              <a:ea typeface="Calibri"/>
              <a:cs typeface="Calibri"/>
              <a:sym typeface="Calibri"/>
            </a:endParaRPr>
          </a:p>
        </p:txBody>
      </p:sp>
      <p:sp>
        <p:nvSpPr>
          <p:cNvPr id="1704" name="Google Shape;1704;p217" title="Subtitle"/>
          <p:cNvSpPr txBox="1">
            <a:spLocks noGrp="1"/>
          </p:cNvSpPr>
          <p:nvPr>
            <p:ph type="body" idx="2"/>
          </p:nvPr>
        </p:nvSpPr>
        <p:spPr>
          <a:xfrm>
            <a:off x="398535" y="1922608"/>
            <a:ext cx="5507100" cy="456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2E7A40"/>
              </a:buClr>
              <a:buSzPts val="2000"/>
              <a:buFont typeface="Arial"/>
              <a:buNone/>
              <a:defRPr sz="20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500"/>
              </a:spcBef>
              <a:spcAft>
                <a:spcPts val="0"/>
              </a:spcAft>
              <a:buClr>
                <a:srgbClr val="2E7A40"/>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rgbClr val="2E7A40"/>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rgbClr val="2E7A40"/>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90000"/>
              </a:lnSpc>
              <a:spcBef>
                <a:spcPts val="500"/>
              </a:spcBef>
              <a:spcAft>
                <a:spcPts val="0"/>
              </a:spcAft>
              <a:buClr>
                <a:srgbClr val="2E7A40"/>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05" name="Google Shape;1705;p217" title="Title "/>
          <p:cNvSpPr txBox="1">
            <a:spLocks noGrp="1"/>
          </p:cNvSpPr>
          <p:nvPr>
            <p:ph type="title"/>
          </p:nvPr>
        </p:nvSpPr>
        <p:spPr>
          <a:xfrm>
            <a:off x="398533" y="981363"/>
            <a:ext cx="5507100" cy="911700"/>
          </a:xfrm>
          <a:prstGeom prst="rect">
            <a:avLst/>
          </a:prstGeom>
          <a:noFill/>
          <a:ln>
            <a:noFill/>
          </a:ln>
        </p:spPr>
        <p:txBody>
          <a:bodyPr spcFirstLastPara="1" wrap="square" lIns="91425" tIns="45700" rIns="91425" bIns="0" anchor="b" anchorCtr="0">
            <a:noAutofit/>
          </a:bodyPr>
          <a:lstStyle>
            <a:lvl1pPr lvl="0" algn="l" rtl="0">
              <a:lnSpc>
                <a:spcPct val="90000"/>
              </a:lnSpc>
              <a:spcBef>
                <a:spcPts val="0"/>
              </a:spcBef>
              <a:spcAft>
                <a:spcPts val="0"/>
              </a:spcAft>
              <a:buClr>
                <a:srgbClr val="17375E"/>
              </a:buClr>
              <a:buSzPts val="4000"/>
              <a:buFont typeface="Trebuchet MS"/>
              <a:buNone/>
              <a:defRPr sz="4000" b="1">
                <a:solidFill>
                  <a:srgbClr val="17375E"/>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06" name="Google Shape;1706;p217"/>
          <p:cNvSpPr txBox="1">
            <a:spLocks noGrp="1"/>
          </p:cNvSpPr>
          <p:nvPr>
            <p:ph type="ftr" idx="11"/>
          </p:nvPr>
        </p:nvSpPr>
        <p:spPr>
          <a:xfrm>
            <a:off x="253898" y="4767263"/>
            <a:ext cx="30861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lt2"/>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pic>
        <p:nvPicPr>
          <p:cNvPr id="1707" name="Google Shape;1707;p217" descr="C:\Users\DanielMRoss\Downloads\CSAW Logo - Black.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920080" y="0"/>
            <a:ext cx="1223920" cy="526100"/>
          </a:xfrm>
          <a:prstGeom prst="rect">
            <a:avLst/>
          </a:prstGeom>
          <a:noFill/>
          <a:ln>
            <a:noFill/>
          </a:ln>
        </p:spPr>
      </p:pic>
      <p:pic>
        <p:nvPicPr>
          <p:cNvPr id="1708" name="Google Shape;1708;p21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753436" y="1728700"/>
            <a:ext cx="3269180" cy="2179709"/>
          </a:xfrm>
          <a:prstGeom prst="rect">
            <a:avLst/>
          </a:prstGeom>
          <a:noFill/>
          <a:ln w="19050" cap="flat" cmpd="sng">
            <a:solidFill>
              <a:srgbClr val="17375E"/>
            </a:solidFill>
            <a:prstDash val="solid"/>
            <a:round/>
            <a:headEnd type="none" w="sm" len="sm"/>
            <a:tailEnd type="none" w="sm" len="sm"/>
          </a:ln>
        </p:spPr>
      </p:pic>
    </p:spTree>
  </p:cSld>
  <p:clrMapOvr>
    <a:masterClrMapping/>
  </p:clrMapOvr>
  <p:extLst>
    <p:ext uri="{DCECCB84-F9BA-43D5-87BE-67443E8EF086}">
      <p15:sldGuideLst xmlns:p15="http://schemas.microsoft.com/office/powerpoint/2012/main">
        <p15:guide id="1" orient="horz" pos="107">
          <p15:clr>
            <a:srgbClr val="FBAE40"/>
          </p15:clr>
        </p15:guide>
        <p15:guide id="2" pos="3840">
          <p15:clr>
            <a:srgbClr val="FBAE40"/>
          </p15:clr>
        </p15:guide>
        <p15:guide id="3" pos="415">
          <p15:clr>
            <a:srgbClr val="FBAE40"/>
          </p15:clr>
        </p15:guide>
      </p15:sldGuideLst>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matchingName="1_Text with Image 5">
  <p:cSld name="1_Text with Image 5">
    <p:spTree>
      <p:nvGrpSpPr>
        <p:cNvPr id="1" name="Shape 1709"/>
        <p:cNvGrpSpPr/>
        <p:nvPr/>
      </p:nvGrpSpPr>
      <p:grpSpPr>
        <a:xfrm>
          <a:off x="0" y="0"/>
          <a:ext cx="0" cy="0"/>
          <a:chOff x="0" y="0"/>
          <a:chExt cx="0" cy="0"/>
        </a:xfrm>
      </p:grpSpPr>
      <p:sp>
        <p:nvSpPr>
          <p:cNvPr id="1710" name="Google Shape;1710;p218"/>
          <p:cNvSpPr/>
          <p:nvPr/>
        </p:nvSpPr>
        <p:spPr>
          <a:xfrm rot="10800000">
            <a:off x="1379700" y="0"/>
            <a:ext cx="7764300" cy="4229100"/>
          </a:xfrm>
          <a:prstGeom prst="rtTriangl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FFFFFF"/>
              </a:solidFill>
              <a:latin typeface="Calibri"/>
              <a:ea typeface="Calibri"/>
              <a:cs typeface="Calibri"/>
              <a:sym typeface="Calibri"/>
            </a:endParaRPr>
          </a:p>
        </p:txBody>
      </p:sp>
      <p:sp>
        <p:nvSpPr>
          <p:cNvPr id="1711" name="Google Shape;1711;p218" title="Bullet Points"/>
          <p:cNvSpPr txBox="1">
            <a:spLocks noGrp="1"/>
          </p:cNvSpPr>
          <p:nvPr>
            <p:ph type="body" idx="1"/>
          </p:nvPr>
        </p:nvSpPr>
        <p:spPr>
          <a:xfrm>
            <a:off x="398534" y="2397687"/>
            <a:ext cx="3707100" cy="22188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953735"/>
              </a:buClr>
              <a:buSzPts val="2400"/>
              <a:buFont typeface="Arial"/>
              <a:buChar char="•"/>
              <a:defRPr sz="2400" b="0" i="0" u="none" strike="noStrike" cap="none">
                <a:solidFill>
                  <a:schemeClr val="dk1"/>
                </a:solidFill>
                <a:latin typeface="Trebuchet MS"/>
                <a:ea typeface="Trebuchet MS"/>
                <a:cs typeface="Trebuchet MS"/>
                <a:sym typeface="Trebuchet MS"/>
              </a:defRPr>
            </a:lvl1pPr>
            <a:lvl2pPr marL="914400" marR="0" lvl="1" indent="-355600" algn="l" rtl="0">
              <a:lnSpc>
                <a:spcPct val="90000"/>
              </a:lnSpc>
              <a:spcBef>
                <a:spcPts val="500"/>
              </a:spcBef>
              <a:spcAft>
                <a:spcPts val="0"/>
              </a:spcAft>
              <a:buClr>
                <a:srgbClr val="953735"/>
              </a:buClr>
              <a:buSzPts val="2000"/>
              <a:buFont typeface="Arial"/>
              <a:buChar char="•"/>
              <a:defRPr sz="2000" b="0" i="0" u="none" strike="noStrike" cap="none">
                <a:solidFill>
                  <a:schemeClr val="dk1"/>
                </a:solidFill>
                <a:latin typeface="Trebuchet MS"/>
                <a:ea typeface="Trebuchet MS"/>
                <a:cs typeface="Trebuchet MS"/>
                <a:sym typeface="Trebuchet MS"/>
              </a:defRPr>
            </a:lvl2pPr>
            <a:lvl3pPr marL="1371600" marR="0" lvl="2" indent="-342900" algn="l" rtl="0">
              <a:lnSpc>
                <a:spcPct val="90000"/>
              </a:lnSpc>
              <a:spcBef>
                <a:spcPts val="500"/>
              </a:spcBef>
              <a:spcAft>
                <a:spcPts val="0"/>
              </a:spcAft>
              <a:buClr>
                <a:srgbClr val="953735"/>
              </a:buClr>
              <a:buSzPts val="1800"/>
              <a:buFont typeface="Arial"/>
              <a:buChar char="•"/>
              <a:defRPr sz="1800" b="0" i="0" u="none" strike="noStrike" cap="none">
                <a:solidFill>
                  <a:schemeClr val="dk1"/>
                </a:solidFill>
                <a:latin typeface="Trebuchet MS"/>
                <a:ea typeface="Trebuchet MS"/>
                <a:cs typeface="Trebuchet MS"/>
                <a:sym typeface="Trebuchet MS"/>
              </a:defRPr>
            </a:lvl3pPr>
            <a:lvl4pPr marL="1828800" marR="0" lvl="3" indent="-330200" algn="l" rtl="0">
              <a:lnSpc>
                <a:spcPct val="90000"/>
              </a:lnSpc>
              <a:spcBef>
                <a:spcPts val="500"/>
              </a:spcBef>
              <a:spcAft>
                <a:spcPts val="0"/>
              </a:spcAft>
              <a:buClr>
                <a:srgbClr val="953735"/>
              </a:buClr>
              <a:buSzPts val="1600"/>
              <a:buFont typeface="Arial"/>
              <a:buChar char="•"/>
              <a:defRPr sz="1600" b="0" i="0" u="none" strike="noStrike" cap="none">
                <a:solidFill>
                  <a:schemeClr val="dk1"/>
                </a:solidFill>
                <a:latin typeface="Trebuchet MS"/>
                <a:ea typeface="Trebuchet MS"/>
                <a:cs typeface="Trebuchet MS"/>
                <a:sym typeface="Trebuchet MS"/>
              </a:defRPr>
            </a:lvl4pPr>
            <a:lvl5pPr marL="2286000" marR="0" lvl="4" indent="-330200" algn="l" rtl="0">
              <a:lnSpc>
                <a:spcPct val="90000"/>
              </a:lnSpc>
              <a:spcBef>
                <a:spcPts val="500"/>
              </a:spcBef>
              <a:spcAft>
                <a:spcPts val="0"/>
              </a:spcAft>
              <a:buClr>
                <a:srgbClr val="953735"/>
              </a:buClr>
              <a:buSzPts val="1600"/>
              <a:buFont typeface="Arial"/>
              <a:buChar char="•"/>
              <a:defRPr sz="1600" b="0" i="0" u="none" strike="noStrike" cap="none">
                <a:solidFill>
                  <a:schemeClr val="dk1"/>
                </a:solidFill>
                <a:latin typeface="Trebuchet MS"/>
                <a:ea typeface="Trebuchet MS"/>
                <a:cs typeface="Trebuchet MS"/>
                <a:sym typeface="Trebuchet M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12" name="Google Shape;1712;p218"/>
          <p:cNvSpPr/>
          <p:nvPr/>
        </p:nvSpPr>
        <p:spPr>
          <a:xfrm flipH="1">
            <a:off x="2233575" y="-4"/>
            <a:ext cx="3090900" cy="981000"/>
          </a:xfrm>
          <a:prstGeom prst="parallelogram">
            <a:avLst>
              <a:gd name="adj" fmla="val 186380"/>
            </a:avLst>
          </a:prstGeom>
          <a:solidFill>
            <a:srgbClr val="17375E"/>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FFFFFF"/>
              </a:solidFill>
              <a:latin typeface="Calibri"/>
              <a:ea typeface="Calibri"/>
              <a:cs typeface="Calibri"/>
              <a:sym typeface="Calibri"/>
            </a:endParaRPr>
          </a:p>
        </p:txBody>
      </p:sp>
      <p:sp>
        <p:nvSpPr>
          <p:cNvPr id="1713" name="Google Shape;1713;p218" title="Subtitle"/>
          <p:cNvSpPr txBox="1">
            <a:spLocks noGrp="1"/>
          </p:cNvSpPr>
          <p:nvPr>
            <p:ph type="body" idx="2"/>
          </p:nvPr>
        </p:nvSpPr>
        <p:spPr>
          <a:xfrm>
            <a:off x="398535" y="1922608"/>
            <a:ext cx="5507100" cy="456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2E7A40"/>
              </a:buClr>
              <a:buSzPts val="2000"/>
              <a:buFont typeface="Arial"/>
              <a:buNone/>
              <a:defRPr sz="20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500"/>
              </a:spcBef>
              <a:spcAft>
                <a:spcPts val="0"/>
              </a:spcAft>
              <a:buClr>
                <a:srgbClr val="2E7A40"/>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rgbClr val="2E7A40"/>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rgbClr val="2E7A40"/>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90000"/>
              </a:lnSpc>
              <a:spcBef>
                <a:spcPts val="500"/>
              </a:spcBef>
              <a:spcAft>
                <a:spcPts val="0"/>
              </a:spcAft>
              <a:buClr>
                <a:srgbClr val="2E7A40"/>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14" name="Google Shape;1714;p218" title="Title "/>
          <p:cNvSpPr txBox="1">
            <a:spLocks noGrp="1"/>
          </p:cNvSpPr>
          <p:nvPr>
            <p:ph type="title"/>
          </p:nvPr>
        </p:nvSpPr>
        <p:spPr>
          <a:xfrm>
            <a:off x="398533" y="981363"/>
            <a:ext cx="5507100" cy="911700"/>
          </a:xfrm>
          <a:prstGeom prst="rect">
            <a:avLst/>
          </a:prstGeom>
          <a:noFill/>
          <a:ln>
            <a:noFill/>
          </a:ln>
        </p:spPr>
        <p:txBody>
          <a:bodyPr spcFirstLastPara="1" wrap="square" lIns="91425" tIns="45700" rIns="91425" bIns="0" anchor="b" anchorCtr="0">
            <a:noAutofit/>
          </a:bodyPr>
          <a:lstStyle>
            <a:lvl1pPr lvl="0" algn="l" rtl="0">
              <a:lnSpc>
                <a:spcPct val="90000"/>
              </a:lnSpc>
              <a:spcBef>
                <a:spcPts val="0"/>
              </a:spcBef>
              <a:spcAft>
                <a:spcPts val="0"/>
              </a:spcAft>
              <a:buClr>
                <a:srgbClr val="17375E"/>
              </a:buClr>
              <a:buSzPts val="4000"/>
              <a:buFont typeface="Trebuchet MS"/>
              <a:buNone/>
              <a:defRPr sz="4000" b="1">
                <a:solidFill>
                  <a:srgbClr val="17375E"/>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15" name="Google Shape;1715;p218"/>
          <p:cNvSpPr txBox="1">
            <a:spLocks noGrp="1"/>
          </p:cNvSpPr>
          <p:nvPr>
            <p:ph type="ftr" idx="11"/>
          </p:nvPr>
        </p:nvSpPr>
        <p:spPr>
          <a:xfrm>
            <a:off x="253898" y="4767263"/>
            <a:ext cx="30861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lt2"/>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pic>
        <p:nvPicPr>
          <p:cNvPr id="1716" name="Google Shape;1716;p218" descr="C:\Users\DanielMRoss\Downloads\CSAW Logo - Black.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920080" y="0"/>
            <a:ext cx="1223920" cy="526100"/>
          </a:xfrm>
          <a:prstGeom prst="rect">
            <a:avLst/>
          </a:prstGeom>
          <a:noFill/>
          <a:ln>
            <a:noFill/>
          </a:ln>
        </p:spPr>
      </p:pic>
      <p:pic>
        <p:nvPicPr>
          <p:cNvPr id="1717" name="Google Shape;1717;p21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928284" y="1728700"/>
            <a:ext cx="2919482" cy="2179709"/>
          </a:xfrm>
          <a:prstGeom prst="rect">
            <a:avLst/>
          </a:prstGeom>
          <a:noFill/>
          <a:ln w="19050" cap="flat" cmpd="sng">
            <a:solidFill>
              <a:srgbClr val="953735"/>
            </a:solidFill>
            <a:prstDash val="solid"/>
            <a:round/>
            <a:headEnd type="none" w="sm" len="sm"/>
            <a:tailEnd type="none" w="sm" len="sm"/>
          </a:ln>
        </p:spPr>
      </p:pic>
    </p:spTree>
  </p:cSld>
  <p:clrMapOvr>
    <a:masterClrMapping/>
  </p:clrMapOvr>
  <p:extLst>
    <p:ext uri="{DCECCB84-F9BA-43D5-87BE-67443E8EF086}">
      <p15:sldGuideLst xmlns:p15="http://schemas.microsoft.com/office/powerpoint/2012/main">
        <p15:guide id="1" orient="horz" pos="107">
          <p15:clr>
            <a:srgbClr val="FBAE40"/>
          </p15:clr>
        </p15:guide>
        <p15:guide id="2" pos="3840">
          <p15:clr>
            <a:srgbClr val="FBAE40"/>
          </p15:clr>
        </p15:guide>
        <p15:guide id="3" pos="415">
          <p15:clr>
            <a:srgbClr val="FBAE40"/>
          </p15:clr>
        </p15:guide>
      </p15:sldGuideLst>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matchingName="Comparision with Subtitle">
  <p:cSld name="Comparision with Subtitle">
    <p:spTree>
      <p:nvGrpSpPr>
        <p:cNvPr id="1" name="Shape 1718"/>
        <p:cNvGrpSpPr/>
        <p:nvPr/>
      </p:nvGrpSpPr>
      <p:grpSpPr>
        <a:xfrm>
          <a:off x="0" y="0"/>
          <a:ext cx="0" cy="0"/>
          <a:chOff x="0" y="0"/>
          <a:chExt cx="0" cy="0"/>
        </a:xfrm>
      </p:grpSpPr>
      <p:cxnSp>
        <p:nvCxnSpPr>
          <p:cNvPr id="1719" name="Google Shape;1719;p219"/>
          <p:cNvCxnSpPr/>
          <p:nvPr/>
        </p:nvCxnSpPr>
        <p:spPr>
          <a:xfrm rot="10800000">
            <a:off x="-7071" y="2725618"/>
            <a:ext cx="1434600" cy="1179600"/>
          </a:xfrm>
          <a:prstGeom prst="straightConnector1">
            <a:avLst/>
          </a:prstGeom>
          <a:noFill/>
          <a:ln w="9525" cap="flat" cmpd="sng">
            <a:solidFill>
              <a:srgbClr val="953735"/>
            </a:solidFill>
            <a:prstDash val="solid"/>
            <a:miter lim="800000"/>
            <a:headEnd type="none" w="sm" len="sm"/>
            <a:tailEnd type="none" w="sm" len="sm"/>
          </a:ln>
        </p:spPr>
      </p:cxnSp>
      <p:grpSp>
        <p:nvGrpSpPr>
          <p:cNvPr id="1720" name="Google Shape;1720;p219"/>
          <p:cNvGrpSpPr/>
          <p:nvPr/>
        </p:nvGrpSpPr>
        <p:grpSpPr>
          <a:xfrm flipH="1">
            <a:off x="5670930" y="2"/>
            <a:ext cx="3573056" cy="2655711"/>
            <a:chOff x="-124275" y="-1"/>
            <a:chExt cx="4764075" cy="3367200"/>
          </a:xfrm>
        </p:grpSpPr>
        <p:sp>
          <p:nvSpPr>
            <p:cNvPr id="1721" name="Google Shape;1721;p219"/>
            <p:cNvSpPr/>
            <p:nvPr/>
          </p:nvSpPr>
          <p:spPr>
            <a:xfrm>
              <a:off x="0" y="-1"/>
              <a:ext cx="4639800" cy="3367200"/>
            </a:xfrm>
            <a:prstGeom prst="diagStripe">
              <a:avLst>
                <a:gd name="adj" fmla="val 51202"/>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3F3F3F"/>
                </a:solidFill>
                <a:latin typeface="Calibri"/>
                <a:ea typeface="Calibri"/>
                <a:cs typeface="Calibri"/>
                <a:sym typeface="Calibri"/>
              </a:endParaRPr>
            </a:p>
          </p:txBody>
        </p:sp>
        <p:cxnSp>
          <p:nvCxnSpPr>
            <p:cNvPr id="1722" name="Google Shape;1722;p219"/>
            <p:cNvCxnSpPr/>
            <p:nvPr/>
          </p:nvCxnSpPr>
          <p:spPr>
            <a:xfrm rot="10800000" flipH="1">
              <a:off x="1433638" y="93"/>
              <a:ext cx="1241100" cy="916500"/>
            </a:xfrm>
            <a:prstGeom prst="straightConnector1">
              <a:avLst/>
            </a:prstGeom>
            <a:noFill/>
            <a:ln w="9525" cap="flat" cmpd="sng">
              <a:solidFill>
                <a:srgbClr val="BFBFBF"/>
              </a:solidFill>
              <a:prstDash val="solid"/>
              <a:miter lim="800000"/>
              <a:headEnd type="none" w="sm" len="sm"/>
              <a:tailEnd type="none" w="sm" len="sm"/>
            </a:ln>
          </p:spPr>
        </p:cxnSp>
        <p:sp>
          <p:nvSpPr>
            <p:cNvPr id="1723" name="Google Shape;1723;p219"/>
            <p:cNvSpPr/>
            <p:nvPr/>
          </p:nvSpPr>
          <p:spPr>
            <a:xfrm rot="-2178996">
              <a:off x="-192226" y="1140838"/>
              <a:ext cx="1354503" cy="214810"/>
            </a:xfrm>
            <a:prstGeom prst="parallelogram">
              <a:avLst>
                <a:gd name="adj" fmla="val 72003"/>
              </a:avLst>
            </a:prstGeom>
            <a:solidFill>
              <a:srgbClr val="95373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FFFFFF"/>
                </a:solidFill>
                <a:latin typeface="Calibri"/>
                <a:ea typeface="Calibri"/>
                <a:cs typeface="Calibri"/>
                <a:sym typeface="Calibri"/>
              </a:endParaRPr>
            </a:p>
          </p:txBody>
        </p:sp>
      </p:grpSp>
      <p:sp>
        <p:nvSpPr>
          <p:cNvPr id="1724" name="Google Shape;1724;p219"/>
          <p:cNvSpPr txBox="1">
            <a:spLocks noGrp="1"/>
          </p:cNvSpPr>
          <p:nvPr>
            <p:ph type="body" idx="1"/>
          </p:nvPr>
        </p:nvSpPr>
        <p:spPr>
          <a:xfrm>
            <a:off x="390523" y="1578666"/>
            <a:ext cx="4106400" cy="5859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0"/>
              </a:spcBef>
              <a:spcAft>
                <a:spcPts val="0"/>
              </a:spcAft>
              <a:buClr>
                <a:srgbClr val="2E7A40"/>
              </a:buClr>
              <a:buSzPts val="2800"/>
              <a:buFont typeface="Arial"/>
              <a:buNone/>
              <a:defRPr sz="2800" b="1" i="0" u="none" strike="noStrike" cap="none">
                <a:solidFill>
                  <a:schemeClr val="dk1"/>
                </a:solidFill>
                <a:latin typeface="Trebuchet MS"/>
                <a:ea typeface="Trebuchet MS"/>
                <a:cs typeface="Trebuchet MS"/>
                <a:sym typeface="Trebuchet MS"/>
              </a:defRPr>
            </a:lvl1pPr>
            <a:lvl2pPr marL="914400" marR="0" lvl="1" indent="-228600" algn="l" rtl="0">
              <a:lnSpc>
                <a:spcPct val="90000"/>
              </a:lnSpc>
              <a:spcBef>
                <a:spcPts val="500"/>
              </a:spcBef>
              <a:spcAft>
                <a:spcPts val="0"/>
              </a:spcAft>
              <a:buClr>
                <a:srgbClr val="2E7A40"/>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rgbClr val="2E7A40"/>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rgbClr val="2E7A40"/>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rgbClr val="2E7A40"/>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725" name="Google Shape;1725;p219"/>
          <p:cNvSpPr txBox="1">
            <a:spLocks noGrp="1"/>
          </p:cNvSpPr>
          <p:nvPr>
            <p:ph type="body" idx="2"/>
          </p:nvPr>
        </p:nvSpPr>
        <p:spPr>
          <a:xfrm>
            <a:off x="4640035" y="1578666"/>
            <a:ext cx="4106700" cy="5859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1000"/>
              </a:spcBef>
              <a:spcAft>
                <a:spcPts val="0"/>
              </a:spcAft>
              <a:buClr>
                <a:srgbClr val="2E7A40"/>
              </a:buClr>
              <a:buSzPts val="2800"/>
              <a:buFont typeface="Arial"/>
              <a:buNone/>
              <a:defRPr sz="2800" b="1" i="0" u="none" strike="noStrike" cap="none">
                <a:solidFill>
                  <a:schemeClr val="dk1"/>
                </a:solidFill>
                <a:latin typeface="Trebuchet MS"/>
                <a:ea typeface="Trebuchet MS"/>
                <a:cs typeface="Trebuchet MS"/>
                <a:sym typeface="Trebuchet MS"/>
              </a:defRPr>
            </a:lvl1pPr>
            <a:lvl2pPr marL="914400" marR="0" lvl="1" indent="-228600" algn="l" rtl="0">
              <a:lnSpc>
                <a:spcPct val="90000"/>
              </a:lnSpc>
              <a:spcBef>
                <a:spcPts val="500"/>
              </a:spcBef>
              <a:spcAft>
                <a:spcPts val="0"/>
              </a:spcAft>
              <a:buClr>
                <a:srgbClr val="2E7A40"/>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rgbClr val="2E7A40"/>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rgbClr val="2E7A40"/>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rgbClr val="2E7A40"/>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726" name="Google Shape;1726;p219" title="Subtitle"/>
          <p:cNvSpPr txBox="1">
            <a:spLocks noGrp="1"/>
          </p:cNvSpPr>
          <p:nvPr>
            <p:ph type="body" idx="3"/>
          </p:nvPr>
        </p:nvSpPr>
        <p:spPr>
          <a:xfrm>
            <a:off x="390370" y="1032700"/>
            <a:ext cx="5526300" cy="456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2E7A40"/>
              </a:buClr>
              <a:buSzPts val="2000"/>
              <a:buFont typeface="Arial"/>
              <a:buNone/>
              <a:defRPr sz="20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500"/>
              </a:spcBef>
              <a:spcAft>
                <a:spcPts val="0"/>
              </a:spcAft>
              <a:buClr>
                <a:srgbClr val="2E7A40"/>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rgbClr val="2E7A40"/>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rgbClr val="2E7A40"/>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90000"/>
              </a:lnSpc>
              <a:spcBef>
                <a:spcPts val="500"/>
              </a:spcBef>
              <a:spcAft>
                <a:spcPts val="0"/>
              </a:spcAft>
              <a:buClr>
                <a:srgbClr val="2E7A40"/>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27" name="Google Shape;1727;p219"/>
          <p:cNvSpPr/>
          <p:nvPr/>
        </p:nvSpPr>
        <p:spPr>
          <a:xfrm flipH="1">
            <a:off x="5009781" y="1"/>
            <a:ext cx="1086000" cy="479400"/>
          </a:xfrm>
          <a:prstGeom prst="parallelogram">
            <a:avLst>
              <a:gd name="adj" fmla="val 135617"/>
            </a:avLst>
          </a:prstGeom>
          <a:solidFill>
            <a:srgbClr val="17375E"/>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FFFFFF"/>
              </a:solidFill>
              <a:latin typeface="Calibri"/>
              <a:ea typeface="Calibri"/>
              <a:cs typeface="Calibri"/>
              <a:sym typeface="Calibri"/>
            </a:endParaRPr>
          </a:p>
        </p:txBody>
      </p:sp>
      <p:sp>
        <p:nvSpPr>
          <p:cNvPr id="1728" name="Google Shape;1728;p219"/>
          <p:cNvSpPr txBox="1">
            <a:spLocks noGrp="1"/>
          </p:cNvSpPr>
          <p:nvPr>
            <p:ph type="ftr" idx="11"/>
          </p:nvPr>
        </p:nvSpPr>
        <p:spPr>
          <a:xfrm>
            <a:off x="253898" y="4767263"/>
            <a:ext cx="30861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lt2"/>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1729" name="Google Shape;1729;p219" title="Title "/>
          <p:cNvSpPr txBox="1">
            <a:spLocks noGrp="1"/>
          </p:cNvSpPr>
          <p:nvPr>
            <p:ph type="title"/>
          </p:nvPr>
        </p:nvSpPr>
        <p:spPr>
          <a:xfrm>
            <a:off x="389008" y="156772"/>
            <a:ext cx="6249900" cy="861000"/>
          </a:xfrm>
          <a:prstGeom prst="rect">
            <a:avLst/>
          </a:prstGeom>
          <a:noFill/>
          <a:ln>
            <a:noFill/>
          </a:ln>
        </p:spPr>
        <p:txBody>
          <a:bodyPr spcFirstLastPara="1" wrap="square" lIns="91425" tIns="45700" rIns="91425" bIns="0" anchor="b" anchorCtr="0">
            <a:noAutofit/>
          </a:bodyPr>
          <a:lstStyle>
            <a:lvl1pPr lvl="0" algn="l" rtl="0">
              <a:lnSpc>
                <a:spcPct val="90000"/>
              </a:lnSpc>
              <a:spcBef>
                <a:spcPts val="0"/>
              </a:spcBef>
              <a:spcAft>
                <a:spcPts val="0"/>
              </a:spcAft>
              <a:buClr>
                <a:srgbClr val="17375E"/>
              </a:buClr>
              <a:buSzPts val="4000"/>
              <a:buFont typeface="Trebuchet MS"/>
              <a:buNone/>
              <a:defRPr sz="4000" b="1">
                <a:solidFill>
                  <a:srgbClr val="17375E"/>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30" name="Google Shape;1730;p219" title="Bullet Points"/>
          <p:cNvSpPr txBox="1">
            <a:spLocks noGrp="1"/>
          </p:cNvSpPr>
          <p:nvPr>
            <p:ph type="body" idx="4"/>
          </p:nvPr>
        </p:nvSpPr>
        <p:spPr>
          <a:xfrm>
            <a:off x="398534" y="2196988"/>
            <a:ext cx="4092600" cy="24132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953735"/>
              </a:buClr>
              <a:buSzPts val="2400"/>
              <a:buFont typeface="Arial"/>
              <a:buChar char="•"/>
              <a:defRPr sz="2400" b="0" i="0" u="none" strike="noStrike" cap="none">
                <a:solidFill>
                  <a:schemeClr val="dk1"/>
                </a:solidFill>
                <a:latin typeface="Trebuchet MS"/>
                <a:ea typeface="Trebuchet MS"/>
                <a:cs typeface="Trebuchet MS"/>
                <a:sym typeface="Trebuchet MS"/>
              </a:defRPr>
            </a:lvl1pPr>
            <a:lvl2pPr marL="914400" marR="0" lvl="1" indent="-355600" algn="l" rtl="0">
              <a:lnSpc>
                <a:spcPct val="90000"/>
              </a:lnSpc>
              <a:spcBef>
                <a:spcPts val="500"/>
              </a:spcBef>
              <a:spcAft>
                <a:spcPts val="0"/>
              </a:spcAft>
              <a:buClr>
                <a:srgbClr val="953735"/>
              </a:buClr>
              <a:buSzPts val="2000"/>
              <a:buFont typeface="Arial"/>
              <a:buChar char="•"/>
              <a:defRPr sz="2000" b="0" i="0" u="none" strike="noStrike" cap="none">
                <a:solidFill>
                  <a:schemeClr val="dk1"/>
                </a:solidFill>
                <a:latin typeface="Trebuchet MS"/>
                <a:ea typeface="Trebuchet MS"/>
                <a:cs typeface="Trebuchet MS"/>
                <a:sym typeface="Trebuchet MS"/>
              </a:defRPr>
            </a:lvl2pPr>
            <a:lvl3pPr marL="1371600" marR="0" lvl="2" indent="-342900" algn="l" rtl="0">
              <a:lnSpc>
                <a:spcPct val="90000"/>
              </a:lnSpc>
              <a:spcBef>
                <a:spcPts val="500"/>
              </a:spcBef>
              <a:spcAft>
                <a:spcPts val="0"/>
              </a:spcAft>
              <a:buClr>
                <a:srgbClr val="953735"/>
              </a:buClr>
              <a:buSzPts val="1800"/>
              <a:buFont typeface="Arial"/>
              <a:buChar char="•"/>
              <a:defRPr sz="1800" b="0" i="0" u="none" strike="noStrike" cap="none">
                <a:solidFill>
                  <a:schemeClr val="dk1"/>
                </a:solidFill>
                <a:latin typeface="Trebuchet MS"/>
                <a:ea typeface="Trebuchet MS"/>
                <a:cs typeface="Trebuchet MS"/>
                <a:sym typeface="Trebuchet MS"/>
              </a:defRPr>
            </a:lvl3pPr>
            <a:lvl4pPr marL="1828800" marR="0" lvl="3" indent="-330200" algn="l" rtl="0">
              <a:lnSpc>
                <a:spcPct val="90000"/>
              </a:lnSpc>
              <a:spcBef>
                <a:spcPts val="500"/>
              </a:spcBef>
              <a:spcAft>
                <a:spcPts val="0"/>
              </a:spcAft>
              <a:buClr>
                <a:srgbClr val="953735"/>
              </a:buClr>
              <a:buSzPts val="1600"/>
              <a:buFont typeface="Arial"/>
              <a:buChar char="•"/>
              <a:defRPr sz="1600" b="0" i="0" u="none" strike="noStrike" cap="none">
                <a:solidFill>
                  <a:schemeClr val="dk1"/>
                </a:solidFill>
                <a:latin typeface="Trebuchet MS"/>
                <a:ea typeface="Trebuchet MS"/>
                <a:cs typeface="Trebuchet MS"/>
                <a:sym typeface="Trebuchet MS"/>
              </a:defRPr>
            </a:lvl4pPr>
            <a:lvl5pPr marL="2286000" marR="0" lvl="4" indent="-330200" algn="l" rtl="0">
              <a:lnSpc>
                <a:spcPct val="90000"/>
              </a:lnSpc>
              <a:spcBef>
                <a:spcPts val="500"/>
              </a:spcBef>
              <a:spcAft>
                <a:spcPts val="0"/>
              </a:spcAft>
              <a:buClr>
                <a:srgbClr val="953735"/>
              </a:buClr>
              <a:buSzPts val="1600"/>
              <a:buFont typeface="Arial"/>
              <a:buChar char="•"/>
              <a:defRPr sz="1600" b="0" i="0" u="none" strike="noStrike" cap="none">
                <a:solidFill>
                  <a:schemeClr val="dk1"/>
                </a:solidFill>
                <a:latin typeface="Trebuchet MS"/>
                <a:ea typeface="Trebuchet MS"/>
                <a:cs typeface="Trebuchet MS"/>
                <a:sym typeface="Trebuchet M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31" name="Google Shape;1731;p219" title="Bullet Points"/>
          <p:cNvSpPr txBox="1">
            <a:spLocks noGrp="1"/>
          </p:cNvSpPr>
          <p:nvPr>
            <p:ph type="body" idx="5"/>
          </p:nvPr>
        </p:nvSpPr>
        <p:spPr>
          <a:xfrm>
            <a:off x="4639772" y="2195977"/>
            <a:ext cx="4092600" cy="24132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953735"/>
              </a:buClr>
              <a:buSzPts val="2400"/>
              <a:buFont typeface="Arial"/>
              <a:buChar char="•"/>
              <a:defRPr sz="2400" b="0" i="0" u="none" strike="noStrike" cap="none">
                <a:solidFill>
                  <a:schemeClr val="dk1"/>
                </a:solidFill>
                <a:latin typeface="Trebuchet MS"/>
                <a:ea typeface="Trebuchet MS"/>
                <a:cs typeface="Trebuchet MS"/>
                <a:sym typeface="Trebuchet MS"/>
              </a:defRPr>
            </a:lvl1pPr>
            <a:lvl2pPr marL="914400" marR="0" lvl="1" indent="-355600" algn="l" rtl="0">
              <a:lnSpc>
                <a:spcPct val="90000"/>
              </a:lnSpc>
              <a:spcBef>
                <a:spcPts val="500"/>
              </a:spcBef>
              <a:spcAft>
                <a:spcPts val="0"/>
              </a:spcAft>
              <a:buClr>
                <a:srgbClr val="953735"/>
              </a:buClr>
              <a:buSzPts val="2000"/>
              <a:buFont typeface="Arial"/>
              <a:buChar char="•"/>
              <a:defRPr sz="2000" b="0" i="0" u="none" strike="noStrike" cap="none">
                <a:solidFill>
                  <a:schemeClr val="dk1"/>
                </a:solidFill>
                <a:latin typeface="Trebuchet MS"/>
                <a:ea typeface="Trebuchet MS"/>
                <a:cs typeface="Trebuchet MS"/>
                <a:sym typeface="Trebuchet MS"/>
              </a:defRPr>
            </a:lvl2pPr>
            <a:lvl3pPr marL="1371600" marR="0" lvl="2" indent="-342900" algn="l" rtl="0">
              <a:lnSpc>
                <a:spcPct val="90000"/>
              </a:lnSpc>
              <a:spcBef>
                <a:spcPts val="500"/>
              </a:spcBef>
              <a:spcAft>
                <a:spcPts val="0"/>
              </a:spcAft>
              <a:buClr>
                <a:srgbClr val="953735"/>
              </a:buClr>
              <a:buSzPts val="1800"/>
              <a:buFont typeface="Arial"/>
              <a:buChar char="•"/>
              <a:defRPr sz="1800" b="0" i="0" u="none" strike="noStrike" cap="none">
                <a:solidFill>
                  <a:schemeClr val="dk1"/>
                </a:solidFill>
                <a:latin typeface="Trebuchet MS"/>
                <a:ea typeface="Trebuchet MS"/>
                <a:cs typeface="Trebuchet MS"/>
                <a:sym typeface="Trebuchet MS"/>
              </a:defRPr>
            </a:lvl3pPr>
            <a:lvl4pPr marL="1828800" marR="0" lvl="3" indent="-330200" algn="l" rtl="0">
              <a:lnSpc>
                <a:spcPct val="90000"/>
              </a:lnSpc>
              <a:spcBef>
                <a:spcPts val="500"/>
              </a:spcBef>
              <a:spcAft>
                <a:spcPts val="0"/>
              </a:spcAft>
              <a:buClr>
                <a:srgbClr val="953735"/>
              </a:buClr>
              <a:buSzPts val="1600"/>
              <a:buFont typeface="Arial"/>
              <a:buChar char="•"/>
              <a:defRPr sz="1600" b="0" i="0" u="none" strike="noStrike" cap="none">
                <a:solidFill>
                  <a:schemeClr val="dk1"/>
                </a:solidFill>
                <a:latin typeface="Trebuchet MS"/>
                <a:ea typeface="Trebuchet MS"/>
                <a:cs typeface="Trebuchet MS"/>
                <a:sym typeface="Trebuchet MS"/>
              </a:defRPr>
            </a:lvl4pPr>
            <a:lvl5pPr marL="2286000" marR="0" lvl="4" indent="-330200" algn="l" rtl="0">
              <a:lnSpc>
                <a:spcPct val="90000"/>
              </a:lnSpc>
              <a:spcBef>
                <a:spcPts val="500"/>
              </a:spcBef>
              <a:spcAft>
                <a:spcPts val="0"/>
              </a:spcAft>
              <a:buClr>
                <a:srgbClr val="953735"/>
              </a:buClr>
              <a:buSzPts val="1600"/>
              <a:buFont typeface="Arial"/>
              <a:buChar char="•"/>
              <a:defRPr sz="1600" b="0" i="0" u="none" strike="noStrike" cap="none">
                <a:solidFill>
                  <a:schemeClr val="dk1"/>
                </a:solidFill>
                <a:latin typeface="Trebuchet MS"/>
                <a:ea typeface="Trebuchet MS"/>
                <a:cs typeface="Trebuchet MS"/>
                <a:sym typeface="Trebuchet M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732" name="Google Shape;1732;p219" descr="C:\Users\DanielMRoss\Downloads\CSAW Logo - Black.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920080" y="0"/>
            <a:ext cx="1223920" cy="5261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3840">
          <p15:clr>
            <a:srgbClr val="FBAE40"/>
          </p15:clr>
        </p15:guide>
        <p15:guide id="3" pos="393">
          <p15:clr>
            <a:srgbClr val="FBAE40"/>
          </p15:clr>
        </p15:guide>
        <p15:guide id="4" pos="7423">
          <p15:clr>
            <a:srgbClr val="FBAE40"/>
          </p15:clr>
        </p15:guide>
        <p15:guide id="5" orient="horz" pos="583">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Attending Slide - Option 1">
  <p:cSld name="SECTION_HEADER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xfrm>
            <a:off x="128825" y="332225"/>
            <a:ext cx="5413500" cy="12882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3600"/>
              <a:buNone/>
              <a:defRPr sz="3600">
                <a:solidFill>
                  <a:schemeClr val="lt1"/>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136" name="Google Shape;136;p23"/>
          <p:cNvSpPr txBox="1">
            <a:spLocks noGrp="1"/>
          </p:cNvSpPr>
          <p:nvPr>
            <p:ph type="sldNum" idx="12"/>
          </p:nvPr>
        </p:nvSpPr>
        <p:spPr>
          <a:xfrm>
            <a:off x="693830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137" name="Google Shape;137;p23"/>
          <p:cNvSpPr>
            <a:spLocks noGrp="1"/>
          </p:cNvSpPr>
          <p:nvPr>
            <p:ph type="pic" idx="2"/>
          </p:nvPr>
        </p:nvSpPr>
        <p:spPr>
          <a:xfrm>
            <a:off x="441950" y="2143775"/>
            <a:ext cx="1351200" cy="1773000"/>
          </a:xfrm>
          <a:prstGeom prst="rect">
            <a:avLst/>
          </a:prstGeom>
          <a:noFill/>
          <a:ln>
            <a:noFill/>
          </a:ln>
        </p:spPr>
      </p:sp>
      <p:sp>
        <p:nvSpPr>
          <p:cNvPr id="138" name="Google Shape;138;p23"/>
          <p:cNvSpPr txBox="1"/>
          <p:nvPr/>
        </p:nvSpPr>
        <p:spPr>
          <a:xfrm>
            <a:off x="2032000" y="2143775"/>
            <a:ext cx="3799800" cy="738900"/>
          </a:xfrm>
          <a:prstGeom prst="rect">
            <a:avLst/>
          </a:prstGeom>
          <a:noFill/>
          <a:ln>
            <a:noFill/>
          </a:ln>
          <a:effectLst>
            <a:outerShdw blurRad="171450" dist="57150" dir="5400000" algn="bl" rotWithShape="0">
              <a:srgbClr val="000000"/>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 sz="3600" b="1">
                <a:solidFill>
                  <a:schemeClr val="lt1"/>
                </a:solidFill>
              </a:rPr>
              <a:t>I’m Speaking</a:t>
            </a:r>
            <a:endParaRPr sz="3600" b="1">
              <a:solidFill>
                <a:schemeClr val="lt1"/>
              </a:solidFill>
            </a:endParaRPr>
          </a:p>
        </p:txBody>
      </p:sp>
      <p:sp>
        <p:nvSpPr>
          <p:cNvPr id="139" name="Google Shape;139;p23"/>
          <p:cNvSpPr txBox="1">
            <a:spLocks noGrp="1"/>
          </p:cNvSpPr>
          <p:nvPr>
            <p:ph type="body" idx="1"/>
          </p:nvPr>
        </p:nvSpPr>
        <p:spPr>
          <a:xfrm>
            <a:off x="2001525" y="2956475"/>
            <a:ext cx="3799800" cy="9603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pic>
        <p:nvPicPr>
          <p:cNvPr id="140" name="Google Shape;140;p2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891725" y="3774825"/>
            <a:ext cx="1384623" cy="1490125"/>
          </a:xfrm>
          <a:prstGeom prst="rect">
            <a:avLst/>
          </a:prstGeom>
          <a:noFill/>
          <a:ln>
            <a:noFill/>
          </a:ln>
        </p:spPr>
      </p:pic>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matchingName="Text with Chart">
  <p:cSld name="Text with Chart">
    <p:spTree>
      <p:nvGrpSpPr>
        <p:cNvPr id="1" name="Shape 1733"/>
        <p:cNvGrpSpPr/>
        <p:nvPr/>
      </p:nvGrpSpPr>
      <p:grpSpPr>
        <a:xfrm>
          <a:off x="0" y="0"/>
          <a:ext cx="0" cy="0"/>
          <a:chOff x="0" y="0"/>
          <a:chExt cx="0" cy="0"/>
        </a:xfrm>
      </p:grpSpPr>
      <p:grpSp>
        <p:nvGrpSpPr>
          <p:cNvPr id="1734" name="Google Shape;1734;p220"/>
          <p:cNvGrpSpPr/>
          <p:nvPr/>
        </p:nvGrpSpPr>
        <p:grpSpPr>
          <a:xfrm flipH="1">
            <a:off x="5670930" y="2"/>
            <a:ext cx="3573056" cy="2655711"/>
            <a:chOff x="-124275" y="-1"/>
            <a:chExt cx="4764075" cy="3367200"/>
          </a:xfrm>
        </p:grpSpPr>
        <p:sp>
          <p:nvSpPr>
            <p:cNvPr id="1735" name="Google Shape;1735;p220"/>
            <p:cNvSpPr/>
            <p:nvPr/>
          </p:nvSpPr>
          <p:spPr>
            <a:xfrm>
              <a:off x="0" y="-1"/>
              <a:ext cx="4639800" cy="3367200"/>
            </a:xfrm>
            <a:prstGeom prst="diagStripe">
              <a:avLst>
                <a:gd name="adj" fmla="val 51202"/>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3F3F3F"/>
                </a:solidFill>
                <a:latin typeface="Calibri"/>
                <a:ea typeface="Calibri"/>
                <a:cs typeface="Calibri"/>
                <a:sym typeface="Calibri"/>
              </a:endParaRPr>
            </a:p>
          </p:txBody>
        </p:sp>
        <p:cxnSp>
          <p:nvCxnSpPr>
            <p:cNvPr id="1736" name="Google Shape;1736;p220"/>
            <p:cNvCxnSpPr/>
            <p:nvPr/>
          </p:nvCxnSpPr>
          <p:spPr>
            <a:xfrm rot="10800000" flipH="1">
              <a:off x="1433638" y="93"/>
              <a:ext cx="1241100" cy="916500"/>
            </a:xfrm>
            <a:prstGeom prst="straightConnector1">
              <a:avLst/>
            </a:prstGeom>
            <a:noFill/>
            <a:ln w="9525" cap="flat" cmpd="sng">
              <a:solidFill>
                <a:srgbClr val="BFBFBF"/>
              </a:solidFill>
              <a:prstDash val="solid"/>
              <a:miter lim="800000"/>
              <a:headEnd type="none" w="sm" len="sm"/>
              <a:tailEnd type="none" w="sm" len="sm"/>
            </a:ln>
          </p:spPr>
        </p:cxnSp>
        <p:sp>
          <p:nvSpPr>
            <p:cNvPr id="1737" name="Google Shape;1737;p220"/>
            <p:cNvSpPr/>
            <p:nvPr/>
          </p:nvSpPr>
          <p:spPr>
            <a:xfrm rot="-2178996">
              <a:off x="-192226" y="1140838"/>
              <a:ext cx="1354503" cy="214810"/>
            </a:xfrm>
            <a:prstGeom prst="parallelogram">
              <a:avLst>
                <a:gd name="adj" fmla="val 72003"/>
              </a:avLst>
            </a:prstGeom>
            <a:solidFill>
              <a:srgbClr val="95373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FFFFFF"/>
                </a:solidFill>
                <a:latin typeface="Calibri"/>
                <a:ea typeface="Calibri"/>
                <a:cs typeface="Calibri"/>
                <a:sym typeface="Calibri"/>
              </a:endParaRPr>
            </a:p>
          </p:txBody>
        </p:sp>
      </p:grpSp>
      <p:sp>
        <p:nvSpPr>
          <p:cNvPr id="1738" name="Google Shape;1738;p220"/>
          <p:cNvSpPr/>
          <p:nvPr/>
        </p:nvSpPr>
        <p:spPr>
          <a:xfrm flipH="1">
            <a:off x="5009781" y="1"/>
            <a:ext cx="1086000" cy="479400"/>
          </a:xfrm>
          <a:prstGeom prst="parallelogram">
            <a:avLst>
              <a:gd name="adj" fmla="val 135617"/>
            </a:avLst>
          </a:prstGeom>
          <a:solidFill>
            <a:srgbClr val="17375E"/>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FFFFFF"/>
              </a:solidFill>
              <a:latin typeface="Calibri"/>
              <a:ea typeface="Calibri"/>
              <a:cs typeface="Calibri"/>
              <a:sym typeface="Calibri"/>
            </a:endParaRPr>
          </a:p>
        </p:txBody>
      </p:sp>
      <p:sp>
        <p:nvSpPr>
          <p:cNvPr id="1739" name="Google Shape;1739;p220" title="Subtitle"/>
          <p:cNvSpPr txBox="1">
            <a:spLocks noGrp="1"/>
          </p:cNvSpPr>
          <p:nvPr>
            <p:ph type="body" idx="1"/>
          </p:nvPr>
        </p:nvSpPr>
        <p:spPr>
          <a:xfrm>
            <a:off x="390370" y="1032700"/>
            <a:ext cx="5526300" cy="456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2E7A40"/>
              </a:buClr>
              <a:buSzPts val="2000"/>
              <a:buFont typeface="Arial"/>
              <a:buNone/>
              <a:defRPr sz="20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500"/>
              </a:spcBef>
              <a:spcAft>
                <a:spcPts val="0"/>
              </a:spcAft>
              <a:buClr>
                <a:srgbClr val="2E7A40"/>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rgbClr val="2E7A40"/>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rgbClr val="2E7A40"/>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90000"/>
              </a:lnSpc>
              <a:spcBef>
                <a:spcPts val="500"/>
              </a:spcBef>
              <a:spcAft>
                <a:spcPts val="0"/>
              </a:spcAft>
              <a:buClr>
                <a:srgbClr val="2E7A40"/>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40" name="Google Shape;1740;p220"/>
          <p:cNvSpPr txBox="1">
            <a:spLocks noGrp="1"/>
          </p:cNvSpPr>
          <p:nvPr>
            <p:ph type="ftr" idx="11"/>
          </p:nvPr>
        </p:nvSpPr>
        <p:spPr>
          <a:xfrm>
            <a:off x="253898" y="4767263"/>
            <a:ext cx="30861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lt2"/>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1741" name="Google Shape;1741;p220" title="Title "/>
          <p:cNvSpPr txBox="1">
            <a:spLocks noGrp="1"/>
          </p:cNvSpPr>
          <p:nvPr>
            <p:ph type="title"/>
          </p:nvPr>
        </p:nvSpPr>
        <p:spPr>
          <a:xfrm>
            <a:off x="389008" y="156772"/>
            <a:ext cx="6249900" cy="861000"/>
          </a:xfrm>
          <a:prstGeom prst="rect">
            <a:avLst/>
          </a:prstGeom>
          <a:noFill/>
          <a:ln>
            <a:noFill/>
          </a:ln>
        </p:spPr>
        <p:txBody>
          <a:bodyPr spcFirstLastPara="1" wrap="square" lIns="91425" tIns="45700" rIns="91425" bIns="0" anchor="b" anchorCtr="0">
            <a:noAutofit/>
          </a:bodyPr>
          <a:lstStyle>
            <a:lvl1pPr lvl="0" algn="l" rtl="0">
              <a:lnSpc>
                <a:spcPct val="90000"/>
              </a:lnSpc>
              <a:spcBef>
                <a:spcPts val="0"/>
              </a:spcBef>
              <a:spcAft>
                <a:spcPts val="0"/>
              </a:spcAft>
              <a:buClr>
                <a:srgbClr val="17375E"/>
              </a:buClr>
              <a:buSzPts val="4000"/>
              <a:buFont typeface="Trebuchet MS"/>
              <a:buNone/>
              <a:defRPr sz="4000" b="1">
                <a:solidFill>
                  <a:srgbClr val="17375E"/>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42" name="Google Shape;1742;p220"/>
          <p:cNvSpPr txBox="1">
            <a:spLocks noGrp="1"/>
          </p:cNvSpPr>
          <p:nvPr>
            <p:ph type="body" idx="2"/>
          </p:nvPr>
        </p:nvSpPr>
        <p:spPr>
          <a:xfrm>
            <a:off x="398861" y="1504321"/>
            <a:ext cx="3919200" cy="3063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2E7A40"/>
              </a:buClr>
              <a:buSzPts val="2400"/>
              <a:buFont typeface="Arial"/>
              <a:buNone/>
              <a:defRPr sz="2400" b="0" i="0" u="none" strike="noStrike" cap="none">
                <a:solidFill>
                  <a:schemeClr val="dk1"/>
                </a:solidFill>
                <a:latin typeface="Trebuchet MS"/>
                <a:ea typeface="Trebuchet MS"/>
                <a:cs typeface="Trebuchet MS"/>
                <a:sym typeface="Trebuchet MS"/>
              </a:defRPr>
            </a:lvl1pPr>
            <a:lvl2pPr marL="914400" marR="0" lvl="1" indent="-228600" algn="l" rtl="0">
              <a:lnSpc>
                <a:spcPct val="90000"/>
              </a:lnSpc>
              <a:spcBef>
                <a:spcPts val="500"/>
              </a:spcBef>
              <a:spcAft>
                <a:spcPts val="0"/>
              </a:spcAft>
              <a:buClr>
                <a:srgbClr val="2E7A40"/>
              </a:buClr>
              <a:buSzPts val="2400"/>
              <a:buFont typeface="Arial"/>
              <a:buNone/>
              <a:defRPr sz="2400" b="0"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rgbClr val="2E7A40"/>
              </a:buClr>
              <a:buSzPts val="2400"/>
              <a:buFont typeface="Arial"/>
              <a:buNone/>
              <a:defRPr sz="2400" b="0"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rgbClr val="2E7A40"/>
              </a:buClr>
              <a:buSzPts val="2400"/>
              <a:buFont typeface="Arial"/>
              <a:buNone/>
              <a:defRPr sz="24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rgbClr val="2E7A40"/>
              </a:buClr>
              <a:buSzPts val="2400"/>
              <a:buFont typeface="Arial"/>
              <a:buNone/>
              <a:defRPr sz="24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43" name="Google Shape;1743;p220" title="Chart"/>
          <p:cNvSpPr>
            <a:spLocks noGrp="1"/>
          </p:cNvSpPr>
          <p:nvPr>
            <p:ph type="chart" idx="3"/>
          </p:nvPr>
        </p:nvSpPr>
        <p:spPr>
          <a:xfrm>
            <a:off x="4347086" y="1504321"/>
            <a:ext cx="4289400" cy="3063300"/>
          </a:xfrm>
          <a:prstGeom prst="rect">
            <a:avLst/>
          </a:prstGeom>
          <a:noFill/>
          <a:ln>
            <a:noFill/>
          </a:ln>
        </p:spPr>
        <p:txBody>
          <a:bodyPr spcFirstLastPara="1" wrap="square" lIns="91400" tIns="45700" rIns="91400" bIns="45700" anchor="t" anchorCtr="0">
            <a:noAutofit/>
          </a:bodyPr>
          <a:lstStyle>
            <a:lvl1pPr marR="0" lvl="0" algn="ctr" rtl="0">
              <a:lnSpc>
                <a:spcPct val="90000"/>
              </a:lnSpc>
              <a:spcBef>
                <a:spcPts val="1000"/>
              </a:spcBef>
              <a:spcAft>
                <a:spcPts val="0"/>
              </a:spcAft>
              <a:buClr>
                <a:srgbClr val="2E7A40"/>
              </a:buClr>
              <a:buSzPts val="20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rgbClr val="2E7A40"/>
              </a:buClr>
              <a:buSzPts val="2000"/>
              <a:buFont typeface="Arial"/>
              <a:buChar char="•"/>
              <a:defRPr sz="20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rgbClr val="2E7A40"/>
              </a:buClr>
              <a:buSzPts val="1800"/>
              <a:buFont typeface="Arial"/>
              <a:buChar char="•"/>
              <a:defRPr sz="18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rgbClr val="2E7A40"/>
              </a:buClr>
              <a:buSzPts val="1600"/>
              <a:buFont typeface="Arial"/>
              <a:buChar char="•"/>
              <a:defRPr sz="16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rgbClr val="2E7A40"/>
              </a:buClr>
              <a:buSzPts val="1600"/>
              <a:buFont typeface="Arial"/>
              <a:buChar char="•"/>
              <a:defRPr sz="16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744" name="Google Shape;1744;p220" descr="C:\Users\DanielMRoss\Downloads\CSAW Logo - Black.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920080" y="0"/>
            <a:ext cx="1223920" cy="5261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07">
          <p15:clr>
            <a:srgbClr val="FBAE40"/>
          </p15:clr>
        </p15:guide>
        <p15:guide id="2" pos="3840">
          <p15:clr>
            <a:srgbClr val="FBAE40"/>
          </p15:clr>
        </p15:guide>
        <p15:guide id="3" pos="778">
          <p15:clr>
            <a:srgbClr val="FBAE40"/>
          </p15:clr>
        </p15:guide>
      </p15:sldGuideLst>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1745"/>
        <p:cNvGrpSpPr/>
        <p:nvPr/>
      </p:nvGrpSpPr>
      <p:grpSpPr>
        <a:xfrm>
          <a:off x="0" y="0"/>
          <a:ext cx="0" cy="0"/>
          <a:chOff x="0" y="0"/>
          <a:chExt cx="0" cy="0"/>
        </a:xfrm>
      </p:grpSpPr>
      <p:sp>
        <p:nvSpPr>
          <p:cNvPr id="1746" name="Google Shape;1746;p221" title="Table"/>
          <p:cNvSpPr>
            <a:spLocks noGrp="1"/>
          </p:cNvSpPr>
          <p:nvPr>
            <p:ph type="tbl" idx="2"/>
          </p:nvPr>
        </p:nvSpPr>
        <p:spPr>
          <a:xfrm>
            <a:off x="398534" y="1998602"/>
            <a:ext cx="8244900" cy="2574900"/>
          </a:xfrm>
          <a:prstGeom prst="rect">
            <a:avLst/>
          </a:prstGeom>
          <a:noFill/>
          <a:ln>
            <a:noFill/>
          </a:ln>
        </p:spPr>
        <p:txBody>
          <a:bodyPr spcFirstLastPara="1" wrap="square" lIns="91400" tIns="45700" rIns="91400" bIns="45700" anchor="t" anchorCtr="0">
            <a:noAutofit/>
          </a:bodyPr>
          <a:lstStyle>
            <a:lvl1pPr marR="0" lvl="0" algn="ctr" rtl="0">
              <a:lnSpc>
                <a:spcPct val="100000"/>
              </a:lnSpc>
              <a:spcBef>
                <a:spcPts val="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grpSp>
        <p:nvGrpSpPr>
          <p:cNvPr id="1747" name="Google Shape;1747;p221"/>
          <p:cNvGrpSpPr/>
          <p:nvPr/>
        </p:nvGrpSpPr>
        <p:grpSpPr>
          <a:xfrm flipH="1">
            <a:off x="5670930" y="2"/>
            <a:ext cx="3573056" cy="2655711"/>
            <a:chOff x="-124275" y="-1"/>
            <a:chExt cx="4764075" cy="3367200"/>
          </a:xfrm>
        </p:grpSpPr>
        <p:sp>
          <p:nvSpPr>
            <p:cNvPr id="1748" name="Google Shape;1748;p221"/>
            <p:cNvSpPr/>
            <p:nvPr/>
          </p:nvSpPr>
          <p:spPr>
            <a:xfrm>
              <a:off x="0" y="-1"/>
              <a:ext cx="4639800" cy="3367200"/>
            </a:xfrm>
            <a:prstGeom prst="diagStripe">
              <a:avLst>
                <a:gd name="adj" fmla="val 51202"/>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3F3F3F"/>
                </a:solidFill>
                <a:latin typeface="Calibri"/>
                <a:ea typeface="Calibri"/>
                <a:cs typeface="Calibri"/>
                <a:sym typeface="Calibri"/>
              </a:endParaRPr>
            </a:p>
          </p:txBody>
        </p:sp>
        <p:cxnSp>
          <p:nvCxnSpPr>
            <p:cNvPr id="1749" name="Google Shape;1749;p221"/>
            <p:cNvCxnSpPr/>
            <p:nvPr/>
          </p:nvCxnSpPr>
          <p:spPr>
            <a:xfrm rot="10800000" flipH="1">
              <a:off x="1433638" y="93"/>
              <a:ext cx="1241100" cy="916500"/>
            </a:xfrm>
            <a:prstGeom prst="straightConnector1">
              <a:avLst/>
            </a:prstGeom>
            <a:noFill/>
            <a:ln w="9525" cap="flat" cmpd="sng">
              <a:solidFill>
                <a:srgbClr val="BFBFBF"/>
              </a:solidFill>
              <a:prstDash val="solid"/>
              <a:miter lim="800000"/>
              <a:headEnd type="none" w="sm" len="sm"/>
              <a:tailEnd type="none" w="sm" len="sm"/>
            </a:ln>
          </p:spPr>
        </p:cxnSp>
        <p:sp>
          <p:nvSpPr>
            <p:cNvPr id="1750" name="Google Shape;1750;p221"/>
            <p:cNvSpPr/>
            <p:nvPr/>
          </p:nvSpPr>
          <p:spPr>
            <a:xfrm rot="-2178996">
              <a:off x="-192226" y="1140838"/>
              <a:ext cx="1354503" cy="214810"/>
            </a:xfrm>
            <a:prstGeom prst="parallelogram">
              <a:avLst>
                <a:gd name="adj" fmla="val 72003"/>
              </a:avLst>
            </a:prstGeom>
            <a:solidFill>
              <a:srgbClr val="95373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FFFFFF"/>
                </a:solidFill>
                <a:latin typeface="Calibri"/>
                <a:ea typeface="Calibri"/>
                <a:cs typeface="Calibri"/>
                <a:sym typeface="Calibri"/>
              </a:endParaRPr>
            </a:p>
          </p:txBody>
        </p:sp>
      </p:grpSp>
      <p:sp>
        <p:nvSpPr>
          <p:cNvPr id="1751" name="Google Shape;1751;p221"/>
          <p:cNvSpPr/>
          <p:nvPr/>
        </p:nvSpPr>
        <p:spPr>
          <a:xfrm flipH="1">
            <a:off x="5009781" y="1"/>
            <a:ext cx="1086000" cy="479400"/>
          </a:xfrm>
          <a:prstGeom prst="parallelogram">
            <a:avLst>
              <a:gd name="adj" fmla="val 135617"/>
            </a:avLst>
          </a:prstGeom>
          <a:solidFill>
            <a:srgbClr val="17375E"/>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FFFFFF"/>
              </a:solidFill>
              <a:latin typeface="Calibri"/>
              <a:ea typeface="Calibri"/>
              <a:cs typeface="Calibri"/>
              <a:sym typeface="Calibri"/>
            </a:endParaRPr>
          </a:p>
        </p:txBody>
      </p:sp>
      <p:sp>
        <p:nvSpPr>
          <p:cNvPr id="1752" name="Google Shape;1752;p221" title="Subtitle"/>
          <p:cNvSpPr txBox="1">
            <a:spLocks noGrp="1"/>
          </p:cNvSpPr>
          <p:nvPr>
            <p:ph type="body" idx="1"/>
          </p:nvPr>
        </p:nvSpPr>
        <p:spPr>
          <a:xfrm>
            <a:off x="390370" y="1032700"/>
            <a:ext cx="5526300" cy="456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2E7A40"/>
              </a:buClr>
              <a:buSzPts val="2000"/>
              <a:buFont typeface="Arial"/>
              <a:buNone/>
              <a:defRPr sz="20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500"/>
              </a:spcBef>
              <a:spcAft>
                <a:spcPts val="0"/>
              </a:spcAft>
              <a:buClr>
                <a:srgbClr val="2E7A40"/>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rgbClr val="2E7A40"/>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rgbClr val="2E7A40"/>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90000"/>
              </a:lnSpc>
              <a:spcBef>
                <a:spcPts val="500"/>
              </a:spcBef>
              <a:spcAft>
                <a:spcPts val="0"/>
              </a:spcAft>
              <a:buClr>
                <a:srgbClr val="2E7A40"/>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53" name="Google Shape;1753;p221"/>
          <p:cNvSpPr txBox="1">
            <a:spLocks noGrp="1"/>
          </p:cNvSpPr>
          <p:nvPr>
            <p:ph type="ftr" idx="11"/>
          </p:nvPr>
        </p:nvSpPr>
        <p:spPr>
          <a:xfrm>
            <a:off x="253898" y="4767263"/>
            <a:ext cx="30861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lt2"/>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1754" name="Google Shape;1754;p221" title="Title "/>
          <p:cNvSpPr txBox="1">
            <a:spLocks noGrp="1"/>
          </p:cNvSpPr>
          <p:nvPr>
            <p:ph type="title"/>
          </p:nvPr>
        </p:nvSpPr>
        <p:spPr>
          <a:xfrm>
            <a:off x="389008" y="156772"/>
            <a:ext cx="6249900" cy="861000"/>
          </a:xfrm>
          <a:prstGeom prst="rect">
            <a:avLst/>
          </a:prstGeom>
          <a:noFill/>
          <a:ln>
            <a:noFill/>
          </a:ln>
        </p:spPr>
        <p:txBody>
          <a:bodyPr spcFirstLastPara="1" wrap="square" lIns="91425" tIns="45700" rIns="91425" bIns="0" anchor="b" anchorCtr="0">
            <a:noAutofit/>
          </a:bodyPr>
          <a:lstStyle>
            <a:lvl1pPr lvl="0" algn="l" rtl="0">
              <a:lnSpc>
                <a:spcPct val="90000"/>
              </a:lnSpc>
              <a:spcBef>
                <a:spcPts val="0"/>
              </a:spcBef>
              <a:spcAft>
                <a:spcPts val="0"/>
              </a:spcAft>
              <a:buClr>
                <a:srgbClr val="17375E"/>
              </a:buClr>
              <a:buSzPts val="4000"/>
              <a:buFont typeface="Trebuchet MS"/>
              <a:buNone/>
              <a:defRPr sz="4000" b="1">
                <a:solidFill>
                  <a:srgbClr val="17375E"/>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1755" name="Google Shape;1755;p221" descr="C:\Users\DanielMRoss\Downloads\CSAW Logo - Black.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920080" y="0"/>
            <a:ext cx="1223920" cy="5261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07">
          <p15:clr>
            <a:srgbClr val="FBAE40"/>
          </p15:clr>
        </p15:guide>
        <p15:guide id="2" pos="3840">
          <p15:clr>
            <a:srgbClr val="FBAE40"/>
          </p15:clr>
        </p15:guide>
        <p15:guide id="3" pos="778">
          <p15:clr>
            <a:srgbClr val="FBAE40"/>
          </p15:clr>
        </p15:guide>
      </p15:sldGuideLst>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matchingName="Teamwork Full Picture 1">
  <p:cSld name="Teamwork Full Picture 1">
    <p:spTree>
      <p:nvGrpSpPr>
        <p:cNvPr id="1" name="Shape 1756"/>
        <p:cNvGrpSpPr/>
        <p:nvPr/>
      </p:nvGrpSpPr>
      <p:grpSpPr>
        <a:xfrm>
          <a:off x="0" y="0"/>
          <a:ext cx="0" cy="0"/>
          <a:chOff x="0" y="0"/>
          <a:chExt cx="0" cy="0"/>
        </a:xfrm>
      </p:grpSpPr>
      <p:sp>
        <p:nvSpPr>
          <p:cNvPr id="1757" name="Google Shape;1757;p222"/>
          <p:cNvSpPr/>
          <p:nvPr/>
        </p:nvSpPr>
        <p:spPr>
          <a:xfrm rot="10800000" flipH="1">
            <a:off x="0" y="-1"/>
            <a:ext cx="8810700" cy="4724400"/>
          </a:xfrm>
          <a:prstGeom prst="rtTriangle">
            <a:avLst/>
          </a:prstGeom>
          <a:solidFill>
            <a:srgbClr val="0B5394"/>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FFFFFF"/>
              </a:solidFill>
              <a:latin typeface="Calibri"/>
              <a:ea typeface="Calibri"/>
              <a:cs typeface="Calibri"/>
              <a:sym typeface="Calibri"/>
            </a:endParaRPr>
          </a:p>
        </p:txBody>
      </p:sp>
      <p:cxnSp>
        <p:nvCxnSpPr>
          <p:cNvPr id="1758" name="Google Shape;1758;p222"/>
          <p:cNvCxnSpPr/>
          <p:nvPr/>
        </p:nvCxnSpPr>
        <p:spPr>
          <a:xfrm rot="10800000" flipH="1">
            <a:off x="0" y="4008493"/>
            <a:ext cx="1771800" cy="930900"/>
          </a:xfrm>
          <a:prstGeom prst="straightConnector1">
            <a:avLst/>
          </a:prstGeom>
          <a:noFill/>
          <a:ln w="9525" cap="flat" cmpd="sng">
            <a:solidFill>
              <a:srgbClr val="7F7F7F"/>
            </a:solidFill>
            <a:prstDash val="solid"/>
            <a:miter lim="800000"/>
            <a:headEnd type="none" w="sm" len="sm"/>
            <a:tailEnd type="none" w="sm" len="sm"/>
          </a:ln>
        </p:spPr>
      </p:cxnSp>
      <p:pic>
        <p:nvPicPr>
          <p:cNvPr id="1759" name="Google Shape;1759;p22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67379" y="257173"/>
            <a:ext cx="7324973" cy="4653645"/>
          </a:xfrm>
          <a:prstGeom prst="rect">
            <a:avLst/>
          </a:prstGeom>
          <a:noFill/>
          <a:ln>
            <a:noFill/>
          </a:ln>
        </p:spPr>
      </p:pic>
      <p:sp>
        <p:nvSpPr>
          <p:cNvPr id="1760" name="Google Shape;1760;p222" title="Title "/>
          <p:cNvSpPr txBox="1">
            <a:spLocks noGrp="1"/>
          </p:cNvSpPr>
          <p:nvPr>
            <p:ph type="title"/>
          </p:nvPr>
        </p:nvSpPr>
        <p:spPr>
          <a:xfrm>
            <a:off x="269422" y="419102"/>
            <a:ext cx="4367400" cy="705000"/>
          </a:xfrm>
          <a:prstGeom prst="rect">
            <a:avLst/>
          </a:prstGeom>
          <a:solidFill>
            <a:schemeClr val="lt1">
              <a:alpha val="89410"/>
            </a:schemeClr>
          </a:solidFill>
          <a:ln>
            <a:noFill/>
          </a:ln>
        </p:spPr>
        <p:txBody>
          <a:bodyPr spcFirstLastPara="1" wrap="square" lIns="288000" tIns="45700" rIns="91425" bIns="0" anchor="ctr" anchorCtr="0">
            <a:noAutofit/>
          </a:bodyPr>
          <a:lstStyle>
            <a:lvl1pPr lvl="0" algn="l" rtl="0">
              <a:lnSpc>
                <a:spcPct val="90000"/>
              </a:lnSpc>
              <a:spcBef>
                <a:spcPts val="0"/>
              </a:spcBef>
              <a:spcAft>
                <a:spcPts val="0"/>
              </a:spcAft>
              <a:buClr>
                <a:schemeClr val="dk1"/>
              </a:buClr>
              <a:buSzPts val="3200"/>
              <a:buFont typeface="Trebuchet MS"/>
              <a:buNone/>
              <a:defRPr sz="3200" b="1">
                <a:solidFill>
                  <a:schemeClr val="dk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3840">
          <p15:clr>
            <a:srgbClr val="FBAE40"/>
          </p15:clr>
        </p15:guide>
      </p15:sldGuideLst>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matchingName="Conflict Funny Full Picture 3">
  <p:cSld name="Conflict Funny Full Picture 3">
    <p:spTree>
      <p:nvGrpSpPr>
        <p:cNvPr id="1" name="Shape 1761"/>
        <p:cNvGrpSpPr/>
        <p:nvPr/>
      </p:nvGrpSpPr>
      <p:grpSpPr>
        <a:xfrm>
          <a:off x="0" y="0"/>
          <a:ext cx="0" cy="0"/>
          <a:chOff x="0" y="0"/>
          <a:chExt cx="0" cy="0"/>
        </a:xfrm>
      </p:grpSpPr>
      <p:sp>
        <p:nvSpPr>
          <p:cNvPr id="1762" name="Google Shape;1762;p223"/>
          <p:cNvSpPr/>
          <p:nvPr/>
        </p:nvSpPr>
        <p:spPr>
          <a:xfrm rot="10800000" flipH="1">
            <a:off x="0" y="-1"/>
            <a:ext cx="8810700" cy="4724400"/>
          </a:xfrm>
          <a:prstGeom prst="rtTriangle">
            <a:avLst/>
          </a:prstGeom>
          <a:solidFill>
            <a:srgbClr val="95373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FFFFFF"/>
              </a:solidFill>
              <a:latin typeface="Calibri"/>
              <a:ea typeface="Calibri"/>
              <a:cs typeface="Calibri"/>
              <a:sym typeface="Calibri"/>
            </a:endParaRPr>
          </a:p>
        </p:txBody>
      </p:sp>
      <p:cxnSp>
        <p:nvCxnSpPr>
          <p:cNvPr id="1763" name="Google Shape;1763;p223"/>
          <p:cNvCxnSpPr/>
          <p:nvPr/>
        </p:nvCxnSpPr>
        <p:spPr>
          <a:xfrm rot="10800000" flipH="1">
            <a:off x="0" y="4008493"/>
            <a:ext cx="1771800" cy="930900"/>
          </a:xfrm>
          <a:prstGeom prst="straightConnector1">
            <a:avLst/>
          </a:prstGeom>
          <a:noFill/>
          <a:ln w="9525" cap="flat" cmpd="sng">
            <a:solidFill>
              <a:srgbClr val="7F7F7F"/>
            </a:solidFill>
            <a:prstDash val="solid"/>
            <a:miter lim="800000"/>
            <a:headEnd type="none" w="sm" len="sm"/>
            <a:tailEnd type="none" w="sm" len="sm"/>
          </a:ln>
        </p:spPr>
      </p:cxnSp>
      <p:pic>
        <p:nvPicPr>
          <p:cNvPr id="1764" name="Google Shape;1764;p22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500888" y="217737"/>
            <a:ext cx="6976977" cy="4653644"/>
          </a:xfrm>
          <a:prstGeom prst="rect">
            <a:avLst/>
          </a:prstGeom>
          <a:noFill/>
          <a:ln>
            <a:noFill/>
          </a:ln>
        </p:spPr>
      </p:pic>
      <p:sp>
        <p:nvSpPr>
          <p:cNvPr id="1765" name="Google Shape;1765;p223" title="Title "/>
          <p:cNvSpPr txBox="1">
            <a:spLocks noGrp="1"/>
          </p:cNvSpPr>
          <p:nvPr>
            <p:ph type="title"/>
          </p:nvPr>
        </p:nvSpPr>
        <p:spPr>
          <a:xfrm>
            <a:off x="500887" y="217737"/>
            <a:ext cx="3010200" cy="558600"/>
          </a:xfrm>
          <a:prstGeom prst="rect">
            <a:avLst/>
          </a:prstGeom>
          <a:solidFill>
            <a:srgbClr val="7F7F7F">
              <a:alpha val="89410"/>
            </a:srgbClr>
          </a:solidFill>
          <a:ln>
            <a:noFill/>
          </a:ln>
        </p:spPr>
        <p:txBody>
          <a:bodyPr spcFirstLastPara="1" wrap="square" lIns="288000" tIns="45700" rIns="91425" bIns="0" anchor="ctr" anchorCtr="0">
            <a:noAutofit/>
          </a:bodyPr>
          <a:lstStyle>
            <a:lvl1pPr lvl="0" algn="l" rtl="0">
              <a:lnSpc>
                <a:spcPct val="90000"/>
              </a:lnSpc>
              <a:spcBef>
                <a:spcPts val="0"/>
              </a:spcBef>
              <a:spcAft>
                <a:spcPts val="0"/>
              </a:spcAft>
              <a:buClr>
                <a:schemeClr val="lt1"/>
              </a:buClr>
              <a:buSzPts val="3200"/>
              <a:buFont typeface="Trebuchet MS"/>
              <a:buNone/>
              <a:defRPr sz="3200" b="1">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3840">
          <p15:clr>
            <a:srgbClr val="FBAE40"/>
          </p15:clr>
        </p15:guide>
      </p15:sldGuideLst>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matchingName="Conflict/Stress Serious Full Picture 4">
  <p:cSld name="Conflict/Stress Serious Full Picture 4">
    <p:spTree>
      <p:nvGrpSpPr>
        <p:cNvPr id="1" name="Shape 1766"/>
        <p:cNvGrpSpPr/>
        <p:nvPr/>
      </p:nvGrpSpPr>
      <p:grpSpPr>
        <a:xfrm>
          <a:off x="0" y="0"/>
          <a:ext cx="0" cy="0"/>
          <a:chOff x="0" y="0"/>
          <a:chExt cx="0" cy="0"/>
        </a:xfrm>
      </p:grpSpPr>
      <p:sp>
        <p:nvSpPr>
          <p:cNvPr id="1767" name="Google Shape;1767;p224"/>
          <p:cNvSpPr/>
          <p:nvPr/>
        </p:nvSpPr>
        <p:spPr>
          <a:xfrm rot="10800000" flipH="1">
            <a:off x="0" y="-1"/>
            <a:ext cx="8810700" cy="4724400"/>
          </a:xfrm>
          <a:prstGeom prst="rtTriangle">
            <a:avLst/>
          </a:prstGeom>
          <a:solidFill>
            <a:srgbClr val="C0C0C0"/>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FFFFFF"/>
              </a:solidFill>
              <a:latin typeface="Calibri"/>
              <a:ea typeface="Calibri"/>
              <a:cs typeface="Calibri"/>
              <a:sym typeface="Calibri"/>
            </a:endParaRPr>
          </a:p>
        </p:txBody>
      </p:sp>
      <p:cxnSp>
        <p:nvCxnSpPr>
          <p:cNvPr id="1768" name="Google Shape;1768;p224"/>
          <p:cNvCxnSpPr/>
          <p:nvPr/>
        </p:nvCxnSpPr>
        <p:spPr>
          <a:xfrm rot="10800000" flipH="1">
            <a:off x="0" y="4008493"/>
            <a:ext cx="1771800" cy="930900"/>
          </a:xfrm>
          <a:prstGeom prst="straightConnector1">
            <a:avLst/>
          </a:prstGeom>
          <a:noFill/>
          <a:ln w="9525" cap="flat" cmpd="sng">
            <a:solidFill>
              <a:srgbClr val="7F7F7F"/>
            </a:solidFill>
            <a:prstDash val="solid"/>
            <a:miter lim="800000"/>
            <a:headEnd type="none" w="sm" len="sm"/>
            <a:tailEnd type="none" w="sm" len="sm"/>
          </a:ln>
        </p:spPr>
      </p:cxnSp>
      <p:pic>
        <p:nvPicPr>
          <p:cNvPr id="1769" name="Google Shape;1769;p22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051022" y="285749"/>
            <a:ext cx="6976977" cy="4653642"/>
          </a:xfrm>
          <a:prstGeom prst="rect">
            <a:avLst/>
          </a:prstGeom>
          <a:noFill/>
          <a:ln>
            <a:noFill/>
          </a:ln>
        </p:spPr>
      </p:pic>
      <p:sp>
        <p:nvSpPr>
          <p:cNvPr id="1770" name="Google Shape;1770;p224" title="Title "/>
          <p:cNvSpPr txBox="1">
            <a:spLocks noGrp="1"/>
          </p:cNvSpPr>
          <p:nvPr>
            <p:ph type="title"/>
          </p:nvPr>
        </p:nvSpPr>
        <p:spPr>
          <a:xfrm>
            <a:off x="189161" y="379427"/>
            <a:ext cx="1786200" cy="989400"/>
          </a:xfrm>
          <a:prstGeom prst="rect">
            <a:avLst/>
          </a:prstGeom>
          <a:solidFill>
            <a:srgbClr val="953735">
              <a:alpha val="89410"/>
            </a:srgbClr>
          </a:solidFill>
          <a:ln>
            <a:noFill/>
          </a:ln>
        </p:spPr>
        <p:txBody>
          <a:bodyPr spcFirstLastPara="1" wrap="square" lIns="288000" tIns="45700" rIns="91425" bIns="0" anchor="ctr" anchorCtr="0">
            <a:noAutofit/>
          </a:bodyPr>
          <a:lstStyle>
            <a:lvl1pPr lvl="0" algn="l" rtl="0">
              <a:lnSpc>
                <a:spcPct val="90000"/>
              </a:lnSpc>
              <a:spcBef>
                <a:spcPts val="0"/>
              </a:spcBef>
              <a:spcAft>
                <a:spcPts val="0"/>
              </a:spcAft>
              <a:buClr>
                <a:schemeClr val="lt1"/>
              </a:buClr>
              <a:buSzPts val="3200"/>
              <a:buFont typeface="Trebuchet MS"/>
              <a:buNone/>
              <a:defRPr sz="3200" b="1">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3840">
          <p15:clr>
            <a:srgbClr val="FBAE40"/>
          </p15:clr>
        </p15:guide>
      </p15:sldGuideLst>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matchingName="Seasons/Phases Full Picture 5">
  <p:cSld name="Seasons/Phases Full Picture 5">
    <p:spTree>
      <p:nvGrpSpPr>
        <p:cNvPr id="1" name="Shape 1771"/>
        <p:cNvGrpSpPr/>
        <p:nvPr/>
      </p:nvGrpSpPr>
      <p:grpSpPr>
        <a:xfrm>
          <a:off x="0" y="0"/>
          <a:ext cx="0" cy="0"/>
          <a:chOff x="0" y="0"/>
          <a:chExt cx="0" cy="0"/>
        </a:xfrm>
      </p:grpSpPr>
      <p:sp>
        <p:nvSpPr>
          <p:cNvPr id="1772" name="Google Shape;1772;p225"/>
          <p:cNvSpPr/>
          <p:nvPr/>
        </p:nvSpPr>
        <p:spPr>
          <a:xfrm rot="10800000" flipH="1">
            <a:off x="0" y="-1"/>
            <a:ext cx="8810700" cy="4724400"/>
          </a:xfrm>
          <a:prstGeom prst="rtTriangle">
            <a:avLst/>
          </a:prstGeom>
          <a:solidFill>
            <a:srgbClr val="C0C0C0"/>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FFFFFF"/>
              </a:solidFill>
              <a:latin typeface="Calibri"/>
              <a:ea typeface="Calibri"/>
              <a:cs typeface="Calibri"/>
              <a:sym typeface="Calibri"/>
            </a:endParaRPr>
          </a:p>
        </p:txBody>
      </p:sp>
      <p:cxnSp>
        <p:nvCxnSpPr>
          <p:cNvPr id="1773" name="Google Shape;1773;p225"/>
          <p:cNvCxnSpPr/>
          <p:nvPr/>
        </p:nvCxnSpPr>
        <p:spPr>
          <a:xfrm rot="10800000" flipH="1">
            <a:off x="0" y="4008493"/>
            <a:ext cx="1771800" cy="930900"/>
          </a:xfrm>
          <a:prstGeom prst="straightConnector1">
            <a:avLst/>
          </a:prstGeom>
          <a:noFill/>
          <a:ln w="9525" cap="flat" cmpd="sng">
            <a:solidFill>
              <a:srgbClr val="7F7F7F"/>
            </a:solidFill>
            <a:prstDash val="solid"/>
            <a:miter lim="800000"/>
            <a:headEnd type="none" w="sm" len="sm"/>
            <a:tailEnd type="none" w="sm" len="sm"/>
          </a:ln>
        </p:spPr>
      </p:cxnSp>
      <p:pic>
        <p:nvPicPr>
          <p:cNvPr id="1774" name="Google Shape;1774;p22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42826" y="938430"/>
            <a:ext cx="7324972" cy="3874912"/>
          </a:xfrm>
          <a:prstGeom prst="rect">
            <a:avLst/>
          </a:prstGeom>
          <a:noFill/>
          <a:ln>
            <a:noFill/>
          </a:ln>
        </p:spPr>
      </p:pic>
      <p:sp>
        <p:nvSpPr>
          <p:cNvPr id="1775" name="Google Shape;1775;p225" title="Title "/>
          <p:cNvSpPr txBox="1">
            <a:spLocks noGrp="1"/>
          </p:cNvSpPr>
          <p:nvPr>
            <p:ph type="title"/>
          </p:nvPr>
        </p:nvSpPr>
        <p:spPr>
          <a:xfrm>
            <a:off x="742826" y="118710"/>
            <a:ext cx="4367400" cy="705000"/>
          </a:xfrm>
          <a:prstGeom prst="rect">
            <a:avLst/>
          </a:prstGeom>
          <a:solidFill>
            <a:schemeClr val="lt1">
              <a:alpha val="89410"/>
            </a:schemeClr>
          </a:solidFill>
          <a:ln>
            <a:noFill/>
          </a:ln>
        </p:spPr>
        <p:txBody>
          <a:bodyPr spcFirstLastPara="1" wrap="square" lIns="288000" tIns="45700" rIns="91425" bIns="0" anchor="ctr" anchorCtr="0">
            <a:noAutofit/>
          </a:bodyPr>
          <a:lstStyle>
            <a:lvl1pPr lvl="0" algn="l" rtl="0">
              <a:lnSpc>
                <a:spcPct val="90000"/>
              </a:lnSpc>
              <a:spcBef>
                <a:spcPts val="0"/>
              </a:spcBef>
              <a:spcAft>
                <a:spcPts val="0"/>
              </a:spcAft>
              <a:buClr>
                <a:schemeClr val="dk1"/>
              </a:buClr>
              <a:buSzPts val="3200"/>
              <a:buFont typeface="Trebuchet MS"/>
              <a:buNone/>
              <a:defRPr sz="3200" b="1">
                <a:solidFill>
                  <a:schemeClr val="dk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3840">
          <p15:clr>
            <a:srgbClr val="FBAE40"/>
          </p15:clr>
        </p15:guide>
      </p15:sldGuideLst>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matchingName="Streamlining Full Picture 6">
  <p:cSld name="Streamlining Full Picture 6">
    <p:spTree>
      <p:nvGrpSpPr>
        <p:cNvPr id="1" name="Shape 1776"/>
        <p:cNvGrpSpPr/>
        <p:nvPr/>
      </p:nvGrpSpPr>
      <p:grpSpPr>
        <a:xfrm>
          <a:off x="0" y="0"/>
          <a:ext cx="0" cy="0"/>
          <a:chOff x="0" y="0"/>
          <a:chExt cx="0" cy="0"/>
        </a:xfrm>
      </p:grpSpPr>
      <p:sp>
        <p:nvSpPr>
          <p:cNvPr id="1777" name="Google Shape;1777;p226"/>
          <p:cNvSpPr/>
          <p:nvPr/>
        </p:nvSpPr>
        <p:spPr>
          <a:xfrm rot="10800000" flipH="1">
            <a:off x="0" y="-1"/>
            <a:ext cx="8810700" cy="4724400"/>
          </a:xfrm>
          <a:prstGeom prst="rtTriangle">
            <a:avLst/>
          </a:prstGeom>
          <a:solidFill>
            <a:srgbClr val="0B5394"/>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FFFFFF"/>
              </a:solidFill>
              <a:latin typeface="Calibri"/>
              <a:ea typeface="Calibri"/>
              <a:cs typeface="Calibri"/>
              <a:sym typeface="Calibri"/>
            </a:endParaRPr>
          </a:p>
        </p:txBody>
      </p:sp>
      <p:cxnSp>
        <p:nvCxnSpPr>
          <p:cNvPr id="1778" name="Google Shape;1778;p226"/>
          <p:cNvCxnSpPr/>
          <p:nvPr/>
        </p:nvCxnSpPr>
        <p:spPr>
          <a:xfrm rot="10800000" flipH="1">
            <a:off x="0" y="4008493"/>
            <a:ext cx="1771800" cy="930900"/>
          </a:xfrm>
          <a:prstGeom prst="straightConnector1">
            <a:avLst/>
          </a:prstGeom>
          <a:noFill/>
          <a:ln w="9525" cap="flat" cmpd="sng">
            <a:solidFill>
              <a:srgbClr val="7F7F7F"/>
            </a:solidFill>
            <a:prstDash val="solid"/>
            <a:miter lim="800000"/>
            <a:headEnd type="none" w="sm" len="sm"/>
            <a:tailEnd type="none" w="sm" len="sm"/>
          </a:ln>
        </p:spPr>
      </p:cxnSp>
      <p:sp>
        <p:nvSpPr>
          <p:cNvPr id="1779" name="Google Shape;1779;p226" title="Title "/>
          <p:cNvSpPr txBox="1">
            <a:spLocks noGrp="1"/>
          </p:cNvSpPr>
          <p:nvPr>
            <p:ph type="title"/>
          </p:nvPr>
        </p:nvSpPr>
        <p:spPr>
          <a:xfrm>
            <a:off x="983797" y="564834"/>
            <a:ext cx="4367400" cy="705000"/>
          </a:xfrm>
          <a:prstGeom prst="rect">
            <a:avLst/>
          </a:prstGeom>
          <a:solidFill>
            <a:schemeClr val="lt1">
              <a:alpha val="89410"/>
            </a:schemeClr>
          </a:solidFill>
          <a:ln>
            <a:noFill/>
          </a:ln>
        </p:spPr>
        <p:txBody>
          <a:bodyPr spcFirstLastPara="1" wrap="square" lIns="288000" tIns="45700" rIns="91425" bIns="0" anchor="ctr" anchorCtr="0">
            <a:noAutofit/>
          </a:bodyPr>
          <a:lstStyle>
            <a:lvl1pPr lvl="0" algn="l" rtl="0">
              <a:lnSpc>
                <a:spcPct val="90000"/>
              </a:lnSpc>
              <a:spcBef>
                <a:spcPts val="0"/>
              </a:spcBef>
              <a:spcAft>
                <a:spcPts val="0"/>
              </a:spcAft>
              <a:buClr>
                <a:schemeClr val="dk1"/>
              </a:buClr>
              <a:buSzPts val="3200"/>
              <a:buFont typeface="Trebuchet MS"/>
              <a:buNone/>
              <a:defRPr sz="3200" b="1">
                <a:solidFill>
                  <a:schemeClr val="dk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3840">
          <p15:clr>
            <a:srgbClr val="FBAE40"/>
          </p15:clr>
        </p15:guide>
      </p15:sldGuideLst>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matchingName="Urban Flag Full Picture 7">
  <p:cSld name="Urban Flag Full Picture 7">
    <p:spTree>
      <p:nvGrpSpPr>
        <p:cNvPr id="1" name="Shape 1780"/>
        <p:cNvGrpSpPr/>
        <p:nvPr/>
      </p:nvGrpSpPr>
      <p:grpSpPr>
        <a:xfrm>
          <a:off x="0" y="0"/>
          <a:ext cx="0" cy="0"/>
          <a:chOff x="0" y="0"/>
          <a:chExt cx="0" cy="0"/>
        </a:xfrm>
      </p:grpSpPr>
      <p:sp>
        <p:nvSpPr>
          <p:cNvPr id="1781" name="Google Shape;1781;p227"/>
          <p:cNvSpPr/>
          <p:nvPr/>
        </p:nvSpPr>
        <p:spPr>
          <a:xfrm rot="10800000" flipH="1">
            <a:off x="0" y="-1"/>
            <a:ext cx="8810700" cy="4724400"/>
          </a:xfrm>
          <a:prstGeom prst="rtTriangle">
            <a:avLst/>
          </a:prstGeom>
          <a:solidFill>
            <a:srgbClr val="0B5394"/>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FFFFFF"/>
              </a:solidFill>
              <a:latin typeface="Calibri"/>
              <a:ea typeface="Calibri"/>
              <a:cs typeface="Calibri"/>
              <a:sym typeface="Calibri"/>
            </a:endParaRPr>
          </a:p>
        </p:txBody>
      </p:sp>
      <p:cxnSp>
        <p:nvCxnSpPr>
          <p:cNvPr id="1782" name="Google Shape;1782;p227"/>
          <p:cNvCxnSpPr/>
          <p:nvPr/>
        </p:nvCxnSpPr>
        <p:spPr>
          <a:xfrm rot="10800000" flipH="1">
            <a:off x="0" y="4008493"/>
            <a:ext cx="1771800" cy="930900"/>
          </a:xfrm>
          <a:prstGeom prst="straightConnector1">
            <a:avLst/>
          </a:prstGeom>
          <a:noFill/>
          <a:ln w="9525" cap="flat" cmpd="sng">
            <a:solidFill>
              <a:srgbClr val="7F7F7F"/>
            </a:solidFill>
            <a:prstDash val="solid"/>
            <a:miter lim="800000"/>
            <a:headEnd type="none" w="sm" len="sm"/>
            <a:tailEnd type="none" w="sm" len="sm"/>
          </a:ln>
        </p:spPr>
      </p:cxnSp>
      <p:pic>
        <p:nvPicPr>
          <p:cNvPr id="1783" name="Google Shape;1783;p22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063815" y="217736"/>
            <a:ext cx="6976977" cy="4653642"/>
          </a:xfrm>
          <a:prstGeom prst="rect">
            <a:avLst/>
          </a:prstGeom>
          <a:noFill/>
          <a:ln>
            <a:noFill/>
          </a:ln>
        </p:spPr>
      </p:pic>
      <p:sp>
        <p:nvSpPr>
          <p:cNvPr id="1784" name="Google Shape;1784;p227" title="Title "/>
          <p:cNvSpPr txBox="1">
            <a:spLocks noGrp="1"/>
          </p:cNvSpPr>
          <p:nvPr>
            <p:ph type="title"/>
          </p:nvPr>
        </p:nvSpPr>
        <p:spPr>
          <a:xfrm>
            <a:off x="1063815" y="221161"/>
            <a:ext cx="3010200" cy="558600"/>
          </a:xfrm>
          <a:prstGeom prst="rect">
            <a:avLst/>
          </a:prstGeom>
          <a:solidFill>
            <a:schemeClr val="lt1">
              <a:alpha val="89410"/>
            </a:schemeClr>
          </a:solidFill>
          <a:ln>
            <a:noFill/>
          </a:ln>
        </p:spPr>
        <p:txBody>
          <a:bodyPr spcFirstLastPara="1" wrap="square" lIns="288000" tIns="45700" rIns="91425" bIns="0" anchor="ctr" anchorCtr="0">
            <a:noAutofit/>
          </a:bodyPr>
          <a:lstStyle>
            <a:lvl1pPr lvl="0" algn="l" rtl="0">
              <a:lnSpc>
                <a:spcPct val="90000"/>
              </a:lnSpc>
              <a:spcBef>
                <a:spcPts val="0"/>
              </a:spcBef>
              <a:spcAft>
                <a:spcPts val="0"/>
              </a:spcAft>
              <a:buClr>
                <a:srgbClr val="953735"/>
              </a:buClr>
              <a:buSzPts val="3200"/>
              <a:buFont typeface="Trebuchet MS"/>
              <a:buNone/>
              <a:defRPr sz="3200" b="1">
                <a:solidFill>
                  <a:srgbClr val="953735"/>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3840">
          <p15:clr>
            <a:srgbClr val="FBAE40"/>
          </p15:clr>
        </p15:guide>
      </p15:sldGuideLst>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matchingName="Thank you">
  <p:cSld name="Thank you">
    <p:spTree>
      <p:nvGrpSpPr>
        <p:cNvPr id="1" name="Shape 1785"/>
        <p:cNvGrpSpPr/>
        <p:nvPr/>
      </p:nvGrpSpPr>
      <p:grpSpPr>
        <a:xfrm>
          <a:off x="0" y="0"/>
          <a:ext cx="0" cy="0"/>
          <a:chOff x="0" y="0"/>
          <a:chExt cx="0" cy="0"/>
        </a:xfrm>
      </p:grpSpPr>
      <p:sp>
        <p:nvSpPr>
          <p:cNvPr id="1786" name="Google Shape;1786;p228" title="Title"/>
          <p:cNvSpPr txBox="1">
            <a:spLocks noGrp="1"/>
          </p:cNvSpPr>
          <p:nvPr>
            <p:ph type="ctrTitle"/>
          </p:nvPr>
        </p:nvSpPr>
        <p:spPr>
          <a:xfrm>
            <a:off x="5141533" y="1326698"/>
            <a:ext cx="3640200" cy="1212300"/>
          </a:xfrm>
          <a:prstGeom prst="rect">
            <a:avLst/>
          </a:prstGeom>
          <a:noFill/>
          <a:ln>
            <a:noFill/>
          </a:ln>
        </p:spPr>
        <p:txBody>
          <a:bodyPr spcFirstLastPara="1" wrap="square" lIns="91425" tIns="45700" rIns="91425" bIns="0" anchor="b" anchorCtr="0">
            <a:noAutofit/>
          </a:bodyPr>
          <a:lstStyle>
            <a:lvl1pPr lvl="0" algn="l" rtl="0">
              <a:lnSpc>
                <a:spcPct val="90000"/>
              </a:lnSpc>
              <a:spcBef>
                <a:spcPts val="0"/>
              </a:spcBef>
              <a:spcAft>
                <a:spcPts val="0"/>
              </a:spcAft>
              <a:buClr>
                <a:srgbClr val="17375E"/>
              </a:buClr>
              <a:buSzPts val="4000"/>
              <a:buFont typeface="Trebuchet MS"/>
              <a:buNone/>
              <a:defRPr sz="4000" b="1">
                <a:solidFill>
                  <a:srgbClr val="17375E"/>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87" name="Google Shape;1787;p228"/>
          <p:cNvSpPr txBox="1">
            <a:spLocks noGrp="1"/>
          </p:cNvSpPr>
          <p:nvPr>
            <p:ph type="body" idx="1"/>
          </p:nvPr>
        </p:nvSpPr>
        <p:spPr>
          <a:xfrm>
            <a:off x="5364277" y="2585766"/>
            <a:ext cx="2584200" cy="216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2E7A40"/>
              </a:buClr>
              <a:buSzPts val="1600"/>
              <a:buFont typeface="Arial"/>
              <a:buNone/>
              <a:defRPr sz="1600" b="0" i="0" u="none" strike="noStrike" cap="none">
                <a:solidFill>
                  <a:schemeClr val="dk1"/>
                </a:solidFill>
                <a:latin typeface="Trebuchet MS"/>
                <a:ea typeface="Trebuchet MS"/>
                <a:cs typeface="Trebuchet MS"/>
                <a:sym typeface="Trebuchet MS"/>
              </a:defRPr>
            </a:lvl1pPr>
            <a:lvl2pPr marL="914400" marR="0" lvl="1" indent="-355600" algn="l" rtl="0">
              <a:lnSpc>
                <a:spcPct val="90000"/>
              </a:lnSpc>
              <a:spcBef>
                <a:spcPts val="500"/>
              </a:spcBef>
              <a:spcAft>
                <a:spcPts val="0"/>
              </a:spcAft>
              <a:buClr>
                <a:srgbClr val="2E7A40"/>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rgbClr val="2E7A40"/>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rgbClr val="2E7A40"/>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90000"/>
              </a:lnSpc>
              <a:spcBef>
                <a:spcPts val="500"/>
              </a:spcBef>
              <a:spcAft>
                <a:spcPts val="0"/>
              </a:spcAft>
              <a:buClr>
                <a:srgbClr val="2E7A40"/>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88" name="Google Shape;1788;p228"/>
          <p:cNvSpPr txBox="1">
            <a:spLocks noGrp="1"/>
          </p:cNvSpPr>
          <p:nvPr>
            <p:ph type="body" idx="2"/>
          </p:nvPr>
        </p:nvSpPr>
        <p:spPr>
          <a:xfrm>
            <a:off x="5384659" y="2879588"/>
            <a:ext cx="2584200" cy="216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2E7A40"/>
              </a:buClr>
              <a:buSzPts val="1600"/>
              <a:buFont typeface="Arial"/>
              <a:buNone/>
              <a:defRPr sz="1600" b="0" i="0" u="none" strike="noStrike" cap="none">
                <a:solidFill>
                  <a:schemeClr val="dk1"/>
                </a:solidFill>
                <a:latin typeface="Trebuchet MS"/>
                <a:ea typeface="Trebuchet MS"/>
                <a:cs typeface="Trebuchet MS"/>
                <a:sym typeface="Trebuchet MS"/>
              </a:defRPr>
            </a:lvl1pPr>
            <a:lvl2pPr marL="914400" marR="0" lvl="1" indent="-355600" algn="l" rtl="0">
              <a:lnSpc>
                <a:spcPct val="90000"/>
              </a:lnSpc>
              <a:spcBef>
                <a:spcPts val="500"/>
              </a:spcBef>
              <a:spcAft>
                <a:spcPts val="0"/>
              </a:spcAft>
              <a:buClr>
                <a:srgbClr val="2E7A40"/>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rgbClr val="2E7A40"/>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rgbClr val="2E7A40"/>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90000"/>
              </a:lnSpc>
              <a:spcBef>
                <a:spcPts val="500"/>
              </a:spcBef>
              <a:spcAft>
                <a:spcPts val="0"/>
              </a:spcAft>
              <a:buClr>
                <a:srgbClr val="2E7A40"/>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89" name="Google Shape;1789;p228"/>
          <p:cNvSpPr txBox="1">
            <a:spLocks noGrp="1"/>
          </p:cNvSpPr>
          <p:nvPr>
            <p:ph type="body" idx="3"/>
          </p:nvPr>
        </p:nvSpPr>
        <p:spPr>
          <a:xfrm>
            <a:off x="5384659" y="3176430"/>
            <a:ext cx="2584200" cy="216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2E7A40"/>
              </a:buClr>
              <a:buSzPts val="1600"/>
              <a:buFont typeface="Arial"/>
              <a:buNone/>
              <a:defRPr sz="1600" b="0" i="0" u="none" strike="noStrike" cap="none">
                <a:solidFill>
                  <a:schemeClr val="dk1"/>
                </a:solidFill>
                <a:latin typeface="Trebuchet MS"/>
                <a:ea typeface="Trebuchet MS"/>
                <a:cs typeface="Trebuchet MS"/>
                <a:sym typeface="Trebuchet MS"/>
              </a:defRPr>
            </a:lvl1pPr>
            <a:lvl2pPr marL="914400" marR="0" lvl="1" indent="-355600" algn="l" rtl="0">
              <a:lnSpc>
                <a:spcPct val="90000"/>
              </a:lnSpc>
              <a:spcBef>
                <a:spcPts val="500"/>
              </a:spcBef>
              <a:spcAft>
                <a:spcPts val="0"/>
              </a:spcAft>
              <a:buClr>
                <a:srgbClr val="2E7A40"/>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rgbClr val="2E7A40"/>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rgbClr val="2E7A40"/>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90000"/>
              </a:lnSpc>
              <a:spcBef>
                <a:spcPts val="500"/>
              </a:spcBef>
              <a:spcAft>
                <a:spcPts val="0"/>
              </a:spcAft>
              <a:buClr>
                <a:srgbClr val="2E7A40"/>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90" name="Google Shape;1790;p228"/>
          <p:cNvSpPr txBox="1">
            <a:spLocks noGrp="1"/>
          </p:cNvSpPr>
          <p:nvPr>
            <p:ph type="body" idx="4"/>
          </p:nvPr>
        </p:nvSpPr>
        <p:spPr>
          <a:xfrm>
            <a:off x="5384659" y="3467056"/>
            <a:ext cx="2584200" cy="216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2E7A40"/>
              </a:buClr>
              <a:buSzPts val="1600"/>
              <a:buFont typeface="Arial"/>
              <a:buNone/>
              <a:defRPr sz="1600" b="0" i="0" u="none" strike="noStrike" cap="none">
                <a:solidFill>
                  <a:schemeClr val="dk1"/>
                </a:solidFill>
                <a:latin typeface="Trebuchet MS"/>
                <a:ea typeface="Trebuchet MS"/>
                <a:cs typeface="Trebuchet MS"/>
                <a:sym typeface="Trebuchet MS"/>
              </a:defRPr>
            </a:lvl1pPr>
            <a:lvl2pPr marL="914400" marR="0" lvl="1" indent="-355600" algn="l" rtl="0">
              <a:lnSpc>
                <a:spcPct val="90000"/>
              </a:lnSpc>
              <a:spcBef>
                <a:spcPts val="500"/>
              </a:spcBef>
              <a:spcAft>
                <a:spcPts val="0"/>
              </a:spcAft>
              <a:buClr>
                <a:srgbClr val="2E7A40"/>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rgbClr val="2E7A40"/>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rgbClr val="2E7A40"/>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90000"/>
              </a:lnSpc>
              <a:spcBef>
                <a:spcPts val="500"/>
              </a:spcBef>
              <a:spcAft>
                <a:spcPts val="0"/>
              </a:spcAft>
              <a:buClr>
                <a:srgbClr val="2E7A40"/>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91" name="Google Shape;1791;p228"/>
          <p:cNvSpPr/>
          <p:nvPr/>
        </p:nvSpPr>
        <p:spPr>
          <a:xfrm>
            <a:off x="5091284" y="2618830"/>
            <a:ext cx="194130" cy="194130"/>
          </a:xfrm>
          <a:custGeom>
            <a:avLst/>
            <a:gdLst/>
            <a:ahLst/>
            <a:cxnLst/>
            <a:rect l="l" t="t"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a:noFill/>
          </a:ln>
        </p:spPr>
        <p:txBody>
          <a:bodyPr spcFirstLastPara="1" wrap="square" lIns="38100" tIns="38100" rIns="38100" bIns="381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3F3F3F"/>
              </a:solidFill>
              <a:latin typeface="Calibri"/>
              <a:ea typeface="Calibri"/>
              <a:cs typeface="Calibri"/>
              <a:sym typeface="Calibri"/>
            </a:endParaRPr>
          </a:p>
        </p:txBody>
      </p:sp>
      <p:sp>
        <p:nvSpPr>
          <p:cNvPr id="1792" name="Google Shape;1792;p228"/>
          <p:cNvSpPr/>
          <p:nvPr/>
        </p:nvSpPr>
        <p:spPr>
          <a:xfrm>
            <a:off x="5136042" y="2899214"/>
            <a:ext cx="121122" cy="222048"/>
          </a:xfrm>
          <a:custGeom>
            <a:avLst/>
            <a:gdLst/>
            <a:ahLst/>
            <a:cxnLst/>
            <a:rect l="l" t="t"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a:noFill/>
          </a:ln>
        </p:spPr>
        <p:txBody>
          <a:bodyPr spcFirstLastPara="1" wrap="square" lIns="38100" tIns="38100" rIns="38100" bIns="381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3F3F3F"/>
              </a:solidFill>
              <a:latin typeface="Calibri"/>
              <a:ea typeface="Calibri"/>
              <a:cs typeface="Calibri"/>
              <a:sym typeface="Calibri"/>
            </a:endParaRPr>
          </a:p>
        </p:txBody>
      </p:sp>
      <p:sp>
        <p:nvSpPr>
          <p:cNvPr id="1793" name="Google Shape;1793;p228"/>
          <p:cNvSpPr/>
          <p:nvPr/>
        </p:nvSpPr>
        <p:spPr>
          <a:xfrm>
            <a:off x="5105598" y="3223474"/>
            <a:ext cx="194130" cy="141210"/>
          </a:xfrm>
          <a:custGeom>
            <a:avLst/>
            <a:gdLst/>
            <a:ahLst/>
            <a:cxnLst/>
            <a:rect l="l" t="t"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a:noFill/>
          </a:ln>
        </p:spPr>
        <p:txBody>
          <a:bodyPr spcFirstLastPara="1" wrap="square" lIns="38100" tIns="38100" rIns="38100" bIns="381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3F3F3F"/>
              </a:solidFill>
              <a:latin typeface="Calibri"/>
              <a:ea typeface="Calibri"/>
              <a:cs typeface="Calibri"/>
              <a:sym typeface="Calibri"/>
            </a:endParaRPr>
          </a:p>
        </p:txBody>
      </p:sp>
      <p:sp>
        <p:nvSpPr>
          <p:cNvPr id="1794" name="Google Shape;1794;p228"/>
          <p:cNvSpPr/>
          <p:nvPr/>
        </p:nvSpPr>
        <p:spPr>
          <a:xfrm>
            <a:off x="5115181" y="3490192"/>
            <a:ext cx="175014" cy="175014"/>
          </a:xfrm>
          <a:custGeom>
            <a:avLst/>
            <a:gdLst/>
            <a:ahLst/>
            <a:cxnLst/>
            <a:rect l="l" t="t"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a:noFill/>
          </a:ln>
        </p:spPr>
        <p:txBody>
          <a:bodyPr spcFirstLastPara="1" wrap="square" lIns="38100" tIns="38100" rIns="38100" bIns="381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3F3F3F"/>
              </a:solidFill>
              <a:latin typeface="Calibri"/>
              <a:ea typeface="Calibri"/>
              <a:cs typeface="Calibri"/>
              <a:sym typeface="Calibri"/>
            </a:endParaRPr>
          </a:p>
        </p:txBody>
      </p:sp>
      <p:sp>
        <p:nvSpPr>
          <p:cNvPr id="1795" name="Google Shape;1795;p228"/>
          <p:cNvSpPr/>
          <p:nvPr/>
        </p:nvSpPr>
        <p:spPr>
          <a:xfrm rot="10800000" flipH="1">
            <a:off x="0" y="78"/>
            <a:ext cx="7968900" cy="4053000"/>
          </a:xfrm>
          <a:prstGeom prst="rtTriangle">
            <a:avLst/>
          </a:prstGeom>
          <a:solidFill>
            <a:srgbClr val="0B5394"/>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FFFFFF"/>
              </a:solidFill>
              <a:latin typeface="Calibri"/>
              <a:ea typeface="Calibri"/>
              <a:cs typeface="Calibri"/>
              <a:sym typeface="Calibri"/>
            </a:endParaRPr>
          </a:p>
        </p:txBody>
      </p:sp>
      <p:cxnSp>
        <p:nvCxnSpPr>
          <p:cNvPr id="1796" name="Google Shape;1796;p228"/>
          <p:cNvCxnSpPr/>
          <p:nvPr/>
        </p:nvCxnSpPr>
        <p:spPr>
          <a:xfrm rot="10800000" flipH="1">
            <a:off x="0" y="42"/>
            <a:ext cx="4523100" cy="2253300"/>
          </a:xfrm>
          <a:prstGeom prst="straightConnector1">
            <a:avLst/>
          </a:prstGeom>
          <a:noFill/>
          <a:ln w="9525" cap="flat" cmpd="sng">
            <a:solidFill>
              <a:srgbClr val="A5A5A5"/>
            </a:solidFill>
            <a:prstDash val="solid"/>
            <a:miter lim="800000"/>
            <a:headEnd type="none" w="sm" len="sm"/>
            <a:tailEnd type="none" w="sm" len="sm"/>
          </a:ln>
        </p:spPr>
      </p:cxnSp>
      <p:cxnSp>
        <p:nvCxnSpPr>
          <p:cNvPr id="1797" name="Google Shape;1797;p228"/>
          <p:cNvCxnSpPr/>
          <p:nvPr/>
        </p:nvCxnSpPr>
        <p:spPr>
          <a:xfrm rot="10800000" flipH="1">
            <a:off x="6753226" y="2943449"/>
            <a:ext cx="2390700" cy="1266600"/>
          </a:xfrm>
          <a:prstGeom prst="straightConnector1">
            <a:avLst/>
          </a:prstGeom>
          <a:noFill/>
          <a:ln w="9525" cap="flat" cmpd="sng">
            <a:solidFill>
              <a:srgbClr val="953735"/>
            </a:solidFill>
            <a:prstDash val="solid"/>
            <a:miter lim="800000"/>
            <a:headEnd type="none" w="sm" len="sm"/>
            <a:tailEnd type="none" w="sm" len="sm"/>
          </a:ln>
        </p:spPr>
      </p:cxnSp>
      <p:pic>
        <p:nvPicPr>
          <p:cNvPr id="1798" name="Google Shape;1798;p22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980986" y="833847"/>
            <a:ext cx="3758400" cy="3470700"/>
          </a:xfrm>
          <a:prstGeom prst="ellipse">
            <a:avLst/>
          </a:prstGeom>
          <a:noFill/>
          <a:ln>
            <a:noFill/>
          </a:ln>
        </p:spPr>
      </p:pic>
      <p:sp>
        <p:nvSpPr>
          <p:cNvPr id="1799" name="Google Shape;1799;p228"/>
          <p:cNvSpPr/>
          <p:nvPr/>
        </p:nvSpPr>
        <p:spPr>
          <a:xfrm>
            <a:off x="2210479" y="2008415"/>
            <a:ext cx="1285800" cy="961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FFFFFF"/>
              </a:solidFill>
              <a:latin typeface="Calibri"/>
              <a:ea typeface="Calibri"/>
              <a:cs typeface="Calibri"/>
              <a:sym typeface="Calibri"/>
            </a:endParaRPr>
          </a:p>
        </p:txBody>
      </p:sp>
      <p:pic>
        <p:nvPicPr>
          <p:cNvPr id="1800" name="Google Shape;1800;p228" descr="H:\Rotation 4 PSHC Category Management\CSAW\CSAW Logo - Color.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222725" y="2190460"/>
            <a:ext cx="1385207" cy="59725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7537">
          <p15:clr>
            <a:srgbClr val="FBAE40"/>
          </p15:clr>
        </p15:guide>
        <p15:guide id="3" pos="138">
          <p15:clr>
            <a:srgbClr val="FBAE40"/>
          </p15:clr>
        </p15:guide>
        <p15:guide id="4" orient="horz" pos="3133">
          <p15:clr>
            <a:srgbClr val="FBAE40"/>
          </p15:clr>
        </p15:guide>
        <p15:guide id="5" orient="horz" pos="107">
          <p15:clr>
            <a:srgbClr val="FBAE40"/>
          </p15:clr>
        </p15:guide>
        <p15:guide id="6" pos="2457">
          <p15:clr>
            <a:srgbClr val="FBAE40"/>
          </p15:clr>
        </p15:guide>
        <p15:guide id="7" pos="438">
          <p15:clr>
            <a:srgbClr val="FBAE40"/>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matchingName="Basic Title Template">
  <p:cSld name="Basic Title Template">
    <p:spTree>
      <p:nvGrpSpPr>
        <p:cNvPr id="1" name="Shape 1801"/>
        <p:cNvGrpSpPr/>
        <p:nvPr/>
      </p:nvGrpSpPr>
      <p:grpSpPr>
        <a:xfrm>
          <a:off x="0" y="0"/>
          <a:ext cx="0" cy="0"/>
          <a:chOff x="0" y="0"/>
          <a:chExt cx="0" cy="0"/>
        </a:xfrm>
      </p:grpSpPr>
      <p:sp>
        <p:nvSpPr>
          <p:cNvPr id="1802" name="Google Shape;1802;p229"/>
          <p:cNvSpPr/>
          <p:nvPr/>
        </p:nvSpPr>
        <p:spPr>
          <a:xfrm rot="10800000" flipH="1">
            <a:off x="0" y="78"/>
            <a:ext cx="7968900" cy="4053000"/>
          </a:xfrm>
          <a:prstGeom prst="rtTriangl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FFFFFF"/>
              </a:solidFill>
              <a:latin typeface="Calibri"/>
              <a:ea typeface="Calibri"/>
              <a:cs typeface="Calibri"/>
              <a:sym typeface="Calibri"/>
            </a:endParaRPr>
          </a:p>
        </p:txBody>
      </p:sp>
      <p:cxnSp>
        <p:nvCxnSpPr>
          <p:cNvPr id="1803" name="Google Shape;1803;p229"/>
          <p:cNvCxnSpPr/>
          <p:nvPr/>
        </p:nvCxnSpPr>
        <p:spPr>
          <a:xfrm rot="10800000" flipH="1">
            <a:off x="0" y="42"/>
            <a:ext cx="4523100" cy="2253300"/>
          </a:xfrm>
          <a:prstGeom prst="straightConnector1">
            <a:avLst/>
          </a:prstGeom>
          <a:noFill/>
          <a:ln w="9525" cap="flat" cmpd="sng">
            <a:solidFill>
              <a:srgbClr val="A5A5A5"/>
            </a:solidFill>
            <a:prstDash val="solid"/>
            <a:miter lim="800000"/>
            <a:headEnd type="none" w="sm" len="sm"/>
            <a:tailEnd type="none" w="sm" len="sm"/>
          </a:ln>
        </p:spPr>
      </p:cxnSp>
      <p:cxnSp>
        <p:nvCxnSpPr>
          <p:cNvPr id="1804" name="Google Shape;1804;p229"/>
          <p:cNvCxnSpPr/>
          <p:nvPr/>
        </p:nvCxnSpPr>
        <p:spPr>
          <a:xfrm rot="10800000" flipH="1">
            <a:off x="6753226" y="2943449"/>
            <a:ext cx="2390700" cy="1266600"/>
          </a:xfrm>
          <a:prstGeom prst="straightConnector1">
            <a:avLst/>
          </a:prstGeom>
          <a:noFill/>
          <a:ln w="9525" cap="flat" cmpd="sng">
            <a:solidFill>
              <a:srgbClr val="953735"/>
            </a:solidFill>
            <a:prstDash val="solid"/>
            <a:miter lim="800000"/>
            <a:headEnd type="none" w="sm" len="sm"/>
            <a:tailEnd type="none" w="sm" len="sm"/>
          </a:ln>
        </p:spPr>
      </p:cxnSp>
      <p:sp>
        <p:nvSpPr>
          <p:cNvPr id="1805" name="Google Shape;1805;p229" title="Title"/>
          <p:cNvSpPr txBox="1">
            <a:spLocks noGrp="1"/>
          </p:cNvSpPr>
          <p:nvPr>
            <p:ph type="ctrTitle"/>
          </p:nvPr>
        </p:nvSpPr>
        <p:spPr>
          <a:xfrm>
            <a:off x="4781791" y="1504563"/>
            <a:ext cx="3640200" cy="1212300"/>
          </a:xfrm>
          <a:prstGeom prst="rect">
            <a:avLst/>
          </a:prstGeom>
          <a:noFill/>
          <a:ln>
            <a:noFill/>
          </a:ln>
        </p:spPr>
        <p:txBody>
          <a:bodyPr spcFirstLastPara="1" wrap="square" lIns="91425" tIns="45700" rIns="91425" bIns="0" anchor="b" anchorCtr="0">
            <a:noAutofit/>
          </a:bodyPr>
          <a:lstStyle>
            <a:lvl1pPr lvl="0" algn="l" rtl="0">
              <a:lnSpc>
                <a:spcPct val="90000"/>
              </a:lnSpc>
              <a:spcBef>
                <a:spcPts val="0"/>
              </a:spcBef>
              <a:spcAft>
                <a:spcPts val="0"/>
              </a:spcAft>
              <a:buClr>
                <a:srgbClr val="17375E"/>
              </a:buClr>
              <a:buSzPts val="4000"/>
              <a:buFont typeface="Trebuchet MS"/>
              <a:buNone/>
              <a:defRPr sz="4000" b="1">
                <a:solidFill>
                  <a:srgbClr val="17375E"/>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06" name="Google Shape;1806;p229" title="Subtitle"/>
          <p:cNvSpPr txBox="1">
            <a:spLocks noGrp="1"/>
          </p:cNvSpPr>
          <p:nvPr>
            <p:ph type="subTitle" idx="1"/>
          </p:nvPr>
        </p:nvSpPr>
        <p:spPr>
          <a:xfrm>
            <a:off x="4781411" y="2730749"/>
            <a:ext cx="3640800" cy="9432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2E7A40"/>
              </a:buClr>
              <a:buSzPts val="2000"/>
              <a:buFont typeface="Arial"/>
              <a:buNone/>
              <a:defRPr sz="2000" b="0" i="0" u="none" strike="noStrike" cap="none">
                <a:solidFill>
                  <a:schemeClr val="accent6"/>
                </a:solidFill>
                <a:latin typeface="Trebuchet MS"/>
                <a:ea typeface="Trebuchet MS"/>
                <a:cs typeface="Trebuchet MS"/>
                <a:sym typeface="Trebuchet MS"/>
              </a:defRPr>
            </a:lvl1pPr>
            <a:lvl2pPr marR="0" lvl="1" algn="ctr" rtl="0">
              <a:lnSpc>
                <a:spcPct val="90000"/>
              </a:lnSpc>
              <a:spcBef>
                <a:spcPts val="500"/>
              </a:spcBef>
              <a:spcAft>
                <a:spcPts val="0"/>
              </a:spcAft>
              <a:buClr>
                <a:srgbClr val="2E7A40"/>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rgbClr val="2E7A40"/>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rgbClr val="2E7A40"/>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rgbClr val="2E7A40"/>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cxnSp>
        <p:nvCxnSpPr>
          <p:cNvPr id="1807" name="Google Shape;1807;p229"/>
          <p:cNvCxnSpPr/>
          <p:nvPr/>
        </p:nvCxnSpPr>
        <p:spPr>
          <a:xfrm rot="10800000" flipH="1">
            <a:off x="-13378" y="3524902"/>
            <a:ext cx="1439700" cy="750900"/>
          </a:xfrm>
          <a:prstGeom prst="straightConnector1">
            <a:avLst/>
          </a:prstGeom>
          <a:noFill/>
          <a:ln w="9525" cap="flat" cmpd="sng">
            <a:solidFill>
              <a:srgbClr val="17375E"/>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1620">
          <p15:clr>
            <a:srgbClr val="FBAE40"/>
          </p15:clr>
        </p15:guide>
        <p15:guide id="2" pos="7537">
          <p15:clr>
            <a:srgbClr val="FBAE40"/>
          </p15:clr>
        </p15:guide>
        <p15:guide id="3" pos="138">
          <p15:clr>
            <a:srgbClr val="FBAE40"/>
          </p15:clr>
        </p15:guide>
        <p15:guide id="4" orient="horz" pos="3133">
          <p15:clr>
            <a:srgbClr val="FBAE40"/>
          </p15:clr>
        </p15:guide>
        <p15:guide id="5" orient="horz" pos="107">
          <p15:clr>
            <a:srgbClr val="FBAE40"/>
          </p15:clr>
        </p15:guide>
        <p15:guide id="6" pos="2457">
          <p15:clr>
            <a:srgbClr val="FBAE40"/>
          </p15:clr>
        </p15:guide>
        <p15:guide id="7" pos="43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Attending Slide - Option 1 1">
  <p:cSld name="SECTION_HEADER_1_1_1">
    <p:spTree>
      <p:nvGrpSpPr>
        <p:cNvPr id="1" name="Shape 141"/>
        <p:cNvGrpSpPr/>
        <p:nvPr/>
      </p:nvGrpSpPr>
      <p:grpSpPr>
        <a:xfrm>
          <a:off x="0" y="0"/>
          <a:ext cx="0" cy="0"/>
          <a:chOff x="0" y="0"/>
          <a:chExt cx="0" cy="0"/>
        </a:xfrm>
      </p:grpSpPr>
      <p:pic>
        <p:nvPicPr>
          <p:cNvPr id="142" name="Google Shape;142;p24"/>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0" y="0"/>
            <a:ext cx="9144023" cy="5143501"/>
          </a:xfrm>
          <a:prstGeom prst="rect">
            <a:avLst/>
          </a:prstGeom>
          <a:noFill/>
          <a:ln>
            <a:noFill/>
          </a:ln>
        </p:spPr>
      </p:pic>
      <p:sp>
        <p:nvSpPr>
          <p:cNvPr id="143" name="Google Shape;143;p24"/>
          <p:cNvSpPr txBox="1">
            <a:spLocks noGrp="1"/>
          </p:cNvSpPr>
          <p:nvPr>
            <p:ph type="title"/>
          </p:nvPr>
        </p:nvSpPr>
        <p:spPr>
          <a:xfrm>
            <a:off x="128825" y="332225"/>
            <a:ext cx="5413500" cy="12882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3600"/>
              <a:buNone/>
              <a:defRPr sz="3600">
                <a:solidFill>
                  <a:schemeClr val="lt1"/>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144" name="Google Shape;144;p24"/>
          <p:cNvSpPr txBox="1">
            <a:spLocks noGrp="1"/>
          </p:cNvSpPr>
          <p:nvPr>
            <p:ph type="sldNum" idx="12"/>
          </p:nvPr>
        </p:nvSpPr>
        <p:spPr>
          <a:xfrm>
            <a:off x="693830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145" name="Google Shape;145;p24"/>
          <p:cNvSpPr>
            <a:spLocks noGrp="1"/>
          </p:cNvSpPr>
          <p:nvPr>
            <p:ph type="pic" idx="2"/>
          </p:nvPr>
        </p:nvSpPr>
        <p:spPr>
          <a:xfrm>
            <a:off x="441950" y="2143775"/>
            <a:ext cx="1351200" cy="1773000"/>
          </a:xfrm>
          <a:prstGeom prst="rect">
            <a:avLst/>
          </a:prstGeom>
          <a:noFill/>
          <a:ln>
            <a:noFill/>
          </a:ln>
        </p:spPr>
      </p:sp>
      <p:sp>
        <p:nvSpPr>
          <p:cNvPr id="146" name="Google Shape;146;p24"/>
          <p:cNvSpPr txBox="1"/>
          <p:nvPr/>
        </p:nvSpPr>
        <p:spPr>
          <a:xfrm>
            <a:off x="2032000" y="2143775"/>
            <a:ext cx="3799800" cy="738900"/>
          </a:xfrm>
          <a:prstGeom prst="rect">
            <a:avLst/>
          </a:prstGeom>
          <a:noFill/>
          <a:ln>
            <a:noFill/>
          </a:ln>
          <a:effectLst>
            <a:outerShdw blurRad="171450" dist="57150" dir="5400000" algn="bl" rotWithShape="0">
              <a:srgbClr val="000000"/>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 sz="3600" b="1">
                <a:solidFill>
                  <a:schemeClr val="lt1"/>
                </a:solidFill>
              </a:rPr>
              <a:t>I’m Attending</a:t>
            </a:r>
            <a:endParaRPr sz="3600" b="1">
              <a:solidFill>
                <a:schemeClr val="lt1"/>
              </a:solidFill>
            </a:endParaRPr>
          </a:p>
        </p:txBody>
      </p:sp>
      <p:sp>
        <p:nvSpPr>
          <p:cNvPr id="147" name="Google Shape;147;p24"/>
          <p:cNvSpPr txBox="1">
            <a:spLocks noGrp="1"/>
          </p:cNvSpPr>
          <p:nvPr>
            <p:ph type="body" idx="1"/>
          </p:nvPr>
        </p:nvSpPr>
        <p:spPr>
          <a:xfrm>
            <a:off x="2001525" y="2956475"/>
            <a:ext cx="3799800" cy="9603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148" name="Google Shape;148;p24"/>
          <p:cNvSpPr/>
          <p:nvPr/>
        </p:nvSpPr>
        <p:spPr>
          <a:xfrm>
            <a:off x="7915200" y="3819225"/>
            <a:ext cx="1107000" cy="1324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9" name="Google Shape;149;p2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794925" y="3749325"/>
            <a:ext cx="1448702" cy="1559076"/>
          </a:xfrm>
          <a:prstGeom prst="rect">
            <a:avLst/>
          </a:prstGeom>
          <a:noFill/>
          <a:ln>
            <a:noFill/>
          </a:ln>
        </p:spPr>
      </p:pic>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matchingName="Basic Section Template">
  <p:cSld name="Basic Section Template">
    <p:spTree>
      <p:nvGrpSpPr>
        <p:cNvPr id="1" name="Shape 1808"/>
        <p:cNvGrpSpPr/>
        <p:nvPr/>
      </p:nvGrpSpPr>
      <p:grpSpPr>
        <a:xfrm>
          <a:off x="0" y="0"/>
          <a:ext cx="0" cy="0"/>
          <a:chOff x="0" y="0"/>
          <a:chExt cx="0" cy="0"/>
        </a:xfrm>
      </p:grpSpPr>
      <p:sp>
        <p:nvSpPr>
          <p:cNvPr id="1809" name="Google Shape;1809;p230"/>
          <p:cNvSpPr/>
          <p:nvPr/>
        </p:nvSpPr>
        <p:spPr>
          <a:xfrm rot="10800000" flipH="1">
            <a:off x="0" y="78"/>
            <a:ext cx="7968900" cy="4053000"/>
          </a:xfrm>
          <a:prstGeom prst="rtTriangl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FFFFFF"/>
              </a:solidFill>
              <a:latin typeface="Calibri"/>
              <a:ea typeface="Calibri"/>
              <a:cs typeface="Calibri"/>
              <a:sym typeface="Calibri"/>
            </a:endParaRPr>
          </a:p>
        </p:txBody>
      </p:sp>
      <p:sp>
        <p:nvSpPr>
          <p:cNvPr id="1810" name="Google Shape;1810;p230"/>
          <p:cNvSpPr/>
          <p:nvPr/>
        </p:nvSpPr>
        <p:spPr>
          <a:xfrm rot="-1272533">
            <a:off x="-409465" y="2639287"/>
            <a:ext cx="2758113" cy="1413681"/>
          </a:xfrm>
          <a:prstGeom prst="parallelogram">
            <a:avLst>
              <a:gd name="adj" fmla="val 53218"/>
            </a:avLst>
          </a:prstGeom>
          <a:solidFill>
            <a:srgbClr val="95373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FFFFFF"/>
              </a:solidFill>
              <a:latin typeface="Calibri"/>
              <a:ea typeface="Calibri"/>
              <a:cs typeface="Calibri"/>
              <a:sym typeface="Calibri"/>
            </a:endParaRPr>
          </a:p>
        </p:txBody>
      </p:sp>
      <p:cxnSp>
        <p:nvCxnSpPr>
          <p:cNvPr id="1811" name="Google Shape;1811;p230"/>
          <p:cNvCxnSpPr/>
          <p:nvPr/>
        </p:nvCxnSpPr>
        <p:spPr>
          <a:xfrm rot="10800000" flipH="1">
            <a:off x="0" y="757497"/>
            <a:ext cx="1338900" cy="680700"/>
          </a:xfrm>
          <a:prstGeom prst="straightConnector1">
            <a:avLst/>
          </a:prstGeom>
          <a:noFill/>
          <a:ln w="9525" cap="flat" cmpd="sng">
            <a:solidFill>
              <a:srgbClr val="A5A5A5"/>
            </a:solidFill>
            <a:prstDash val="solid"/>
            <a:miter lim="800000"/>
            <a:headEnd type="none" w="sm" len="sm"/>
            <a:tailEnd type="none" w="sm" len="sm"/>
          </a:ln>
        </p:spPr>
      </p:cxnSp>
      <p:sp>
        <p:nvSpPr>
          <p:cNvPr id="1812" name="Google Shape;1812;p230" title="Title"/>
          <p:cNvSpPr txBox="1">
            <a:spLocks noGrp="1"/>
          </p:cNvSpPr>
          <p:nvPr>
            <p:ph type="title"/>
          </p:nvPr>
        </p:nvSpPr>
        <p:spPr>
          <a:xfrm>
            <a:off x="4712882" y="1490566"/>
            <a:ext cx="3683700" cy="1342500"/>
          </a:xfrm>
          <a:prstGeom prst="rect">
            <a:avLst/>
          </a:prstGeom>
          <a:noFill/>
          <a:ln>
            <a:noFill/>
          </a:ln>
        </p:spPr>
        <p:txBody>
          <a:bodyPr spcFirstLastPara="1" wrap="square" lIns="91425" tIns="45700" rIns="91425" bIns="0" anchor="b" anchorCtr="0">
            <a:noAutofit/>
          </a:bodyPr>
          <a:lstStyle>
            <a:lvl1pPr lvl="0" algn="l" rtl="0">
              <a:lnSpc>
                <a:spcPct val="90000"/>
              </a:lnSpc>
              <a:spcBef>
                <a:spcPts val="0"/>
              </a:spcBef>
              <a:spcAft>
                <a:spcPts val="0"/>
              </a:spcAft>
              <a:buClr>
                <a:srgbClr val="17375E"/>
              </a:buClr>
              <a:buSzPts val="3600"/>
              <a:buFont typeface="Trebuchet MS"/>
              <a:buNone/>
              <a:defRPr sz="3600" b="1">
                <a:solidFill>
                  <a:srgbClr val="17375E"/>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13" name="Google Shape;1813;p230" title="Subtitle"/>
          <p:cNvSpPr txBox="1">
            <a:spLocks noGrp="1"/>
          </p:cNvSpPr>
          <p:nvPr>
            <p:ph type="body" idx="1"/>
          </p:nvPr>
        </p:nvSpPr>
        <p:spPr>
          <a:xfrm>
            <a:off x="4712882" y="2844035"/>
            <a:ext cx="3683700" cy="682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2E7A40"/>
              </a:buClr>
              <a:buSzPts val="1800"/>
              <a:buFont typeface="Arial"/>
              <a:buNone/>
              <a:defRPr sz="18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500"/>
              </a:spcBef>
              <a:spcAft>
                <a:spcPts val="0"/>
              </a:spcAft>
              <a:buClr>
                <a:srgbClr val="2E7A40"/>
              </a:buClr>
              <a:buSzPts val="2000"/>
              <a:buFont typeface="Arial"/>
              <a:buNone/>
              <a:defRPr sz="2000" b="0" i="0" u="none" strike="noStrike" cap="none">
                <a:solidFill>
                  <a:srgbClr val="909090"/>
                </a:solidFill>
                <a:latin typeface="Calibri"/>
                <a:ea typeface="Calibri"/>
                <a:cs typeface="Calibri"/>
                <a:sym typeface="Calibri"/>
              </a:defRPr>
            </a:lvl2pPr>
            <a:lvl3pPr marL="1371600" marR="0" lvl="2" indent="-228600" algn="l" rtl="0">
              <a:lnSpc>
                <a:spcPct val="90000"/>
              </a:lnSpc>
              <a:spcBef>
                <a:spcPts val="500"/>
              </a:spcBef>
              <a:spcAft>
                <a:spcPts val="0"/>
              </a:spcAft>
              <a:buClr>
                <a:srgbClr val="2E7A40"/>
              </a:buClr>
              <a:buSzPts val="1800"/>
              <a:buFont typeface="Arial"/>
              <a:buNone/>
              <a:defRPr sz="1800" b="0" i="0" u="none" strike="noStrike" cap="none">
                <a:solidFill>
                  <a:srgbClr val="909090"/>
                </a:solidFill>
                <a:latin typeface="Calibri"/>
                <a:ea typeface="Calibri"/>
                <a:cs typeface="Calibri"/>
                <a:sym typeface="Calibri"/>
              </a:defRPr>
            </a:lvl3pPr>
            <a:lvl4pPr marL="1828800" marR="0" lvl="3" indent="-228600" algn="l" rtl="0">
              <a:lnSpc>
                <a:spcPct val="90000"/>
              </a:lnSpc>
              <a:spcBef>
                <a:spcPts val="500"/>
              </a:spcBef>
              <a:spcAft>
                <a:spcPts val="0"/>
              </a:spcAft>
              <a:buClr>
                <a:srgbClr val="2E7A40"/>
              </a:buClr>
              <a:buSzPts val="1600"/>
              <a:buFont typeface="Arial"/>
              <a:buNone/>
              <a:defRPr sz="1600" b="0" i="0" u="none" strike="noStrike" cap="none">
                <a:solidFill>
                  <a:srgbClr val="909090"/>
                </a:solidFill>
                <a:latin typeface="Calibri"/>
                <a:ea typeface="Calibri"/>
                <a:cs typeface="Calibri"/>
                <a:sym typeface="Calibri"/>
              </a:defRPr>
            </a:lvl4pPr>
            <a:lvl5pPr marL="2286000" marR="0" lvl="4" indent="-228600" algn="l" rtl="0">
              <a:lnSpc>
                <a:spcPct val="90000"/>
              </a:lnSpc>
              <a:spcBef>
                <a:spcPts val="500"/>
              </a:spcBef>
              <a:spcAft>
                <a:spcPts val="0"/>
              </a:spcAft>
              <a:buClr>
                <a:srgbClr val="2E7A40"/>
              </a:buClr>
              <a:buSzPts val="1600"/>
              <a:buFont typeface="Arial"/>
              <a:buNone/>
              <a:defRPr sz="1600" b="0" i="0" u="none" strike="noStrike" cap="none">
                <a:solidFill>
                  <a:srgbClr val="909090"/>
                </a:solidFill>
                <a:latin typeface="Calibri"/>
                <a:ea typeface="Calibri"/>
                <a:cs typeface="Calibri"/>
                <a:sym typeface="Calibri"/>
              </a:defRPr>
            </a:lvl5pPr>
            <a:lvl6pPr marL="2743200" marR="0" lvl="5" indent="-228600" algn="l" rtl="0">
              <a:lnSpc>
                <a:spcPct val="90000"/>
              </a:lnSpc>
              <a:spcBef>
                <a:spcPts val="500"/>
              </a:spcBef>
              <a:spcAft>
                <a:spcPts val="0"/>
              </a:spcAft>
              <a:buClr>
                <a:srgbClr val="909090"/>
              </a:buClr>
              <a:buSzPts val="1600"/>
              <a:buFont typeface="Arial"/>
              <a:buNone/>
              <a:defRPr sz="1600" b="0" i="0" u="none" strike="noStrike" cap="none">
                <a:solidFill>
                  <a:srgbClr val="909090"/>
                </a:solidFill>
                <a:latin typeface="Calibri"/>
                <a:ea typeface="Calibri"/>
                <a:cs typeface="Calibri"/>
                <a:sym typeface="Calibri"/>
              </a:defRPr>
            </a:lvl6pPr>
            <a:lvl7pPr marL="3200400" marR="0" lvl="6" indent="-228600" algn="l" rtl="0">
              <a:lnSpc>
                <a:spcPct val="90000"/>
              </a:lnSpc>
              <a:spcBef>
                <a:spcPts val="500"/>
              </a:spcBef>
              <a:spcAft>
                <a:spcPts val="0"/>
              </a:spcAft>
              <a:buClr>
                <a:srgbClr val="909090"/>
              </a:buClr>
              <a:buSzPts val="1600"/>
              <a:buFont typeface="Arial"/>
              <a:buNone/>
              <a:defRPr sz="1600" b="0" i="0" u="none" strike="noStrike" cap="none">
                <a:solidFill>
                  <a:srgbClr val="909090"/>
                </a:solidFill>
                <a:latin typeface="Calibri"/>
                <a:ea typeface="Calibri"/>
                <a:cs typeface="Calibri"/>
                <a:sym typeface="Calibri"/>
              </a:defRPr>
            </a:lvl7pPr>
            <a:lvl8pPr marL="3657600" marR="0" lvl="7" indent="-228600" algn="l" rtl="0">
              <a:lnSpc>
                <a:spcPct val="90000"/>
              </a:lnSpc>
              <a:spcBef>
                <a:spcPts val="500"/>
              </a:spcBef>
              <a:spcAft>
                <a:spcPts val="0"/>
              </a:spcAft>
              <a:buClr>
                <a:srgbClr val="909090"/>
              </a:buClr>
              <a:buSzPts val="1600"/>
              <a:buFont typeface="Arial"/>
              <a:buNone/>
              <a:defRPr sz="1600" b="0" i="0" u="none" strike="noStrike" cap="none">
                <a:solidFill>
                  <a:srgbClr val="909090"/>
                </a:solidFill>
                <a:latin typeface="Calibri"/>
                <a:ea typeface="Calibri"/>
                <a:cs typeface="Calibri"/>
                <a:sym typeface="Calibri"/>
              </a:defRPr>
            </a:lvl8pPr>
            <a:lvl9pPr marL="4114800" marR="0" lvl="8" indent="-228600" algn="l" rtl="0">
              <a:lnSpc>
                <a:spcPct val="90000"/>
              </a:lnSpc>
              <a:spcBef>
                <a:spcPts val="500"/>
              </a:spcBef>
              <a:spcAft>
                <a:spcPts val="0"/>
              </a:spcAft>
              <a:buClr>
                <a:srgbClr val="909090"/>
              </a:buClr>
              <a:buSzPts val="1600"/>
              <a:buFont typeface="Arial"/>
              <a:buNone/>
              <a:defRPr sz="1600" b="0" i="0" u="none" strike="noStrike" cap="none">
                <a:solidFill>
                  <a:srgbClr val="909090"/>
                </a:solidFill>
                <a:latin typeface="Calibri"/>
                <a:ea typeface="Calibri"/>
                <a:cs typeface="Calibri"/>
                <a:sym typeface="Calibri"/>
              </a:defRPr>
            </a:lvl9pPr>
          </a:lstStyle>
          <a:p>
            <a:endParaRPr/>
          </a:p>
        </p:txBody>
      </p:sp>
      <p:cxnSp>
        <p:nvCxnSpPr>
          <p:cNvPr id="1814" name="Google Shape;1814;p230"/>
          <p:cNvCxnSpPr/>
          <p:nvPr/>
        </p:nvCxnSpPr>
        <p:spPr>
          <a:xfrm rot="10800000" flipH="1">
            <a:off x="6753226" y="2943449"/>
            <a:ext cx="2390700" cy="1266600"/>
          </a:xfrm>
          <a:prstGeom prst="straightConnector1">
            <a:avLst/>
          </a:prstGeom>
          <a:noFill/>
          <a:ln w="9525" cap="flat" cmpd="sng">
            <a:solidFill>
              <a:srgbClr val="953735"/>
            </a:solidFill>
            <a:prstDash val="solid"/>
            <a:miter lim="800000"/>
            <a:headEnd type="none" w="sm" len="sm"/>
            <a:tailEnd type="none" w="sm" len="sm"/>
          </a:ln>
        </p:spPr>
      </p:cxnSp>
      <p:sp>
        <p:nvSpPr>
          <p:cNvPr id="1815" name="Google Shape;1815;p230"/>
          <p:cNvSpPr/>
          <p:nvPr/>
        </p:nvSpPr>
        <p:spPr>
          <a:xfrm>
            <a:off x="5815584" y="1"/>
            <a:ext cx="1693800" cy="557100"/>
          </a:xfrm>
          <a:prstGeom prst="parallelogram">
            <a:avLst>
              <a:gd name="adj" fmla="val 195850"/>
            </a:avLst>
          </a:prstGeom>
          <a:solidFill>
            <a:srgbClr val="17375E"/>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FFFFFF"/>
              </a:solidFill>
              <a:latin typeface="Calibri"/>
              <a:ea typeface="Calibri"/>
              <a:cs typeface="Calibri"/>
              <a:sym typeface="Calibri"/>
            </a:endParaRPr>
          </a:p>
        </p:txBody>
      </p:sp>
      <p:cxnSp>
        <p:nvCxnSpPr>
          <p:cNvPr id="1816" name="Google Shape;1816;p230"/>
          <p:cNvCxnSpPr/>
          <p:nvPr/>
        </p:nvCxnSpPr>
        <p:spPr>
          <a:xfrm rot="10800000" flipH="1">
            <a:off x="0" y="306383"/>
            <a:ext cx="4946400" cy="2552400"/>
          </a:xfrm>
          <a:prstGeom prst="straightConnector1">
            <a:avLst/>
          </a:prstGeom>
          <a:noFill/>
          <a:ln w="9525" cap="flat" cmpd="sng">
            <a:solidFill>
              <a:srgbClr val="A5A5A5"/>
            </a:solidFill>
            <a:prstDash val="solid"/>
            <a:miter lim="800000"/>
            <a:headEnd type="none" w="sm" len="sm"/>
            <a:tailEnd type="none" w="sm" len="sm"/>
          </a:ln>
        </p:spPr>
      </p:cxnSp>
      <p:cxnSp>
        <p:nvCxnSpPr>
          <p:cNvPr id="1817" name="Google Shape;1817;p230"/>
          <p:cNvCxnSpPr/>
          <p:nvPr/>
        </p:nvCxnSpPr>
        <p:spPr>
          <a:xfrm rot="10800000" flipH="1">
            <a:off x="-13378" y="3950099"/>
            <a:ext cx="1439700" cy="750900"/>
          </a:xfrm>
          <a:prstGeom prst="straightConnector1">
            <a:avLst/>
          </a:prstGeom>
          <a:noFill/>
          <a:ln w="9525" cap="flat" cmpd="sng">
            <a:solidFill>
              <a:schemeClr val="accent1"/>
            </a:solidFill>
            <a:prstDash val="solid"/>
            <a:miter lim="800000"/>
            <a:headEnd type="none" w="sm" len="sm"/>
            <a:tailEnd type="none" w="sm" len="sm"/>
          </a:ln>
        </p:spPr>
      </p:cxnSp>
      <p:sp>
        <p:nvSpPr>
          <p:cNvPr id="1818" name="Google Shape;1818;p230"/>
          <p:cNvSpPr/>
          <p:nvPr/>
        </p:nvSpPr>
        <p:spPr>
          <a:xfrm rot="-1272121">
            <a:off x="-78746" y="2548315"/>
            <a:ext cx="1027769" cy="191480"/>
          </a:xfrm>
          <a:prstGeom prst="parallelogram">
            <a:avLst>
              <a:gd name="adj" fmla="val 53218"/>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FFFFFF"/>
              </a:solidFill>
              <a:latin typeface="Calibri"/>
              <a:ea typeface="Calibri"/>
              <a:cs typeface="Calibri"/>
              <a:sym typeface="Calibri"/>
            </a:endParaRPr>
          </a:p>
        </p:txBody>
      </p:sp>
    </p:spTree>
  </p:cSld>
  <p:clrMapOvr>
    <a:masterClrMapping/>
  </p:clrMapOvr>
  <p:extLst>
    <p:ext uri="{DCECCB84-F9BA-43D5-87BE-67443E8EF086}">
      <p15:sldGuideLst xmlns:p15="http://schemas.microsoft.com/office/powerpoint/2012/main">
        <p15:guide id="1" orient="horz" pos="1637">
          <p15:clr>
            <a:srgbClr val="FBAE40"/>
          </p15:clr>
        </p15:guide>
        <p15:guide id="2" pos="3840">
          <p15:clr>
            <a:srgbClr val="FBAE40"/>
          </p15:clr>
        </p15:guide>
        <p15:guide id="3" pos="143">
          <p15:clr>
            <a:srgbClr val="FBAE40"/>
          </p15:clr>
        </p15:guide>
        <p15:guide id="4" orient="horz" pos="3127">
          <p15:clr>
            <a:srgbClr val="FBAE40"/>
          </p15:clr>
        </p15:guide>
        <p15:guide id="5" pos="7537">
          <p15:clr>
            <a:srgbClr val="FBAE40"/>
          </p15:clr>
        </p15:guide>
        <p15:guide id="6" orient="horz" pos="107">
          <p15:clr>
            <a:srgbClr val="FBAE40"/>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819"/>
        <p:cNvGrpSpPr/>
        <p:nvPr/>
      </p:nvGrpSpPr>
      <p:grpSpPr>
        <a:xfrm>
          <a:off x="0" y="0"/>
          <a:ext cx="0" cy="0"/>
          <a:chOff x="0" y="0"/>
          <a:chExt cx="0" cy="0"/>
        </a:xfrm>
      </p:grpSpPr>
      <p:cxnSp>
        <p:nvCxnSpPr>
          <p:cNvPr id="1820" name="Google Shape;1820;p231"/>
          <p:cNvCxnSpPr/>
          <p:nvPr/>
        </p:nvCxnSpPr>
        <p:spPr>
          <a:xfrm rot="10800000">
            <a:off x="-7071" y="2725618"/>
            <a:ext cx="1434600" cy="1179600"/>
          </a:xfrm>
          <a:prstGeom prst="straightConnector1">
            <a:avLst/>
          </a:prstGeom>
          <a:noFill/>
          <a:ln w="9525" cap="flat" cmpd="sng">
            <a:solidFill>
              <a:srgbClr val="953735"/>
            </a:solidFill>
            <a:prstDash val="solid"/>
            <a:miter lim="800000"/>
            <a:headEnd type="none" w="sm" len="sm"/>
            <a:tailEnd type="none" w="sm" len="sm"/>
          </a:ln>
        </p:spPr>
      </p:cxnSp>
      <p:grpSp>
        <p:nvGrpSpPr>
          <p:cNvPr id="1821" name="Google Shape;1821;p231"/>
          <p:cNvGrpSpPr/>
          <p:nvPr/>
        </p:nvGrpSpPr>
        <p:grpSpPr>
          <a:xfrm flipH="1">
            <a:off x="5670930" y="2"/>
            <a:ext cx="3573056" cy="2655711"/>
            <a:chOff x="-124275" y="-1"/>
            <a:chExt cx="4764075" cy="3367200"/>
          </a:xfrm>
        </p:grpSpPr>
        <p:sp>
          <p:nvSpPr>
            <p:cNvPr id="1822" name="Google Shape;1822;p231"/>
            <p:cNvSpPr/>
            <p:nvPr/>
          </p:nvSpPr>
          <p:spPr>
            <a:xfrm>
              <a:off x="0" y="-1"/>
              <a:ext cx="4639800" cy="3367200"/>
            </a:xfrm>
            <a:prstGeom prst="diagStripe">
              <a:avLst>
                <a:gd name="adj" fmla="val 51202"/>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3F3F3F"/>
                </a:solidFill>
                <a:latin typeface="Calibri"/>
                <a:ea typeface="Calibri"/>
                <a:cs typeface="Calibri"/>
                <a:sym typeface="Calibri"/>
              </a:endParaRPr>
            </a:p>
          </p:txBody>
        </p:sp>
        <p:cxnSp>
          <p:nvCxnSpPr>
            <p:cNvPr id="1823" name="Google Shape;1823;p231"/>
            <p:cNvCxnSpPr/>
            <p:nvPr/>
          </p:nvCxnSpPr>
          <p:spPr>
            <a:xfrm rot="10800000" flipH="1">
              <a:off x="1433638" y="93"/>
              <a:ext cx="1241100" cy="916500"/>
            </a:xfrm>
            <a:prstGeom prst="straightConnector1">
              <a:avLst/>
            </a:prstGeom>
            <a:noFill/>
            <a:ln w="9525" cap="flat" cmpd="sng">
              <a:solidFill>
                <a:srgbClr val="BFBFBF"/>
              </a:solidFill>
              <a:prstDash val="solid"/>
              <a:miter lim="800000"/>
              <a:headEnd type="none" w="sm" len="sm"/>
              <a:tailEnd type="none" w="sm" len="sm"/>
            </a:ln>
          </p:spPr>
        </p:cxnSp>
        <p:sp>
          <p:nvSpPr>
            <p:cNvPr id="1824" name="Google Shape;1824;p231"/>
            <p:cNvSpPr/>
            <p:nvPr/>
          </p:nvSpPr>
          <p:spPr>
            <a:xfrm rot="-2178996">
              <a:off x="-192226" y="1140838"/>
              <a:ext cx="1354503" cy="214810"/>
            </a:xfrm>
            <a:prstGeom prst="parallelogram">
              <a:avLst>
                <a:gd name="adj" fmla="val 72003"/>
              </a:avLst>
            </a:prstGeom>
            <a:solidFill>
              <a:srgbClr val="95373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FFFFFF"/>
                </a:solidFill>
                <a:latin typeface="Calibri"/>
                <a:ea typeface="Calibri"/>
                <a:cs typeface="Calibri"/>
                <a:sym typeface="Calibri"/>
              </a:endParaRPr>
            </a:p>
          </p:txBody>
        </p:sp>
      </p:grpSp>
      <p:sp>
        <p:nvSpPr>
          <p:cNvPr id="1825" name="Google Shape;1825;p231"/>
          <p:cNvSpPr/>
          <p:nvPr/>
        </p:nvSpPr>
        <p:spPr>
          <a:xfrm flipH="1">
            <a:off x="5009781" y="1"/>
            <a:ext cx="1086000" cy="479400"/>
          </a:xfrm>
          <a:prstGeom prst="parallelogram">
            <a:avLst>
              <a:gd name="adj" fmla="val 135617"/>
            </a:avLst>
          </a:prstGeom>
          <a:solidFill>
            <a:srgbClr val="17375E"/>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FFFFFF"/>
              </a:solidFill>
              <a:latin typeface="Calibri"/>
              <a:ea typeface="Calibri"/>
              <a:cs typeface="Calibri"/>
              <a:sym typeface="Calibri"/>
            </a:endParaRPr>
          </a:p>
        </p:txBody>
      </p:sp>
      <p:sp>
        <p:nvSpPr>
          <p:cNvPr id="1826" name="Google Shape;1826;p231"/>
          <p:cNvSpPr txBox="1">
            <a:spLocks noGrp="1"/>
          </p:cNvSpPr>
          <p:nvPr>
            <p:ph type="ftr" idx="11"/>
          </p:nvPr>
        </p:nvSpPr>
        <p:spPr>
          <a:xfrm>
            <a:off x="253898" y="4767263"/>
            <a:ext cx="30861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lt2"/>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1827" name="Google Shape;1827;p231" title="Title "/>
          <p:cNvSpPr txBox="1">
            <a:spLocks noGrp="1"/>
          </p:cNvSpPr>
          <p:nvPr>
            <p:ph type="title"/>
          </p:nvPr>
        </p:nvSpPr>
        <p:spPr>
          <a:xfrm>
            <a:off x="389008" y="156772"/>
            <a:ext cx="6249900" cy="861000"/>
          </a:xfrm>
          <a:prstGeom prst="rect">
            <a:avLst/>
          </a:prstGeom>
          <a:noFill/>
          <a:ln>
            <a:noFill/>
          </a:ln>
        </p:spPr>
        <p:txBody>
          <a:bodyPr spcFirstLastPara="1" wrap="square" lIns="91425" tIns="45700" rIns="91425" bIns="0" anchor="b" anchorCtr="0">
            <a:noAutofit/>
          </a:bodyPr>
          <a:lstStyle>
            <a:lvl1pPr lvl="0" algn="l" rtl="0">
              <a:lnSpc>
                <a:spcPct val="90000"/>
              </a:lnSpc>
              <a:spcBef>
                <a:spcPts val="0"/>
              </a:spcBef>
              <a:spcAft>
                <a:spcPts val="0"/>
              </a:spcAft>
              <a:buClr>
                <a:srgbClr val="17375E"/>
              </a:buClr>
              <a:buSzPts val="4400"/>
              <a:buFont typeface="Trebuchet MS"/>
              <a:buNone/>
              <a:defRPr sz="4400" b="1">
                <a:solidFill>
                  <a:srgbClr val="17375E"/>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28" name="Google Shape;1828;p231"/>
          <p:cNvSpPr txBox="1">
            <a:spLocks noGrp="1"/>
          </p:cNvSpPr>
          <p:nvPr>
            <p:ph type="body" idx="1"/>
          </p:nvPr>
        </p:nvSpPr>
        <p:spPr>
          <a:xfrm>
            <a:off x="389008" y="1253944"/>
            <a:ext cx="8126400" cy="33789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953735"/>
              </a:buClr>
              <a:buSzPts val="2400"/>
              <a:buFont typeface="Arial"/>
              <a:buChar char="•"/>
              <a:defRPr sz="2400" b="0" i="0" u="none" strike="noStrike" cap="none">
                <a:solidFill>
                  <a:schemeClr val="dk1"/>
                </a:solidFill>
                <a:latin typeface="Trebuchet MS"/>
                <a:ea typeface="Trebuchet MS"/>
                <a:cs typeface="Trebuchet MS"/>
                <a:sym typeface="Trebuchet MS"/>
              </a:defRPr>
            </a:lvl1pPr>
            <a:lvl2pPr marL="914400" marR="0" lvl="1" indent="-355600" algn="l" rtl="0">
              <a:lnSpc>
                <a:spcPct val="90000"/>
              </a:lnSpc>
              <a:spcBef>
                <a:spcPts val="500"/>
              </a:spcBef>
              <a:spcAft>
                <a:spcPts val="0"/>
              </a:spcAft>
              <a:buClr>
                <a:srgbClr val="953735"/>
              </a:buClr>
              <a:buSzPts val="2000"/>
              <a:buFont typeface="Arial"/>
              <a:buChar char="•"/>
              <a:defRPr sz="2000" b="0" i="0" u="none" strike="noStrike" cap="none">
                <a:solidFill>
                  <a:schemeClr val="dk1"/>
                </a:solidFill>
                <a:latin typeface="Trebuchet MS"/>
                <a:ea typeface="Trebuchet MS"/>
                <a:cs typeface="Trebuchet MS"/>
                <a:sym typeface="Trebuchet MS"/>
              </a:defRPr>
            </a:lvl2pPr>
            <a:lvl3pPr marL="1371600" marR="0" lvl="2" indent="-342900" algn="l" rtl="0">
              <a:lnSpc>
                <a:spcPct val="90000"/>
              </a:lnSpc>
              <a:spcBef>
                <a:spcPts val="500"/>
              </a:spcBef>
              <a:spcAft>
                <a:spcPts val="0"/>
              </a:spcAft>
              <a:buClr>
                <a:srgbClr val="953735"/>
              </a:buClr>
              <a:buSzPts val="1800"/>
              <a:buFont typeface="Arial"/>
              <a:buChar char="•"/>
              <a:defRPr sz="1800" b="0" i="0" u="none" strike="noStrike" cap="none">
                <a:solidFill>
                  <a:schemeClr val="dk1"/>
                </a:solidFill>
                <a:latin typeface="Trebuchet MS"/>
                <a:ea typeface="Trebuchet MS"/>
                <a:cs typeface="Trebuchet MS"/>
                <a:sym typeface="Trebuchet MS"/>
              </a:defRPr>
            </a:lvl3pPr>
            <a:lvl4pPr marL="1828800" marR="0" lvl="3" indent="-330200" algn="l" rtl="0">
              <a:lnSpc>
                <a:spcPct val="90000"/>
              </a:lnSpc>
              <a:spcBef>
                <a:spcPts val="500"/>
              </a:spcBef>
              <a:spcAft>
                <a:spcPts val="0"/>
              </a:spcAft>
              <a:buClr>
                <a:srgbClr val="953735"/>
              </a:buClr>
              <a:buSzPts val="1600"/>
              <a:buFont typeface="Arial"/>
              <a:buChar char="•"/>
              <a:defRPr sz="1600" b="0" i="0" u="none" strike="noStrike" cap="none">
                <a:solidFill>
                  <a:schemeClr val="dk1"/>
                </a:solidFill>
                <a:latin typeface="Trebuchet MS"/>
                <a:ea typeface="Trebuchet MS"/>
                <a:cs typeface="Trebuchet MS"/>
                <a:sym typeface="Trebuchet MS"/>
              </a:defRPr>
            </a:lvl4pPr>
            <a:lvl5pPr marL="2286000" marR="0" lvl="4" indent="-330200" algn="l" rtl="0">
              <a:lnSpc>
                <a:spcPct val="90000"/>
              </a:lnSpc>
              <a:spcBef>
                <a:spcPts val="500"/>
              </a:spcBef>
              <a:spcAft>
                <a:spcPts val="0"/>
              </a:spcAft>
              <a:buClr>
                <a:srgbClr val="953735"/>
              </a:buClr>
              <a:buSzPts val="1600"/>
              <a:buFont typeface="Arial"/>
              <a:buChar char="•"/>
              <a:defRPr sz="1600" b="0" i="0" u="none" strike="noStrike" cap="none">
                <a:solidFill>
                  <a:schemeClr val="dk1"/>
                </a:solidFill>
                <a:latin typeface="Trebuchet MS"/>
                <a:ea typeface="Trebuchet MS"/>
                <a:cs typeface="Trebuchet MS"/>
                <a:sym typeface="Trebuchet M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829" name="Google Shape;1829;p231" descr="C:\Users\DanielMRoss\Downloads\CSAW Logo - Black.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798699" y="0"/>
            <a:ext cx="1345301" cy="57827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3840">
          <p15:clr>
            <a:srgbClr val="FBAE40"/>
          </p15:clr>
        </p15:guide>
        <p15:guide id="3" pos="393">
          <p15:clr>
            <a:srgbClr val="FBAE40"/>
          </p15:clr>
        </p15:guide>
        <p15:guide id="4" pos="7423">
          <p15:clr>
            <a:srgbClr val="FBAE40"/>
          </p15:clr>
        </p15:guide>
        <p15:guide id="5" orient="horz" pos="583">
          <p15:clr>
            <a:srgbClr val="FBAE40"/>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830"/>
        <p:cNvGrpSpPr/>
        <p:nvPr/>
      </p:nvGrpSpPr>
      <p:grpSpPr>
        <a:xfrm>
          <a:off x="0" y="0"/>
          <a:ext cx="0" cy="0"/>
          <a:chOff x="0" y="0"/>
          <a:chExt cx="0" cy="0"/>
        </a:xfrm>
      </p:grpSpPr>
      <p:cxnSp>
        <p:nvCxnSpPr>
          <p:cNvPr id="1831" name="Google Shape;1831;p232"/>
          <p:cNvCxnSpPr/>
          <p:nvPr/>
        </p:nvCxnSpPr>
        <p:spPr>
          <a:xfrm rot="10800000">
            <a:off x="-7071" y="2725618"/>
            <a:ext cx="1434600" cy="1179600"/>
          </a:xfrm>
          <a:prstGeom prst="straightConnector1">
            <a:avLst/>
          </a:prstGeom>
          <a:noFill/>
          <a:ln w="9525" cap="flat" cmpd="sng">
            <a:solidFill>
              <a:srgbClr val="953735"/>
            </a:solidFill>
            <a:prstDash val="solid"/>
            <a:miter lim="800000"/>
            <a:headEnd type="none" w="sm" len="sm"/>
            <a:tailEnd type="none" w="sm" len="sm"/>
          </a:ln>
        </p:spPr>
      </p:cxnSp>
      <p:grpSp>
        <p:nvGrpSpPr>
          <p:cNvPr id="1832" name="Google Shape;1832;p232"/>
          <p:cNvGrpSpPr/>
          <p:nvPr/>
        </p:nvGrpSpPr>
        <p:grpSpPr>
          <a:xfrm flipH="1">
            <a:off x="5670930" y="2"/>
            <a:ext cx="3573056" cy="2655711"/>
            <a:chOff x="-124275" y="-1"/>
            <a:chExt cx="4764075" cy="3367200"/>
          </a:xfrm>
        </p:grpSpPr>
        <p:sp>
          <p:nvSpPr>
            <p:cNvPr id="1833" name="Google Shape;1833;p232"/>
            <p:cNvSpPr/>
            <p:nvPr/>
          </p:nvSpPr>
          <p:spPr>
            <a:xfrm>
              <a:off x="0" y="-1"/>
              <a:ext cx="4639800" cy="3367200"/>
            </a:xfrm>
            <a:prstGeom prst="diagStripe">
              <a:avLst>
                <a:gd name="adj" fmla="val 51202"/>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3F3F3F"/>
                </a:solidFill>
                <a:latin typeface="Calibri"/>
                <a:ea typeface="Calibri"/>
                <a:cs typeface="Calibri"/>
                <a:sym typeface="Calibri"/>
              </a:endParaRPr>
            </a:p>
          </p:txBody>
        </p:sp>
        <p:cxnSp>
          <p:nvCxnSpPr>
            <p:cNvPr id="1834" name="Google Shape;1834;p232"/>
            <p:cNvCxnSpPr/>
            <p:nvPr/>
          </p:nvCxnSpPr>
          <p:spPr>
            <a:xfrm rot="10800000" flipH="1">
              <a:off x="1433638" y="93"/>
              <a:ext cx="1241100" cy="916500"/>
            </a:xfrm>
            <a:prstGeom prst="straightConnector1">
              <a:avLst/>
            </a:prstGeom>
            <a:noFill/>
            <a:ln w="9525" cap="flat" cmpd="sng">
              <a:solidFill>
                <a:srgbClr val="BFBFBF"/>
              </a:solidFill>
              <a:prstDash val="solid"/>
              <a:miter lim="800000"/>
              <a:headEnd type="none" w="sm" len="sm"/>
              <a:tailEnd type="none" w="sm" len="sm"/>
            </a:ln>
          </p:spPr>
        </p:cxnSp>
        <p:sp>
          <p:nvSpPr>
            <p:cNvPr id="1835" name="Google Shape;1835;p232"/>
            <p:cNvSpPr/>
            <p:nvPr/>
          </p:nvSpPr>
          <p:spPr>
            <a:xfrm rot="-2178996">
              <a:off x="-192226" y="1140838"/>
              <a:ext cx="1354503" cy="214810"/>
            </a:xfrm>
            <a:prstGeom prst="parallelogram">
              <a:avLst>
                <a:gd name="adj" fmla="val 72003"/>
              </a:avLst>
            </a:prstGeom>
            <a:solidFill>
              <a:srgbClr val="95373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FFFFFF"/>
                </a:solidFill>
                <a:latin typeface="Calibri"/>
                <a:ea typeface="Calibri"/>
                <a:cs typeface="Calibri"/>
                <a:sym typeface="Calibri"/>
              </a:endParaRPr>
            </a:p>
          </p:txBody>
        </p:sp>
      </p:grpSp>
      <p:sp>
        <p:nvSpPr>
          <p:cNvPr id="1836" name="Google Shape;1836;p232"/>
          <p:cNvSpPr/>
          <p:nvPr/>
        </p:nvSpPr>
        <p:spPr>
          <a:xfrm flipH="1">
            <a:off x="5009781" y="1"/>
            <a:ext cx="1086000" cy="479400"/>
          </a:xfrm>
          <a:prstGeom prst="parallelogram">
            <a:avLst>
              <a:gd name="adj" fmla="val 135617"/>
            </a:avLst>
          </a:prstGeom>
          <a:solidFill>
            <a:srgbClr val="17375E"/>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FFFFFF"/>
              </a:solidFill>
              <a:latin typeface="Calibri"/>
              <a:ea typeface="Calibri"/>
              <a:cs typeface="Calibri"/>
              <a:sym typeface="Calibri"/>
            </a:endParaRPr>
          </a:p>
        </p:txBody>
      </p:sp>
      <p:sp>
        <p:nvSpPr>
          <p:cNvPr id="1837" name="Google Shape;1837;p232"/>
          <p:cNvSpPr txBox="1">
            <a:spLocks noGrp="1"/>
          </p:cNvSpPr>
          <p:nvPr>
            <p:ph type="ftr" idx="11"/>
          </p:nvPr>
        </p:nvSpPr>
        <p:spPr>
          <a:xfrm>
            <a:off x="253898" y="4767263"/>
            <a:ext cx="30861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lt2"/>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1838" name="Google Shape;1838;p232" title="Title "/>
          <p:cNvSpPr txBox="1">
            <a:spLocks noGrp="1"/>
          </p:cNvSpPr>
          <p:nvPr>
            <p:ph type="title"/>
          </p:nvPr>
        </p:nvSpPr>
        <p:spPr>
          <a:xfrm>
            <a:off x="389008" y="156772"/>
            <a:ext cx="6249900" cy="861000"/>
          </a:xfrm>
          <a:prstGeom prst="rect">
            <a:avLst/>
          </a:prstGeom>
          <a:noFill/>
          <a:ln>
            <a:noFill/>
          </a:ln>
        </p:spPr>
        <p:txBody>
          <a:bodyPr spcFirstLastPara="1" wrap="square" lIns="91425" tIns="45700" rIns="91425" bIns="0" anchor="b" anchorCtr="0">
            <a:noAutofit/>
          </a:bodyPr>
          <a:lstStyle>
            <a:lvl1pPr lvl="0" algn="l" rtl="0">
              <a:lnSpc>
                <a:spcPct val="90000"/>
              </a:lnSpc>
              <a:spcBef>
                <a:spcPts val="0"/>
              </a:spcBef>
              <a:spcAft>
                <a:spcPts val="0"/>
              </a:spcAft>
              <a:buClr>
                <a:srgbClr val="17375E"/>
              </a:buClr>
              <a:buSzPts val="4000"/>
              <a:buFont typeface="Trebuchet MS"/>
              <a:buNone/>
              <a:defRPr sz="4000" b="1">
                <a:solidFill>
                  <a:srgbClr val="17375E"/>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39" name="Google Shape;1839;p232"/>
          <p:cNvSpPr txBox="1">
            <a:spLocks noGrp="1"/>
          </p:cNvSpPr>
          <p:nvPr>
            <p:ph type="body" idx="1"/>
          </p:nvPr>
        </p:nvSpPr>
        <p:spPr>
          <a:xfrm>
            <a:off x="397265" y="1238284"/>
            <a:ext cx="3886200" cy="33945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953735"/>
              </a:buClr>
              <a:buSzPts val="2400"/>
              <a:buFont typeface="Arial"/>
              <a:buChar char="•"/>
              <a:defRPr sz="2400" b="0" i="0" u="none" strike="noStrike" cap="none">
                <a:solidFill>
                  <a:schemeClr val="dk1"/>
                </a:solidFill>
                <a:latin typeface="Trebuchet MS"/>
                <a:ea typeface="Trebuchet MS"/>
                <a:cs typeface="Trebuchet MS"/>
                <a:sym typeface="Trebuchet MS"/>
              </a:defRPr>
            </a:lvl1pPr>
            <a:lvl2pPr marL="914400" marR="0" lvl="1" indent="-355600" algn="l" rtl="0">
              <a:lnSpc>
                <a:spcPct val="90000"/>
              </a:lnSpc>
              <a:spcBef>
                <a:spcPts val="500"/>
              </a:spcBef>
              <a:spcAft>
                <a:spcPts val="0"/>
              </a:spcAft>
              <a:buClr>
                <a:srgbClr val="953735"/>
              </a:buClr>
              <a:buSzPts val="2000"/>
              <a:buFont typeface="Arial"/>
              <a:buChar char="•"/>
              <a:defRPr sz="2000" b="0" i="0" u="none" strike="noStrike" cap="none">
                <a:solidFill>
                  <a:schemeClr val="dk1"/>
                </a:solidFill>
                <a:latin typeface="Trebuchet MS"/>
                <a:ea typeface="Trebuchet MS"/>
                <a:cs typeface="Trebuchet MS"/>
                <a:sym typeface="Trebuchet MS"/>
              </a:defRPr>
            </a:lvl2pPr>
            <a:lvl3pPr marL="1371600" marR="0" lvl="2" indent="-342900" algn="l" rtl="0">
              <a:lnSpc>
                <a:spcPct val="90000"/>
              </a:lnSpc>
              <a:spcBef>
                <a:spcPts val="500"/>
              </a:spcBef>
              <a:spcAft>
                <a:spcPts val="0"/>
              </a:spcAft>
              <a:buClr>
                <a:srgbClr val="953735"/>
              </a:buClr>
              <a:buSzPts val="1800"/>
              <a:buFont typeface="Arial"/>
              <a:buChar char="•"/>
              <a:defRPr sz="1800" b="0" i="0" u="none" strike="noStrike" cap="none">
                <a:solidFill>
                  <a:schemeClr val="dk1"/>
                </a:solidFill>
                <a:latin typeface="Trebuchet MS"/>
                <a:ea typeface="Trebuchet MS"/>
                <a:cs typeface="Trebuchet MS"/>
                <a:sym typeface="Trebuchet MS"/>
              </a:defRPr>
            </a:lvl3pPr>
            <a:lvl4pPr marL="1828800" marR="0" lvl="3" indent="-330200" algn="l" rtl="0">
              <a:lnSpc>
                <a:spcPct val="90000"/>
              </a:lnSpc>
              <a:spcBef>
                <a:spcPts val="500"/>
              </a:spcBef>
              <a:spcAft>
                <a:spcPts val="0"/>
              </a:spcAft>
              <a:buClr>
                <a:srgbClr val="953735"/>
              </a:buClr>
              <a:buSzPts val="1600"/>
              <a:buFont typeface="Arial"/>
              <a:buChar char="•"/>
              <a:defRPr sz="1600" b="0" i="0" u="none" strike="noStrike" cap="none">
                <a:solidFill>
                  <a:schemeClr val="dk1"/>
                </a:solidFill>
                <a:latin typeface="Trebuchet MS"/>
                <a:ea typeface="Trebuchet MS"/>
                <a:cs typeface="Trebuchet MS"/>
                <a:sym typeface="Trebuchet MS"/>
              </a:defRPr>
            </a:lvl4pPr>
            <a:lvl5pPr marL="2286000" marR="0" lvl="4" indent="-330200" algn="l" rtl="0">
              <a:lnSpc>
                <a:spcPct val="90000"/>
              </a:lnSpc>
              <a:spcBef>
                <a:spcPts val="500"/>
              </a:spcBef>
              <a:spcAft>
                <a:spcPts val="0"/>
              </a:spcAft>
              <a:buClr>
                <a:srgbClr val="953735"/>
              </a:buClr>
              <a:buSzPts val="1600"/>
              <a:buFont typeface="Arial"/>
              <a:buChar char="•"/>
              <a:defRPr sz="1600" b="0" i="0" u="none" strike="noStrike" cap="none">
                <a:solidFill>
                  <a:schemeClr val="dk1"/>
                </a:solidFill>
                <a:latin typeface="Trebuchet MS"/>
                <a:ea typeface="Trebuchet MS"/>
                <a:cs typeface="Trebuchet MS"/>
                <a:sym typeface="Trebuchet M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40" name="Google Shape;1840;p232"/>
          <p:cNvSpPr txBox="1">
            <a:spLocks noGrp="1"/>
          </p:cNvSpPr>
          <p:nvPr>
            <p:ph type="body" idx="2"/>
          </p:nvPr>
        </p:nvSpPr>
        <p:spPr>
          <a:xfrm>
            <a:off x="4629150" y="1238284"/>
            <a:ext cx="3886200" cy="33945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953735"/>
              </a:buClr>
              <a:buSzPts val="2400"/>
              <a:buFont typeface="Arial"/>
              <a:buChar char="•"/>
              <a:defRPr sz="2400" b="0" i="0" u="none" strike="noStrike" cap="none">
                <a:solidFill>
                  <a:schemeClr val="dk1"/>
                </a:solidFill>
                <a:latin typeface="Trebuchet MS"/>
                <a:ea typeface="Trebuchet MS"/>
                <a:cs typeface="Trebuchet MS"/>
                <a:sym typeface="Trebuchet MS"/>
              </a:defRPr>
            </a:lvl1pPr>
            <a:lvl2pPr marL="914400" marR="0" lvl="1" indent="-355600" algn="l" rtl="0">
              <a:lnSpc>
                <a:spcPct val="90000"/>
              </a:lnSpc>
              <a:spcBef>
                <a:spcPts val="500"/>
              </a:spcBef>
              <a:spcAft>
                <a:spcPts val="0"/>
              </a:spcAft>
              <a:buClr>
                <a:srgbClr val="953735"/>
              </a:buClr>
              <a:buSzPts val="2000"/>
              <a:buFont typeface="Arial"/>
              <a:buChar char="•"/>
              <a:defRPr sz="2000" b="0" i="0" u="none" strike="noStrike" cap="none">
                <a:solidFill>
                  <a:schemeClr val="dk1"/>
                </a:solidFill>
                <a:latin typeface="Trebuchet MS"/>
                <a:ea typeface="Trebuchet MS"/>
                <a:cs typeface="Trebuchet MS"/>
                <a:sym typeface="Trebuchet MS"/>
              </a:defRPr>
            </a:lvl2pPr>
            <a:lvl3pPr marL="1371600" marR="0" lvl="2" indent="-342900" algn="l" rtl="0">
              <a:lnSpc>
                <a:spcPct val="90000"/>
              </a:lnSpc>
              <a:spcBef>
                <a:spcPts val="500"/>
              </a:spcBef>
              <a:spcAft>
                <a:spcPts val="0"/>
              </a:spcAft>
              <a:buClr>
                <a:srgbClr val="953735"/>
              </a:buClr>
              <a:buSzPts val="1800"/>
              <a:buFont typeface="Arial"/>
              <a:buChar char="•"/>
              <a:defRPr sz="1800" b="0" i="0" u="none" strike="noStrike" cap="none">
                <a:solidFill>
                  <a:schemeClr val="dk1"/>
                </a:solidFill>
                <a:latin typeface="Trebuchet MS"/>
                <a:ea typeface="Trebuchet MS"/>
                <a:cs typeface="Trebuchet MS"/>
                <a:sym typeface="Trebuchet MS"/>
              </a:defRPr>
            </a:lvl3pPr>
            <a:lvl4pPr marL="1828800" marR="0" lvl="3" indent="-330200" algn="l" rtl="0">
              <a:lnSpc>
                <a:spcPct val="90000"/>
              </a:lnSpc>
              <a:spcBef>
                <a:spcPts val="500"/>
              </a:spcBef>
              <a:spcAft>
                <a:spcPts val="0"/>
              </a:spcAft>
              <a:buClr>
                <a:srgbClr val="953735"/>
              </a:buClr>
              <a:buSzPts val="1600"/>
              <a:buFont typeface="Arial"/>
              <a:buChar char="•"/>
              <a:defRPr sz="1600" b="0" i="0" u="none" strike="noStrike" cap="none">
                <a:solidFill>
                  <a:schemeClr val="dk1"/>
                </a:solidFill>
                <a:latin typeface="Trebuchet MS"/>
                <a:ea typeface="Trebuchet MS"/>
                <a:cs typeface="Trebuchet MS"/>
                <a:sym typeface="Trebuchet MS"/>
              </a:defRPr>
            </a:lvl4pPr>
            <a:lvl5pPr marL="2286000" marR="0" lvl="4" indent="-330200" algn="l" rtl="0">
              <a:lnSpc>
                <a:spcPct val="90000"/>
              </a:lnSpc>
              <a:spcBef>
                <a:spcPts val="500"/>
              </a:spcBef>
              <a:spcAft>
                <a:spcPts val="0"/>
              </a:spcAft>
              <a:buClr>
                <a:srgbClr val="953735"/>
              </a:buClr>
              <a:buSzPts val="1600"/>
              <a:buFont typeface="Arial"/>
              <a:buChar char="•"/>
              <a:defRPr sz="1600" b="0" i="0" u="none" strike="noStrike" cap="none">
                <a:solidFill>
                  <a:schemeClr val="dk1"/>
                </a:solidFill>
                <a:latin typeface="Trebuchet MS"/>
                <a:ea typeface="Trebuchet MS"/>
                <a:cs typeface="Trebuchet MS"/>
                <a:sym typeface="Trebuchet M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841" name="Google Shape;1841;p232" descr="C:\Users\DanielMRoss\Downloads\CSAW Logo - Black.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920080" y="0"/>
            <a:ext cx="1223920" cy="5261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3840">
          <p15:clr>
            <a:srgbClr val="FBAE40"/>
          </p15:clr>
        </p15:guide>
        <p15:guide id="3" pos="393">
          <p15:clr>
            <a:srgbClr val="FBAE40"/>
          </p15:clr>
        </p15:guide>
        <p15:guide id="4" pos="7423">
          <p15:clr>
            <a:srgbClr val="FBAE40"/>
          </p15:clr>
        </p15:guide>
        <p15:guide id="5" orient="horz" pos="583">
          <p15:clr>
            <a:srgbClr val="FBAE40"/>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842"/>
        <p:cNvGrpSpPr/>
        <p:nvPr/>
      </p:nvGrpSpPr>
      <p:grpSpPr>
        <a:xfrm>
          <a:off x="0" y="0"/>
          <a:ext cx="0" cy="0"/>
          <a:chOff x="0" y="0"/>
          <a:chExt cx="0" cy="0"/>
        </a:xfrm>
      </p:grpSpPr>
      <p:cxnSp>
        <p:nvCxnSpPr>
          <p:cNvPr id="1843" name="Google Shape;1843;p233"/>
          <p:cNvCxnSpPr/>
          <p:nvPr/>
        </p:nvCxnSpPr>
        <p:spPr>
          <a:xfrm rot="10800000">
            <a:off x="-7071" y="2725618"/>
            <a:ext cx="1434600" cy="1179600"/>
          </a:xfrm>
          <a:prstGeom prst="straightConnector1">
            <a:avLst/>
          </a:prstGeom>
          <a:noFill/>
          <a:ln w="9525" cap="flat" cmpd="sng">
            <a:solidFill>
              <a:srgbClr val="953735"/>
            </a:solidFill>
            <a:prstDash val="solid"/>
            <a:miter lim="800000"/>
            <a:headEnd type="none" w="sm" len="sm"/>
            <a:tailEnd type="none" w="sm" len="sm"/>
          </a:ln>
        </p:spPr>
      </p:cxnSp>
      <p:grpSp>
        <p:nvGrpSpPr>
          <p:cNvPr id="1844" name="Google Shape;1844;p233"/>
          <p:cNvGrpSpPr/>
          <p:nvPr/>
        </p:nvGrpSpPr>
        <p:grpSpPr>
          <a:xfrm flipH="1">
            <a:off x="5670930" y="2"/>
            <a:ext cx="3573056" cy="2655711"/>
            <a:chOff x="-124275" y="-1"/>
            <a:chExt cx="4764075" cy="3367200"/>
          </a:xfrm>
        </p:grpSpPr>
        <p:sp>
          <p:nvSpPr>
            <p:cNvPr id="1845" name="Google Shape;1845;p233"/>
            <p:cNvSpPr/>
            <p:nvPr/>
          </p:nvSpPr>
          <p:spPr>
            <a:xfrm>
              <a:off x="0" y="-1"/>
              <a:ext cx="4639800" cy="3367200"/>
            </a:xfrm>
            <a:prstGeom prst="diagStripe">
              <a:avLst>
                <a:gd name="adj" fmla="val 51202"/>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3F3F3F"/>
                </a:solidFill>
                <a:latin typeface="Calibri"/>
                <a:ea typeface="Calibri"/>
                <a:cs typeface="Calibri"/>
                <a:sym typeface="Calibri"/>
              </a:endParaRPr>
            </a:p>
          </p:txBody>
        </p:sp>
        <p:cxnSp>
          <p:nvCxnSpPr>
            <p:cNvPr id="1846" name="Google Shape;1846;p233"/>
            <p:cNvCxnSpPr/>
            <p:nvPr/>
          </p:nvCxnSpPr>
          <p:spPr>
            <a:xfrm rot="10800000" flipH="1">
              <a:off x="1433638" y="93"/>
              <a:ext cx="1241100" cy="916500"/>
            </a:xfrm>
            <a:prstGeom prst="straightConnector1">
              <a:avLst/>
            </a:prstGeom>
            <a:noFill/>
            <a:ln w="9525" cap="flat" cmpd="sng">
              <a:solidFill>
                <a:srgbClr val="BFBFBF"/>
              </a:solidFill>
              <a:prstDash val="solid"/>
              <a:miter lim="800000"/>
              <a:headEnd type="none" w="sm" len="sm"/>
              <a:tailEnd type="none" w="sm" len="sm"/>
            </a:ln>
          </p:spPr>
        </p:cxnSp>
        <p:sp>
          <p:nvSpPr>
            <p:cNvPr id="1847" name="Google Shape;1847;p233"/>
            <p:cNvSpPr/>
            <p:nvPr/>
          </p:nvSpPr>
          <p:spPr>
            <a:xfrm rot="-2178996">
              <a:off x="-192226" y="1140838"/>
              <a:ext cx="1354503" cy="214810"/>
            </a:xfrm>
            <a:prstGeom prst="parallelogram">
              <a:avLst>
                <a:gd name="adj" fmla="val 72003"/>
              </a:avLst>
            </a:prstGeom>
            <a:solidFill>
              <a:srgbClr val="95373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FFFFFF"/>
                </a:solidFill>
                <a:latin typeface="Calibri"/>
                <a:ea typeface="Calibri"/>
                <a:cs typeface="Calibri"/>
                <a:sym typeface="Calibri"/>
              </a:endParaRPr>
            </a:p>
          </p:txBody>
        </p:sp>
      </p:grpSp>
      <p:sp>
        <p:nvSpPr>
          <p:cNvPr id="1848" name="Google Shape;1848;p233"/>
          <p:cNvSpPr/>
          <p:nvPr/>
        </p:nvSpPr>
        <p:spPr>
          <a:xfrm flipH="1">
            <a:off x="5009781" y="1"/>
            <a:ext cx="1086000" cy="479400"/>
          </a:xfrm>
          <a:prstGeom prst="parallelogram">
            <a:avLst>
              <a:gd name="adj" fmla="val 135617"/>
            </a:avLst>
          </a:prstGeom>
          <a:solidFill>
            <a:srgbClr val="17375E"/>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FFFFFF"/>
              </a:solidFill>
              <a:latin typeface="Calibri"/>
              <a:ea typeface="Calibri"/>
              <a:cs typeface="Calibri"/>
              <a:sym typeface="Calibri"/>
            </a:endParaRPr>
          </a:p>
        </p:txBody>
      </p:sp>
      <p:sp>
        <p:nvSpPr>
          <p:cNvPr id="1849" name="Google Shape;1849;p233"/>
          <p:cNvSpPr txBox="1">
            <a:spLocks noGrp="1"/>
          </p:cNvSpPr>
          <p:nvPr>
            <p:ph type="ftr" idx="11"/>
          </p:nvPr>
        </p:nvSpPr>
        <p:spPr>
          <a:xfrm>
            <a:off x="253898" y="4767263"/>
            <a:ext cx="30861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lt2"/>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1850" name="Google Shape;1850;p233" title="Title "/>
          <p:cNvSpPr txBox="1">
            <a:spLocks noGrp="1"/>
          </p:cNvSpPr>
          <p:nvPr>
            <p:ph type="title"/>
          </p:nvPr>
        </p:nvSpPr>
        <p:spPr>
          <a:xfrm>
            <a:off x="389008" y="156772"/>
            <a:ext cx="6249900" cy="861000"/>
          </a:xfrm>
          <a:prstGeom prst="rect">
            <a:avLst/>
          </a:prstGeom>
          <a:noFill/>
          <a:ln>
            <a:noFill/>
          </a:ln>
        </p:spPr>
        <p:txBody>
          <a:bodyPr spcFirstLastPara="1" wrap="square" lIns="91425" tIns="45700" rIns="91425" bIns="0" anchor="b" anchorCtr="0">
            <a:noAutofit/>
          </a:bodyPr>
          <a:lstStyle>
            <a:lvl1pPr lvl="0" algn="l" rtl="0">
              <a:lnSpc>
                <a:spcPct val="90000"/>
              </a:lnSpc>
              <a:spcBef>
                <a:spcPts val="0"/>
              </a:spcBef>
              <a:spcAft>
                <a:spcPts val="0"/>
              </a:spcAft>
              <a:buClr>
                <a:srgbClr val="17375E"/>
              </a:buClr>
              <a:buSzPts val="4000"/>
              <a:buFont typeface="Trebuchet MS"/>
              <a:buNone/>
              <a:defRPr sz="4000" b="1">
                <a:solidFill>
                  <a:srgbClr val="17375E"/>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51" name="Google Shape;1851;p233"/>
          <p:cNvSpPr txBox="1">
            <a:spLocks noGrp="1"/>
          </p:cNvSpPr>
          <p:nvPr>
            <p:ph type="body" idx="1"/>
          </p:nvPr>
        </p:nvSpPr>
        <p:spPr>
          <a:xfrm>
            <a:off x="389009" y="1260872"/>
            <a:ext cx="4036800" cy="6180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rgbClr val="2E7A40"/>
              </a:buClr>
              <a:buSzPts val="2400"/>
              <a:buFont typeface="Arial"/>
              <a:buNone/>
              <a:defRPr sz="2400" b="1" i="0" u="none" strike="noStrike" cap="none">
                <a:solidFill>
                  <a:schemeClr val="accent6"/>
                </a:solidFill>
                <a:latin typeface="Trebuchet MS"/>
                <a:ea typeface="Trebuchet MS"/>
                <a:cs typeface="Trebuchet MS"/>
                <a:sym typeface="Trebuchet MS"/>
              </a:defRPr>
            </a:lvl1pPr>
            <a:lvl2pPr marL="914400" marR="0" lvl="1" indent="-355600" algn="l" rtl="0">
              <a:lnSpc>
                <a:spcPct val="90000"/>
              </a:lnSpc>
              <a:spcBef>
                <a:spcPts val="500"/>
              </a:spcBef>
              <a:spcAft>
                <a:spcPts val="0"/>
              </a:spcAft>
              <a:buClr>
                <a:srgbClr val="2E7A40"/>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rgbClr val="2E7A40"/>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rgbClr val="2E7A40"/>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90000"/>
              </a:lnSpc>
              <a:spcBef>
                <a:spcPts val="500"/>
              </a:spcBef>
              <a:spcAft>
                <a:spcPts val="0"/>
              </a:spcAft>
              <a:buClr>
                <a:srgbClr val="2E7A40"/>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52" name="Google Shape;1852;p233"/>
          <p:cNvSpPr txBox="1">
            <a:spLocks noGrp="1"/>
          </p:cNvSpPr>
          <p:nvPr>
            <p:ph type="body" idx="2"/>
          </p:nvPr>
        </p:nvSpPr>
        <p:spPr>
          <a:xfrm>
            <a:off x="4629150" y="1260872"/>
            <a:ext cx="3887400" cy="6180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rgbClr val="2E7A40"/>
              </a:buClr>
              <a:buSzPts val="2400"/>
              <a:buFont typeface="Arial"/>
              <a:buNone/>
              <a:defRPr sz="2400" b="1"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500"/>
              </a:spcBef>
              <a:spcAft>
                <a:spcPts val="0"/>
              </a:spcAft>
              <a:buClr>
                <a:srgbClr val="2E7A40"/>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rgbClr val="2E7A40"/>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rgbClr val="2E7A40"/>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rgbClr val="2E7A40"/>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853" name="Google Shape;1853;p233"/>
          <p:cNvSpPr txBox="1">
            <a:spLocks noGrp="1"/>
          </p:cNvSpPr>
          <p:nvPr>
            <p:ph type="body" idx="3"/>
          </p:nvPr>
        </p:nvSpPr>
        <p:spPr>
          <a:xfrm>
            <a:off x="4629150" y="1878806"/>
            <a:ext cx="3887400" cy="27633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953735"/>
              </a:buClr>
              <a:buSzPts val="2400"/>
              <a:buFont typeface="Arial"/>
              <a:buChar char="•"/>
              <a:defRPr sz="2400" b="0" i="0" u="none" strike="noStrike" cap="none">
                <a:solidFill>
                  <a:schemeClr val="dk1"/>
                </a:solidFill>
                <a:latin typeface="Trebuchet MS"/>
                <a:ea typeface="Trebuchet MS"/>
                <a:cs typeface="Trebuchet MS"/>
                <a:sym typeface="Trebuchet MS"/>
              </a:defRPr>
            </a:lvl1pPr>
            <a:lvl2pPr marL="914400" marR="0" lvl="1" indent="-355600" algn="l" rtl="0">
              <a:lnSpc>
                <a:spcPct val="90000"/>
              </a:lnSpc>
              <a:spcBef>
                <a:spcPts val="500"/>
              </a:spcBef>
              <a:spcAft>
                <a:spcPts val="0"/>
              </a:spcAft>
              <a:buClr>
                <a:srgbClr val="953735"/>
              </a:buClr>
              <a:buSzPts val="2000"/>
              <a:buFont typeface="Arial"/>
              <a:buChar char="•"/>
              <a:defRPr sz="2000" b="0" i="0" u="none" strike="noStrike" cap="none">
                <a:solidFill>
                  <a:schemeClr val="dk1"/>
                </a:solidFill>
                <a:latin typeface="Trebuchet MS"/>
                <a:ea typeface="Trebuchet MS"/>
                <a:cs typeface="Trebuchet MS"/>
                <a:sym typeface="Trebuchet MS"/>
              </a:defRPr>
            </a:lvl2pPr>
            <a:lvl3pPr marL="1371600" marR="0" lvl="2" indent="-342900" algn="l" rtl="0">
              <a:lnSpc>
                <a:spcPct val="90000"/>
              </a:lnSpc>
              <a:spcBef>
                <a:spcPts val="500"/>
              </a:spcBef>
              <a:spcAft>
                <a:spcPts val="0"/>
              </a:spcAft>
              <a:buClr>
                <a:srgbClr val="953735"/>
              </a:buClr>
              <a:buSzPts val="1800"/>
              <a:buFont typeface="Arial"/>
              <a:buChar char="•"/>
              <a:defRPr sz="1800" b="0" i="0" u="none" strike="noStrike" cap="none">
                <a:solidFill>
                  <a:schemeClr val="dk1"/>
                </a:solidFill>
                <a:latin typeface="Trebuchet MS"/>
                <a:ea typeface="Trebuchet MS"/>
                <a:cs typeface="Trebuchet MS"/>
                <a:sym typeface="Trebuchet MS"/>
              </a:defRPr>
            </a:lvl3pPr>
            <a:lvl4pPr marL="1828800" marR="0" lvl="3" indent="-330200" algn="l" rtl="0">
              <a:lnSpc>
                <a:spcPct val="90000"/>
              </a:lnSpc>
              <a:spcBef>
                <a:spcPts val="500"/>
              </a:spcBef>
              <a:spcAft>
                <a:spcPts val="0"/>
              </a:spcAft>
              <a:buClr>
                <a:srgbClr val="953735"/>
              </a:buClr>
              <a:buSzPts val="1600"/>
              <a:buFont typeface="Arial"/>
              <a:buChar char="•"/>
              <a:defRPr sz="1600" b="0" i="0" u="none" strike="noStrike" cap="none">
                <a:solidFill>
                  <a:schemeClr val="dk1"/>
                </a:solidFill>
                <a:latin typeface="Trebuchet MS"/>
                <a:ea typeface="Trebuchet MS"/>
                <a:cs typeface="Trebuchet MS"/>
                <a:sym typeface="Trebuchet MS"/>
              </a:defRPr>
            </a:lvl4pPr>
            <a:lvl5pPr marL="2286000" marR="0" lvl="4" indent="-330200" algn="l" rtl="0">
              <a:lnSpc>
                <a:spcPct val="90000"/>
              </a:lnSpc>
              <a:spcBef>
                <a:spcPts val="500"/>
              </a:spcBef>
              <a:spcAft>
                <a:spcPts val="0"/>
              </a:spcAft>
              <a:buClr>
                <a:srgbClr val="953735"/>
              </a:buClr>
              <a:buSzPts val="1600"/>
              <a:buFont typeface="Arial"/>
              <a:buChar char="•"/>
              <a:defRPr sz="1600" b="0" i="0" u="none" strike="noStrike" cap="none">
                <a:solidFill>
                  <a:schemeClr val="dk1"/>
                </a:solidFill>
                <a:latin typeface="Trebuchet MS"/>
                <a:ea typeface="Trebuchet MS"/>
                <a:cs typeface="Trebuchet MS"/>
                <a:sym typeface="Trebuchet M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54" name="Google Shape;1854;p233"/>
          <p:cNvSpPr txBox="1">
            <a:spLocks noGrp="1"/>
          </p:cNvSpPr>
          <p:nvPr>
            <p:ph type="body" idx="4"/>
          </p:nvPr>
        </p:nvSpPr>
        <p:spPr>
          <a:xfrm>
            <a:off x="389009" y="1878806"/>
            <a:ext cx="4043700" cy="27633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953735"/>
              </a:buClr>
              <a:buSzPts val="2400"/>
              <a:buFont typeface="Arial"/>
              <a:buChar char="•"/>
              <a:defRPr sz="2400" b="0" i="0" u="none" strike="noStrike" cap="none">
                <a:solidFill>
                  <a:schemeClr val="dk1"/>
                </a:solidFill>
                <a:latin typeface="Trebuchet MS"/>
                <a:ea typeface="Trebuchet MS"/>
                <a:cs typeface="Trebuchet MS"/>
                <a:sym typeface="Trebuchet MS"/>
              </a:defRPr>
            </a:lvl1pPr>
            <a:lvl2pPr marL="914400" marR="0" lvl="1" indent="-355600" algn="l" rtl="0">
              <a:lnSpc>
                <a:spcPct val="90000"/>
              </a:lnSpc>
              <a:spcBef>
                <a:spcPts val="500"/>
              </a:spcBef>
              <a:spcAft>
                <a:spcPts val="0"/>
              </a:spcAft>
              <a:buClr>
                <a:srgbClr val="953735"/>
              </a:buClr>
              <a:buSzPts val="2000"/>
              <a:buFont typeface="Arial"/>
              <a:buChar char="•"/>
              <a:defRPr sz="2000" b="0" i="0" u="none" strike="noStrike" cap="none">
                <a:solidFill>
                  <a:schemeClr val="dk1"/>
                </a:solidFill>
                <a:latin typeface="Trebuchet MS"/>
                <a:ea typeface="Trebuchet MS"/>
                <a:cs typeface="Trebuchet MS"/>
                <a:sym typeface="Trebuchet MS"/>
              </a:defRPr>
            </a:lvl2pPr>
            <a:lvl3pPr marL="1371600" marR="0" lvl="2" indent="-342900" algn="l" rtl="0">
              <a:lnSpc>
                <a:spcPct val="90000"/>
              </a:lnSpc>
              <a:spcBef>
                <a:spcPts val="500"/>
              </a:spcBef>
              <a:spcAft>
                <a:spcPts val="0"/>
              </a:spcAft>
              <a:buClr>
                <a:srgbClr val="953735"/>
              </a:buClr>
              <a:buSzPts val="1800"/>
              <a:buFont typeface="Arial"/>
              <a:buChar char="•"/>
              <a:defRPr sz="1800" b="0" i="0" u="none" strike="noStrike" cap="none">
                <a:solidFill>
                  <a:schemeClr val="dk1"/>
                </a:solidFill>
                <a:latin typeface="Trebuchet MS"/>
                <a:ea typeface="Trebuchet MS"/>
                <a:cs typeface="Trebuchet MS"/>
                <a:sym typeface="Trebuchet MS"/>
              </a:defRPr>
            </a:lvl3pPr>
            <a:lvl4pPr marL="1828800" marR="0" lvl="3" indent="-330200" algn="l" rtl="0">
              <a:lnSpc>
                <a:spcPct val="90000"/>
              </a:lnSpc>
              <a:spcBef>
                <a:spcPts val="500"/>
              </a:spcBef>
              <a:spcAft>
                <a:spcPts val="0"/>
              </a:spcAft>
              <a:buClr>
                <a:srgbClr val="953735"/>
              </a:buClr>
              <a:buSzPts val="1600"/>
              <a:buFont typeface="Arial"/>
              <a:buChar char="•"/>
              <a:defRPr sz="1600" b="0" i="0" u="none" strike="noStrike" cap="none">
                <a:solidFill>
                  <a:schemeClr val="dk1"/>
                </a:solidFill>
                <a:latin typeface="Trebuchet MS"/>
                <a:ea typeface="Trebuchet MS"/>
                <a:cs typeface="Trebuchet MS"/>
                <a:sym typeface="Trebuchet MS"/>
              </a:defRPr>
            </a:lvl4pPr>
            <a:lvl5pPr marL="2286000" marR="0" lvl="4" indent="-330200" algn="l" rtl="0">
              <a:lnSpc>
                <a:spcPct val="90000"/>
              </a:lnSpc>
              <a:spcBef>
                <a:spcPts val="500"/>
              </a:spcBef>
              <a:spcAft>
                <a:spcPts val="0"/>
              </a:spcAft>
              <a:buClr>
                <a:srgbClr val="953735"/>
              </a:buClr>
              <a:buSzPts val="1600"/>
              <a:buFont typeface="Arial"/>
              <a:buChar char="•"/>
              <a:defRPr sz="1600" b="0" i="0" u="none" strike="noStrike" cap="none">
                <a:solidFill>
                  <a:schemeClr val="dk1"/>
                </a:solidFill>
                <a:latin typeface="Trebuchet MS"/>
                <a:ea typeface="Trebuchet MS"/>
                <a:cs typeface="Trebuchet MS"/>
                <a:sym typeface="Trebuchet M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855" name="Google Shape;1855;p233" descr="C:\Users\DanielMRoss\Downloads\CSAW Logo - Black.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920080" y="0"/>
            <a:ext cx="1223920" cy="5261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3840">
          <p15:clr>
            <a:srgbClr val="FBAE40"/>
          </p15:clr>
        </p15:guide>
        <p15:guide id="3" pos="393">
          <p15:clr>
            <a:srgbClr val="FBAE40"/>
          </p15:clr>
        </p15:guide>
        <p15:guide id="4" pos="7423">
          <p15:clr>
            <a:srgbClr val="FBAE40"/>
          </p15:clr>
        </p15:guide>
        <p15:guide id="5" orient="horz" pos="583">
          <p15:clr>
            <a:srgbClr val="FBAE40"/>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856"/>
        <p:cNvGrpSpPr/>
        <p:nvPr/>
      </p:nvGrpSpPr>
      <p:grpSpPr>
        <a:xfrm>
          <a:off x="0" y="0"/>
          <a:ext cx="0" cy="0"/>
          <a:chOff x="0" y="0"/>
          <a:chExt cx="0" cy="0"/>
        </a:xfrm>
      </p:grpSpPr>
      <p:sp>
        <p:nvSpPr>
          <p:cNvPr id="1857" name="Google Shape;1857;p234"/>
          <p:cNvSpPr/>
          <p:nvPr/>
        </p:nvSpPr>
        <p:spPr>
          <a:xfrm rot="10800000" flipH="1">
            <a:off x="0" y="78"/>
            <a:ext cx="7968900" cy="4053000"/>
          </a:xfrm>
          <a:prstGeom prst="rtTriangl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FFFFFF"/>
              </a:solidFill>
              <a:latin typeface="Calibri"/>
              <a:ea typeface="Calibri"/>
              <a:cs typeface="Calibri"/>
              <a:sym typeface="Calibri"/>
            </a:endParaRPr>
          </a:p>
        </p:txBody>
      </p:sp>
      <p:cxnSp>
        <p:nvCxnSpPr>
          <p:cNvPr id="1858" name="Google Shape;1858;p234"/>
          <p:cNvCxnSpPr/>
          <p:nvPr/>
        </p:nvCxnSpPr>
        <p:spPr>
          <a:xfrm rot="10800000" flipH="1">
            <a:off x="0" y="42"/>
            <a:ext cx="4523100" cy="2253300"/>
          </a:xfrm>
          <a:prstGeom prst="straightConnector1">
            <a:avLst/>
          </a:prstGeom>
          <a:noFill/>
          <a:ln w="9525" cap="flat" cmpd="sng">
            <a:solidFill>
              <a:srgbClr val="A5A5A5"/>
            </a:solidFill>
            <a:prstDash val="solid"/>
            <a:miter lim="800000"/>
            <a:headEnd type="none" w="sm" len="sm"/>
            <a:tailEnd type="none" w="sm" len="sm"/>
          </a:ln>
        </p:spPr>
      </p:cxnSp>
      <p:cxnSp>
        <p:nvCxnSpPr>
          <p:cNvPr id="1859" name="Google Shape;1859;p234"/>
          <p:cNvCxnSpPr/>
          <p:nvPr/>
        </p:nvCxnSpPr>
        <p:spPr>
          <a:xfrm rot="10800000" flipH="1">
            <a:off x="6753226" y="2943449"/>
            <a:ext cx="2390700" cy="1266600"/>
          </a:xfrm>
          <a:prstGeom prst="straightConnector1">
            <a:avLst/>
          </a:prstGeom>
          <a:noFill/>
          <a:ln w="9525" cap="flat" cmpd="sng">
            <a:solidFill>
              <a:srgbClr val="953735"/>
            </a:solidFill>
            <a:prstDash val="solid"/>
            <a:miter lim="800000"/>
            <a:headEnd type="none" w="sm" len="sm"/>
            <a:tailEnd type="none" w="sm" len="sm"/>
          </a:ln>
        </p:spPr>
      </p:cxnSp>
      <p:sp>
        <p:nvSpPr>
          <p:cNvPr id="1860" name="Google Shape;1860;p234" title="Title"/>
          <p:cNvSpPr txBox="1">
            <a:spLocks noGrp="1"/>
          </p:cNvSpPr>
          <p:nvPr>
            <p:ph type="ctrTitle"/>
          </p:nvPr>
        </p:nvSpPr>
        <p:spPr>
          <a:xfrm>
            <a:off x="539378" y="3280528"/>
            <a:ext cx="3983700" cy="995100"/>
          </a:xfrm>
          <a:prstGeom prst="rect">
            <a:avLst/>
          </a:prstGeom>
          <a:noFill/>
          <a:ln>
            <a:noFill/>
          </a:ln>
        </p:spPr>
        <p:txBody>
          <a:bodyPr spcFirstLastPara="1" wrap="square" lIns="91425" tIns="45700" rIns="91425" bIns="0" anchor="b" anchorCtr="0">
            <a:noAutofit/>
          </a:bodyPr>
          <a:lstStyle>
            <a:lvl1pPr lvl="0" algn="r" rtl="0">
              <a:lnSpc>
                <a:spcPct val="90000"/>
              </a:lnSpc>
              <a:spcBef>
                <a:spcPts val="0"/>
              </a:spcBef>
              <a:spcAft>
                <a:spcPts val="0"/>
              </a:spcAft>
              <a:buClr>
                <a:srgbClr val="17375E"/>
              </a:buClr>
              <a:buSzPts val="4000"/>
              <a:buFont typeface="Arial"/>
              <a:buNone/>
              <a:defRPr sz="4000" b="1">
                <a:solidFill>
                  <a:srgbClr val="17375E"/>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cxnSp>
        <p:nvCxnSpPr>
          <p:cNvPr id="1861" name="Google Shape;1861;p234"/>
          <p:cNvCxnSpPr/>
          <p:nvPr/>
        </p:nvCxnSpPr>
        <p:spPr>
          <a:xfrm rot="10800000" flipH="1">
            <a:off x="-13378" y="3524902"/>
            <a:ext cx="1439700" cy="750900"/>
          </a:xfrm>
          <a:prstGeom prst="straightConnector1">
            <a:avLst/>
          </a:prstGeom>
          <a:noFill/>
          <a:ln w="9525" cap="flat" cmpd="sng">
            <a:solidFill>
              <a:srgbClr val="17375E"/>
            </a:solidFill>
            <a:prstDash val="solid"/>
            <a:miter lim="800000"/>
            <a:headEnd type="none" w="sm" len="sm"/>
            <a:tailEnd type="none" w="sm" len="sm"/>
          </a:ln>
        </p:spPr>
      </p:cxnSp>
      <p:sp>
        <p:nvSpPr>
          <p:cNvPr id="1862" name="Google Shape;1862;p234"/>
          <p:cNvSpPr txBox="1">
            <a:spLocks noGrp="1"/>
          </p:cNvSpPr>
          <p:nvPr>
            <p:ph type="body" idx="1"/>
          </p:nvPr>
        </p:nvSpPr>
        <p:spPr>
          <a:xfrm>
            <a:off x="539378" y="4275802"/>
            <a:ext cx="3983700" cy="698700"/>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rgbClr val="2E7A40"/>
              </a:buClr>
              <a:buSzPts val="1600"/>
              <a:buFont typeface="Arial"/>
              <a:buNone/>
              <a:defRPr sz="16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500"/>
              </a:spcBef>
              <a:spcAft>
                <a:spcPts val="0"/>
              </a:spcAft>
              <a:buClr>
                <a:srgbClr val="2E7A40"/>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rgbClr val="2E7A40"/>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rgbClr val="2E7A40"/>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rgbClr val="2E7A40"/>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863" name="Google Shape;1863;p234"/>
          <p:cNvSpPr txBox="1">
            <a:spLocks noGrp="1"/>
          </p:cNvSpPr>
          <p:nvPr>
            <p:ph type="body" idx="2"/>
          </p:nvPr>
        </p:nvSpPr>
        <p:spPr>
          <a:xfrm>
            <a:off x="4620987" y="1718035"/>
            <a:ext cx="4352700" cy="32565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953735"/>
              </a:buClr>
              <a:buSzPts val="2400"/>
              <a:buFont typeface="Arial"/>
              <a:buChar char="•"/>
              <a:defRPr sz="2400" b="0" i="0" u="none" strike="noStrike" cap="none">
                <a:solidFill>
                  <a:schemeClr val="dk1"/>
                </a:solidFill>
                <a:latin typeface="Trebuchet MS"/>
                <a:ea typeface="Trebuchet MS"/>
                <a:cs typeface="Trebuchet MS"/>
                <a:sym typeface="Trebuchet MS"/>
              </a:defRPr>
            </a:lvl1pPr>
            <a:lvl2pPr marL="914400" marR="0" lvl="1" indent="-355600" algn="l" rtl="0">
              <a:lnSpc>
                <a:spcPct val="90000"/>
              </a:lnSpc>
              <a:spcBef>
                <a:spcPts val="500"/>
              </a:spcBef>
              <a:spcAft>
                <a:spcPts val="0"/>
              </a:spcAft>
              <a:buClr>
                <a:srgbClr val="953735"/>
              </a:buClr>
              <a:buSzPts val="2000"/>
              <a:buFont typeface="Arial"/>
              <a:buChar char="•"/>
              <a:defRPr sz="2000" b="0" i="0" u="none" strike="noStrike" cap="none">
                <a:solidFill>
                  <a:schemeClr val="dk1"/>
                </a:solidFill>
                <a:latin typeface="Trebuchet MS"/>
                <a:ea typeface="Trebuchet MS"/>
                <a:cs typeface="Trebuchet MS"/>
                <a:sym typeface="Trebuchet MS"/>
              </a:defRPr>
            </a:lvl2pPr>
            <a:lvl3pPr marL="1371600" marR="0" lvl="2" indent="-342900" algn="l" rtl="0">
              <a:lnSpc>
                <a:spcPct val="90000"/>
              </a:lnSpc>
              <a:spcBef>
                <a:spcPts val="500"/>
              </a:spcBef>
              <a:spcAft>
                <a:spcPts val="0"/>
              </a:spcAft>
              <a:buClr>
                <a:srgbClr val="953735"/>
              </a:buClr>
              <a:buSzPts val="1800"/>
              <a:buFont typeface="Arial"/>
              <a:buChar char="•"/>
              <a:defRPr sz="1800" b="0" i="0" u="none" strike="noStrike" cap="none">
                <a:solidFill>
                  <a:schemeClr val="dk1"/>
                </a:solidFill>
                <a:latin typeface="Trebuchet MS"/>
                <a:ea typeface="Trebuchet MS"/>
                <a:cs typeface="Trebuchet MS"/>
                <a:sym typeface="Trebuchet MS"/>
              </a:defRPr>
            </a:lvl3pPr>
            <a:lvl4pPr marL="1828800" marR="0" lvl="3" indent="-330200" algn="l" rtl="0">
              <a:lnSpc>
                <a:spcPct val="90000"/>
              </a:lnSpc>
              <a:spcBef>
                <a:spcPts val="500"/>
              </a:spcBef>
              <a:spcAft>
                <a:spcPts val="0"/>
              </a:spcAft>
              <a:buClr>
                <a:srgbClr val="953735"/>
              </a:buClr>
              <a:buSzPts val="1600"/>
              <a:buFont typeface="Arial"/>
              <a:buChar char="•"/>
              <a:defRPr sz="1600" b="0" i="0" u="none" strike="noStrike" cap="none">
                <a:solidFill>
                  <a:schemeClr val="dk1"/>
                </a:solidFill>
                <a:latin typeface="Trebuchet MS"/>
                <a:ea typeface="Trebuchet MS"/>
                <a:cs typeface="Trebuchet MS"/>
                <a:sym typeface="Trebuchet MS"/>
              </a:defRPr>
            </a:lvl4pPr>
            <a:lvl5pPr marL="2286000" marR="0" lvl="4" indent="-330200" algn="l" rtl="0">
              <a:lnSpc>
                <a:spcPct val="90000"/>
              </a:lnSpc>
              <a:spcBef>
                <a:spcPts val="500"/>
              </a:spcBef>
              <a:spcAft>
                <a:spcPts val="0"/>
              </a:spcAft>
              <a:buClr>
                <a:srgbClr val="953735"/>
              </a:buClr>
              <a:buSzPts val="1600"/>
              <a:buFont typeface="Arial"/>
              <a:buChar char="•"/>
              <a:defRPr sz="1600" b="0" i="0" u="none" strike="noStrike" cap="none">
                <a:solidFill>
                  <a:schemeClr val="dk1"/>
                </a:solidFill>
                <a:latin typeface="Trebuchet MS"/>
                <a:ea typeface="Trebuchet MS"/>
                <a:cs typeface="Trebuchet MS"/>
                <a:sym typeface="Trebuchet MS"/>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7537">
          <p15:clr>
            <a:srgbClr val="FBAE40"/>
          </p15:clr>
        </p15:guide>
        <p15:guide id="3" pos="138">
          <p15:clr>
            <a:srgbClr val="FBAE40"/>
          </p15:clr>
        </p15:guide>
        <p15:guide id="4" orient="horz" pos="3133">
          <p15:clr>
            <a:srgbClr val="FBAE40"/>
          </p15:clr>
        </p15:guide>
        <p15:guide id="5" orient="horz" pos="107">
          <p15:clr>
            <a:srgbClr val="FBAE40"/>
          </p15:clr>
        </p15:guide>
        <p15:guide id="6" pos="2457">
          <p15:clr>
            <a:srgbClr val="FBAE40"/>
          </p15:clr>
        </p15:guide>
        <p15:guide id="7" pos="438">
          <p15:clr>
            <a:srgbClr val="FBAE40"/>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864"/>
        <p:cNvGrpSpPr/>
        <p:nvPr/>
      </p:nvGrpSpPr>
      <p:grpSpPr>
        <a:xfrm>
          <a:off x="0" y="0"/>
          <a:ext cx="0" cy="0"/>
          <a:chOff x="0" y="0"/>
          <a:chExt cx="0" cy="0"/>
        </a:xfrm>
      </p:grpSpPr>
      <p:sp>
        <p:nvSpPr>
          <p:cNvPr id="1865" name="Google Shape;1865;p235"/>
          <p:cNvSpPr/>
          <p:nvPr/>
        </p:nvSpPr>
        <p:spPr>
          <a:xfrm rot="10800000" flipH="1">
            <a:off x="0" y="78"/>
            <a:ext cx="7968900" cy="4053000"/>
          </a:xfrm>
          <a:prstGeom prst="rtTriangl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FFFFFF"/>
              </a:solidFill>
              <a:latin typeface="Calibri"/>
              <a:ea typeface="Calibri"/>
              <a:cs typeface="Calibri"/>
              <a:sym typeface="Calibri"/>
            </a:endParaRPr>
          </a:p>
        </p:txBody>
      </p:sp>
      <p:cxnSp>
        <p:nvCxnSpPr>
          <p:cNvPr id="1866" name="Google Shape;1866;p235"/>
          <p:cNvCxnSpPr/>
          <p:nvPr/>
        </p:nvCxnSpPr>
        <p:spPr>
          <a:xfrm rot="10800000" flipH="1">
            <a:off x="0" y="42"/>
            <a:ext cx="4523100" cy="2253300"/>
          </a:xfrm>
          <a:prstGeom prst="straightConnector1">
            <a:avLst/>
          </a:prstGeom>
          <a:noFill/>
          <a:ln w="9525" cap="flat" cmpd="sng">
            <a:solidFill>
              <a:srgbClr val="A5A5A5"/>
            </a:solidFill>
            <a:prstDash val="solid"/>
            <a:miter lim="800000"/>
            <a:headEnd type="none" w="sm" len="sm"/>
            <a:tailEnd type="none" w="sm" len="sm"/>
          </a:ln>
        </p:spPr>
      </p:cxnSp>
      <p:cxnSp>
        <p:nvCxnSpPr>
          <p:cNvPr id="1867" name="Google Shape;1867;p235"/>
          <p:cNvCxnSpPr/>
          <p:nvPr/>
        </p:nvCxnSpPr>
        <p:spPr>
          <a:xfrm rot="10800000" flipH="1">
            <a:off x="6753226" y="2943449"/>
            <a:ext cx="2390700" cy="1266600"/>
          </a:xfrm>
          <a:prstGeom prst="straightConnector1">
            <a:avLst/>
          </a:prstGeom>
          <a:noFill/>
          <a:ln w="9525" cap="flat" cmpd="sng">
            <a:solidFill>
              <a:srgbClr val="953735"/>
            </a:solidFill>
            <a:prstDash val="solid"/>
            <a:miter lim="800000"/>
            <a:headEnd type="none" w="sm" len="sm"/>
            <a:tailEnd type="none" w="sm" len="sm"/>
          </a:ln>
        </p:spPr>
      </p:cxnSp>
      <p:sp>
        <p:nvSpPr>
          <p:cNvPr id="1868" name="Google Shape;1868;p235" title="Title"/>
          <p:cNvSpPr txBox="1">
            <a:spLocks noGrp="1"/>
          </p:cNvSpPr>
          <p:nvPr>
            <p:ph type="ctrTitle"/>
          </p:nvPr>
        </p:nvSpPr>
        <p:spPr>
          <a:xfrm>
            <a:off x="539378" y="3280528"/>
            <a:ext cx="3983700" cy="995100"/>
          </a:xfrm>
          <a:prstGeom prst="rect">
            <a:avLst/>
          </a:prstGeom>
          <a:noFill/>
          <a:ln>
            <a:noFill/>
          </a:ln>
        </p:spPr>
        <p:txBody>
          <a:bodyPr spcFirstLastPara="1" wrap="square" lIns="91425" tIns="45700" rIns="91425" bIns="0" anchor="b" anchorCtr="0">
            <a:noAutofit/>
          </a:bodyPr>
          <a:lstStyle>
            <a:lvl1pPr lvl="0" algn="r" rtl="0">
              <a:lnSpc>
                <a:spcPct val="90000"/>
              </a:lnSpc>
              <a:spcBef>
                <a:spcPts val="0"/>
              </a:spcBef>
              <a:spcAft>
                <a:spcPts val="0"/>
              </a:spcAft>
              <a:buClr>
                <a:schemeClr val="accent1"/>
              </a:buClr>
              <a:buSzPts val="4000"/>
              <a:buFont typeface="Arial"/>
              <a:buNone/>
              <a:defRPr sz="4000" b="1">
                <a:solidFill>
                  <a:schemeClr val="accen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cxnSp>
        <p:nvCxnSpPr>
          <p:cNvPr id="1869" name="Google Shape;1869;p235"/>
          <p:cNvCxnSpPr/>
          <p:nvPr/>
        </p:nvCxnSpPr>
        <p:spPr>
          <a:xfrm rot="10800000" flipH="1">
            <a:off x="-13378" y="3524902"/>
            <a:ext cx="1439700" cy="750900"/>
          </a:xfrm>
          <a:prstGeom prst="straightConnector1">
            <a:avLst/>
          </a:prstGeom>
          <a:noFill/>
          <a:ln w="9525" cap="flat" cmpd="sng">
            <a:solidFill>
              <a:srgbClr val="17375E"/>
            </a:solidFill>
            <a:prstDash val="solid"/>
            <a:miter lim="800000"/>
            <a:headEnd type="none" w="sm" len="sm"/>
            <a:tailEnd type="none" w="sm" len="sm"/>
          </a:ln>
        </p:spPr>
      </p:cxnSp>
      <p:sp>
        <p:nvSpPr>
          <p:cNvPr id="1870" name="Google Shape;1870;p235"/>
          <p:cNvSpPr txBox="1">
            <a:spLocks noGrp="1"/>
          </p:cNvSpPr>
          <p:nvPr>
            <p:ph type="body" idx="1"/>
          </p:nvPr>
        </p:nvSpPr>
        <p:spPr>
          <a:xfrm>
            <a:off x="539378" y="4275802"/>
            <a:ext cx="3983700" cy="698700"/>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rgbClr val="2E7A40"/>
              </a:buClr>
              <a:buSzPts val="1600"/>
              <a:buFont typeface="Arial"/>
              <a:buNone/>
              <a:defRPr sz="16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500"/>
              </a:spcBef>
              <a:spcAft>
                <a:spcPts val="0"/>
              </a:spcAft>
              <a:buClr>
                <a:srgbClr val="2E7A40"/>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rgbClr val="2E7A40"/>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rgbClr val="2E7A40"/>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rgbClr val="2E7A40"/>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871" name="Google Shape;1871;p235"/>
          <p:cNvSpPr>
            <a:spLocks noGrp="1"/>
          </p:cNvSpPr>
          <p:nvPr>
            <p:ph type="pic" idx="2"/>
          </p:nvPr>
        </p:nvSpPr>
        <p:spPr>
          <a:xfrm>
            <a:off x="4687478" y="1703895"/>
            <a:ext cx="4286400" cy="32706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2E7A40"/>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rgbClr val="2E7A40"/>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rgbClr val="2E7A40"/>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rgbClr val="2E7A40"/>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rgbClr val="2E7A40"/>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7537">
          <p15:clr>
            <a:srgbClr val="FBAE40"/>
          </p15:clr>
        </p15:guide>
        <p15:guide id="3" pos="138">
          <p15:clr>
            <a:srgbClr val="FBAE40"/>
          </p15:clr>
        </p15:guide>
        <p15:guide id="4" orient="horz" pos="3133">
          <p15:clr>
            <a:srgbClr val="FBAE40"/>
          </p15:clr>
        </p15:guide>
        <p15:guide id="5" orient="horz" pos="107">
          <p15:clr>
            <a:srgbClr val="FBAE40"/>
          </p15:clr>
        </p15:guide>
        <p15:guide id="6" pos="2457">
          <p15:clr>
            <a:srgbClr val="FBAE40"/>
          </p15:clr>
        </p15:guide>
        <p15:guide id="7" pos="438">
          <p15:clr>
            <a:srgbClr val="FBAE40"/>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872"/>
        <p:cNvGrpSpPr/>
        <p:nvPr/>
      </p:nvGrpSpPr>
      <p:grpSpPr>
        <a:xfrm>
          <a:off x="0" y="0"/>
          <a:ext cx="0" cy="0"/>
          <a:chOff x="0" y="0"/>
          <a:chExt cx="0" cy="0"/>
        </a:xfrm>
      </p:grpSpPr>
      <p:grpSp>
        <p:nvGrpSpPr>
          <p:cNvPr id="1873" name="Google Shape;1873;p236"/>
          <p:cNvGrpSpPr/>
          <p:nvPr/>
        </p:nvGrpSpPr>
        <p:grpSpPr>
          <a:xfrm flipH="1">
            <a:off x="5670930" y="2"/>
            <a:ext cx="3573056" cy="2655711"/>
            <a:chOff x="-124275" y="-1"/>
            <a:chExt cx="4764075" cy="3367200"/>
          </a:xfrm>
        </p:grpSpPr>
        <p:sp>
          <p:nvSpPr>
            <p:cNvPr id="1874" name="Google Shape;1874;p236"/>
            <p:cNvSpPr/>
            <p:nvPr/>
          </p:nvSpPr>
          <p:spPr>
            <a:xfrm>
              <a:off x="0" y="-1"/>
              <a:ext cx="4639800" cy="3367200"/>
            </a:xfrm>
            <a:prstGeom prst="diagStripe">
              <a:avLst>
                <a:gd name="adj" fmla="val 51202"/>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3F3F3F"/>
                </a:solidFill>
                <a:latin typeface="Calibri"/>
                <a:ea typeface="Calibri"/>
                <a:cs typeface="Calibri"/>
                <a:sym typeface="Calibri"/>
              </a:endParaRPr>
            </a:p>
          </p:txBody>
        </p:sp>
        <p:cxnSp>
          <p:nvCxnSpPr>
            <p:cNvPr id="1875" name="Google Shape;1875;p236"/>
            <p:cNvCxnSpPr/>
            <p:nvPr/>
          </p:nvCxnSpPr>
          <p:spPr>
            <a:xfrm rot="10800000" flipH="1">
              <a:off x="1433638" y="93"/>
              <a:ext cx="1241100" cy="916500"/>
            </a:xfrm>
            <a:prstGeom prst="straightConnector1">
              <a:avLst/>
            </a:prstGeom>
            <a:noFill/>
            <a:ln w="9525" cap="flat" cmpd="sng">
              <a:solidFill>
                <a:srgbClr val="BFBFBF"/>
              </a:solidFill>
              <a:prstDash val="solid"/>
              <a:miter lim="800000"/>
              <a:headEnd type="none" w="sm" len="sm"/>
              <a:tailEnd type="none" w="sm" len="sm"/>
            </a:ln>
          </p:spPr>
        </p:cxnSp>
        <p:sp>
          <p:nvSpPr>
            <p:cNvPr id="1876" name="Google Shape;1876;p236"/>
            <p:cNvSpPr/>
            <p:nvPr/>
          </p:nvSpPr>
          <p:spPr>
            <a:xfrm rot="-2178996">
              <a:off x="-192226" y="1140838"/>
              <a:ext cx="1354503" cy="214810"/>
            </a:xfrm>
            <a:prstGeom prst="parallelogram">
              <a:avLst>
                <a:gd name="adj" fmla="val 72003"/>
              </a:avLst>
            </a:prstGeom>
            <a:solidFill>
              <a:srgbClr val="95373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FFFFFF"/>
                </a:solidFill>
                <a:latin typeface="Calibri"/>
                <a:ea typeface="Calibri"/>
                <a:cs typeface="Calibri"/>
                <a:sym typeface="Calibri"/>
              </a:endParaRPr>
            </a:p>
          </p:txBody>
        </p:sp>
      </p:grpSp>
      <p:sp>
        <p:nvSpPr>
          <p:cNvPr id="1877" name="Google Shape;1877;p236"/>
          <p:cNvSpPr/>
          <p:nvPr/>
        </p:nvSpPr>
        <p:spPr>
          <a:xfrm flipH="1">
            <a:off x="5009781" y="1"/>
            <a:ext cx="1086000" cy="479400"/>
          </a:xfrm>
          <a:prstGeom prst="parallelogram">
            <a:avLst>
              <a:gd name="adj" fmla="val 135617"/>
            </a:avLst>
          </a:prstGeom>
          <a:solidFill>
            <a:srgbClr val="17375E"/>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FFFFFF"/>
              </a:solidFill>
              <a:latin typeface="Calibri"/>
              <a:ea typeface="Calibri"/>
              <a:cs typeface="Calibri"/>
              <a:sym typeface="Calibri"/>
            </a:endParaRPr>
          </a:p>
        </p:txBody>
      </p:sp>
      <p:sp>
        <p:nvSpPr>
          <p:cNvPr id="1878" name="Google Shape;1878;p236"/>
          <p:cNvSpPr txBox="1">
            <a:spLocks noGrp="1"/>
          </p:cNvSpPr>
          <p:nvPr>
            <p:ph type="ftr" idx="11"/>
          </p:nvPr>
        </p:nvSpPr>
        <p:spPr>
          <a:xfrm>
            <a:off x="253898" y="4767263"/>
            <a:ext cx="30861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lt2"/>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pic>
        <p:nvPicPr>
          <p:cNvPr id="1879" name="Google Shape;1879;p236" descr="C:\Users\DanielMRoss\Downloads\CSAW Logo - Black.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920080" y="0"/>
            <a:ext cx="1223920" cy="5261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07">
          <p15:clr>
            <a:srgbClr val="FBAE40"/>
          </p15:clr>
        </p15:guide>
        <p15:guide id="2" pos="3840">
          <p15:clr>
            <a:srgbClr val="FBAE40"/>
          </p15:clr>
        </p15:guide>
        <p15:guide id="3" pos="778">
          <p15:clr>
            <a:srgbClr val="FBAE40"/>
          </p15:clr>
        </p15:guide>
      </p15:sldGuideLst>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880"/>
        <p:cNvGrpSpPr/>
        <p:nvPr/>
      </p:nvGrpSpPr>
      <p:grpSpPr>
        <a:xfrm>
          <a:off x="0" y="0"/>
          <a:ext cx="0" cy="0"/>
          <a:chOff x="0" y="0"/>
          <a:chExt cx="0" cy="0"/>
        </a:xfrm>
      </p:grpSpPr>
      <p:grpSp>
        <p:nvGrpSpPr>
          <p:cNvPr id="1881" name="Google Shape;1881;p237"/>
          <p:cNvGrpSpPr/>
          <p:nvPr/>
        </p:nvGrpSpPr>
        <p:grpSpPr>
          <a:xfrm flipH="1">
            <a:off x="5670930" y="2"/>
            <a:ext cx="3573056" cy="2655711"/>
            <a:chOff x="-124275" y="-1"/>
            <a:chExt cx="4764075" cy="3367200"/>
          </a:xfrm>
        </p:grpSpPr>
        <p:sp>
          <p:nvSpPr>
            <p:cNvPr id="1882" name="Google Shape;1882;p237"/>
            <p:cNvSpPr/>
            <p:nvPr/>
          </p:nvSpPr>
          <p:spPr>
            <a:xfrm>
              <a:off x="0" y="-1"/>
              <a:ext cx="4639800" cy="3367200"/>
            </a:xfrm>
            <a:prstGeom prst="diagStripe">
              <a:avLst>
                <a:gd name="adj" fmla="val 51202"/>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3F3F3F"/>
                </a:solidFill>
                <a:latin typeface="Calibri"/>
                <a:ea typeface="Calibri"/>
                <a:cs typeface="Calibri"/>
                <a:sym typeface="Calibri"/>
              </a:endParaRPr>
            </a:p>
          </p:txBody>
        </p:sp>
        <p:cxnSp>
          <p:nvCxnSpPr>
            <p:cNvPr id="1883" name="Google Shape;1883;p237"/>
            <p:cNvCxnSpPr/>
            <p:nvPr/>
          </p:nvCxnSpPr>
          <p:spPr>
            <a:xfrm rot="10800000" flipH="1">
              <a:off x="1433638" y="93"/>
              <a:ext cx="1241100" cy="916500"/>
            </a:xfrm>
            <a:prstGeom prst="straightConnector1">
              <a:avLst/>
            </a:prstGeom>
            <a:noFill/>
            <a:ln w="9525" cap="flat" cmpd="sng">
              <a:solidFill>
                <a:srgbClr val="BFBFBF"/>
              </a:solidFill>
              <a:prstDash val="solid"/>
              <a:miter lim="800000"/>
              <a:headEnd type="none" w="sm" len="sm"/>
              <a:tailEnd type="none" w="sm" len="sm"/>
            </a:ln>
          </p:spPr>
        </p:cxnSp>
        <p:sp>
          <p:nvSpPr>
            <p:cNvPr id="1884" name="Google Shape;1884;p237"/>
            <p:cNvSpPr/>
            <p:nvPr/>
          </p:nvSpPr>
          <p:spPr>
            <a:xfrm rot="-2178996">
              <a:off x="-192226" y="1140838"/>
              <a:ext cx="1354503" cy="214810"/>
            </a:xfrm>
            <a:prstGeom prst="parallelogram">
              <a:avLst>
                <a:gd name="adj" fmla="val 72003"/>
              </a:avLst>
            </a:prstGeom>
            <a:solidFill>
              <a:srgbClr val="95373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FFFFFF"/>
                </a:solidFill>
                <a:latin typeface="Calibri"/>
                <a:ea typeface="Calibri"/>
                <a:cs typeface="Calibri"/>
                <a:sym typeface="Calibri"/>
              </a:endParaRPr>
            </a:p>
          </p:txBody>
        </p:sp>
      </p:grpSp>
      <p:sp>
        <p:nvSpPr>
          <p:cNvPr id="1885" name="Google Shape;1885;p237"/>
          <p:cNvSpPr/>
          <p:nvPr/>
        </p:nvSpPr>
        <p:spPr>
          <a:xfrm flipH="1">
            <a:off x="5009781" y="1"/>
            <a:ext cx="1086000" cy="479400"/>
          </a:xfrm>
          <a:prstGeom prst="parallelogram">
            <a:avLst>
              <a:gd name="adj" fmla="val 135617"/>
            </a:avLst>
          </a:prstGeom>
          <a:solidFill>
            <a:srgbClr val="17375E"/>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FFFFFF"/>
              </a:solidFill>
              <a:latin typeface="Calibri"/>
              <a:ea typeface="Calibri"/>
              <a:cs typeface="Calibri"/>
              <a:sym typeface="Calibri"/>
            </a:endParaRPr>
          </a:p>
        </p:txBody>
      </p:sp>
      <p:sp>
        <p:nvSpPr>
          <p:cNvPr id="1886" name="Google Shape;1886;p237" title="Title "/>
          <p:cNvSpPr txBox="1">
            <a:spLocks noGrp="1"/>
          </p:cNvSpPr>
          <p:nvPr>
            <p:ph type="title"/>
          </p:nvPr>
        </p:nvSpPr>
        <p:spPr>
          <a:xfrm>
            <a:off x="389008" y="156771"/>
            <a:ext cx="6249900" cy="911700"/>
          </a:xfrm>
          <a:prstGeom prst="rect">
            <a:avLst/>
          </a:prstGeom>
          <a:noFill/>
          <a:ln>
            <a:noFill/>
          </a:ln>
        </p:spPr>
        <p:txBody>
          <a:bodyPr spcFirstLastPara="1" wrap="square" lIns="91425" tIns="45700" rIns="91425" bIns="0" anchor="b" anchorCtr="0">
            <a:noAutofit/>
          </a:bodyPr>
          <a:lstStyle>
            <a:lvl1pPr lvl="0" algn="l" rtl="0">
              <a:lnSpc>
                <a:spcPct val="90000"/>
              </a:lnSpc>
              <a:spcBef>
                <a:spcPts val="0"/>
              </a:spcBef>
              <a:spcAft>
                <a:spcPts val="0"/>
              </a:spcAft>
              <a:buClr>
                <a:srgbClr val="17375E"/>
              </a:buClr>
              <a:buSzPts val="4000"/>
              <a:buFont typeface="Trebuchet MS"/>
              <a:buNone/>
              <a:defRPr sz="4000" b="1">
                <a:solidFill>
                  <a:srgbClr val="17375E"/>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87" name="Google Shape;1887;p237"/>
          <p:cNvSpPr txBox="1">
            <a:spLocks noGrp="1"/>
          </p:cNvSpPr>
          <p:nvPr>
            <p:ph type="ftr" idx="11"/>
          </p:nvPr>
        </p:nvSpPr>
        <p:spPr>
          <a:xfrm>
            <a:off x="253898" y="4767263"/>
            <a:ext cx="30861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lt2"/>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pic>
        <p:nvPicPr>
          <p:cNvPr id="1888" name="Google Shape;1888;p237" descr="C:\Users\DanielMRoss\Downloads\CSAW Logo - Black.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920080" y="0"/>
            <a:ext cx="1223920" cy="5261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07">
          <p15:clr>
            <a:srgbClr val="FBAE40"/>
          </p15:clr>
        </p15:guide>
        <p15:guide id="2" pos="3840">
          <p15:clr>
            <a:srgbClr val="FBAE40"/>
          </p15:clr>
        </p15:guide>
        <p15:guide id="3" pos="778">
          <p15:clr>
            <a:srgbClr val="FBAE40"/>
          </p15:clr>
        </p15:guide>
      </p15:sldGuideLst>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89"/>
        <p:cNvGrpSpPr/>
        <p:nvPr/>
      </p:nvGrpSpPr>
      <p:grpSpPr>
        <a:xfrm>
          <a:off x="0" y="0"/>
          <a:ext cx="0" cy="0"/>
          <a:chOff x="0" y="0"/>
          <a:chExt cx="0" cy="0"/>
        </a:xfrm>
      </p:grpSpPr>
      <p:sp>
        <p:nvSpPr>
          <p:cNvPr id="1890" name="Google Shape;1890;p238"/>
          <p:cNvSpPr txBox="1">
            <a:spLocks noGrp="1"/>
          </p:cNvSpPr>
          <p:nvPr>
            <p:ph type="title"/>
          </p:nvPr>
        </p:nvSpPr>
        <p:spPr>
          <a:xfrm>
            <a:off x="0" y="221475"/>
            <a:ext cx="8520600" cy="572700"/>
          </a:xfrm>
          <a:prstGeom prst="rect">
            <a:avLst/>
          </a:prstGeom>
          <a:noFill/>
          <a:ln>
            <a:noFill/>
          </a:ln>
        </p:spPr>
        <p:txBody>
          <a:bodyPr spcFirstLastPara="1" wrap="square" lIns="121875" tIns="121875" rIns="121875" bIns="121875" anchor="t" anchorCtr="0">
            <a:noAutofit/>
          </a:bodyPr>
          <a:lstStyle>
            <a:lvl1pPr lvl="0" algn="l" rtl="0">
              <a:lnSpc>
                <a:spcPct val="90000"/>
              </a:lnSpc>
              <a:spcBef>
                <a:spcPts val="0"/>
              </a:spcBef>
              <a:spcAft>
                <a:spcPts val="0"/>
              </a:spcAft>
              <a:buClr>
                <a:srgbClr val="17375E"/>
              </a:buClr>
              <a:buSzPts val="2800"/>
              <a:buFont typeface="Helvetica Neue"/>
              <a:buNone/>
              <a:defRPr>
                <a:latin typeface="Helvetica Neue"/>
                <a:ea typeface="Helvetica Neue"/>
                <a:cs typeface="Helvetica Neue"/>
                <a:sym typeface="Helvetica Neu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891" name="Google Shape;1891;p238"/>
          <p:cNvSpPr txBox="1">
            <a:spLocks noGrp="1"/>
          </p:cNvSpPr>
          <p:nvPr>
            <p:ph type="body" idx="1"/>
          </p:nvPr>
        </p:nvSpPr>
        <p:spPr>
          <a:xfrm>
            <a:off x="270225" y="999750"/>
            <a:ext cx="8520600" cy="4057200"/>
          </a:xfrm>
          <a:prstGeom prst="rect">
            <a:avLst/>
          </a:prstGeom>
          <a:noFill/>
          <a:ln>
            <a:noFill/>
          </a:ln>
        </p:spPr>
        <p:txBody>
          <a:bodyPr spcFirstLastPara="1" wrap="square" lIns="121875" tIns="121875" rIns="121875" bIns="121875" anchor="t" anchorCtr="0">
            <a:noAutofit/>
          </a:bodyPr>
          <a:lstStyle>
            <a:lvl1pPr marL="457200" marR="0" lvl="0" indent="-342900" algn="l" rtl="0">
              <a:lnSpc>
                <a:spcPct val="90000"/>
              </a:lnSpc>
              <a:spcBef>
                <a:spcPts val="0"/>
              </a:spcBef>
              <a:spcAft>
                <a:spcPts val="0"/>
              </a:spcAft>
              <a:buClr>
                <a:srgbClr val="000000"/>
              </a:buClr>
              <a:buSzPts val="1800"/>
              <a:buFont typeface="Helvetica Neue"/>
              <a:buChar char="●"/>
              <a:defRPr sz="2400" b="0" i="0" u="none" strike="noStrike" cap="none">
                <a:solidFill>
                  <a:srgbClr val="000000"/>
                </a:solidFill>
                <a:latin typeface="Helvetica Neue"/>
                <a:ea typeface="Helvetica Neue"/>
                <a:cs typeface="Helvetica Neue"/>
                <a:sym typeface="Helvetica Neue"/>
              </a:defRPr>
            </a:lvl1pPr>
            <a:lvl2pPr marL="914400" marR="0" lvl="1" indent="-317500" algn="l" rtl="0">
              <a:lnSpc>
                <a:spcPct val="90000"/>
              </a:lnSpc>
              <a:spcBef>
                <a:spcPts val="2133"/>
              </a:spcBef>
              <a:spcAft>
                <a:spcPts val="0"/>
              </a:spcAft>
              <a:buClr>
                <a:srgbClr val="000000"/>
              </a:buClr>
              <a:buSzPts val="1400"/>
              <a:buFont typeface="Helvetica Neue"/>
              <a:buChar char="○"/>
              <a:defRPr sz="2000" b="0" i="0" u="none" strike="noStrike" cap="none">
                <a:solidFill>
                  <a:srgbClr val="000000"/>
                </a:solidFill>
                <a:latin typeface="Helvetica Neue"/>
                <a:ea typeface="Helvetica Neue"/>
                <a:cs typeface="Helvetica Neue"/>
                <a:sym typeface="Helvetica Neue"/>
              </a:defRPr>
            </a:lvl2pPr>
            <a:lvl3pPr marL="1371600" marR="0" lvl="2" indent="-317500" algn="l" rtl="0">
              <a:lnSpc>
                <a:spcPct val="90000"/>
              </a:lnSpc>
              <a:spcBef>
                <a:spcPts val="2133"/>
              </a:spcBef>
              <a:spcAft>
                <a:spcPts val="0"/>
              </a:spcAft>
              <a:buClr>
                <a:srgbClr val="000000"/>
              </a:buClr>
              <a:buSzPts val="1400"/>
              <a:buFont typeface="Helvetica Neue"/>
              <a:buChar char="■"/>
              <a:defRPr sz="1800" b="0" i="0" u="none" strike="noStrike" cap="none">
                <a:solidFill>
                  <a:srgbClr val="000000"/>
                </a:solidFill>
                <a:latin typeface="Helvetica Neue"/>
                <a:ea typeface="Helvetica Neue"/>
                <a:cs typeface="Helvetica Neue"/>
                <a:sym typeface="Helvetica Neue"/>
              </a:defRPr>
            </a:lvl3pPr>
            <a:lvl4pPr marL="1828800" marR="0" lvl="3" indent="-317500" algn="l" rtl="0">
              <a:lnSpc>
                <a:spcPct val="90000"/>
              </a:lnSpc>
              <a:spcBef>
                <a:spcPts val="2133"/>
              </a:spcBef>
              <a:spcAft>
                <a:spcPts val="0"/>
              </a:spcAft>
              <a:buClr>
                <a:srgbClr val="000000"/>
              </a:buClr>
              <a:buSzPts val="1400"/>
              <a:buFont typeface="Helvetica Neue"/>
              <a:buChar char="●"/>
              <a:defRPr sz="1600" b="0" i="0" u="none" strike="noStrike" cap="none">
                <a:solidFill>
                  <a:srgbClr val="000000"/>
                </a:solidFill>
                <a:latin typeface="Helvetica Neue"/>
                <a:ea typeface="Helvetica Neue"/>
                <a:cs typeface="Helvetica Neue"/>
                <a:sym typeface="Helvetica Neue"/>
              </a:defRPr>
            </a:lvl4pPr>
            <a:lvl5pPr marL="2286000" marR="0" lvl="4" indent="-317500" algn="l" rtl="0">
              <a:lnSpc>
                <a:spcPct val="90000"/>
              </a:lnSpc>
              <a:spcBef>
                <a:spcPts val="2133"/>
              </a:spcBef>
              <a:spcAft>
                <a:spcPts val="0"/>
              </a:spcAft>
              <a:buClr>
                <a:srgbClr val="000000"/>
              </a:buClr>
              <a:buSzPts val="1400"/>
              <a:buFont typeface="Helvetica Neue"/>
              <a:buChar char="○"/>
              <a:defRPr sz="1600" b="0" i="0" u="none" strike="noStrike" cap="none">
                <a:solidFill>
                  <a:srgbClr val="000000"/>
                </a:solidFill>
                <a:latin typeface="Helvetica Neue"/>
                <a:ea typeface="Helvetica Neue"/>
                <a:cs typeface="Helvetica Neue"/>
                <a:sym typeface="Helvetica Neue"/>
              </a:defRPr>
            </a:lvl5pPr>
            <a:lvl6pPr marL="2743200" marR="0" lvl="5" indent="-317500" algn="l" rtl="0">
              <a:lnSpc>
                <a:spcPct val="90000"/>
              </a:lnSpc>
              <a:spcBef>
                <a:spcPts val="2133"/>
              </a:spcBef>
              <a:spcAft>
                <a:spcPts val="0"/>
              </a:spcAft>
              <a:buClr>
                <a:srgbClr val="000000"/>
              </a:buClr>
              <a:buSzPts val="1400"/>
              <a:buFont typeface="Helvetica Neue"/>
              <a:buChar char="■"/>
              <a:defRPr sz="1800" b="0" i="0" u="none" strike="noStrike" cap="none">
                <a:solidFill>
                  <a:srgbClr val="000000"/>
                </a:solidFill>
                <a:latin typeface="Helvetica Neue"/>
                <a:ea typeface="Helvetica Neue"/>
                <a:cs typeface="Helvetica Neue"/>
                <a:sym typeface="Helvetica Neue"/>
              </a:defRPr>
            </a:lvl6pPr>
            <a:lvl7pPr marL="3200400" marR="0" lvl="6" indent="-317500" algn="l" rtl="0">
              <a:lnSpc>
                <a:spcPct val="90000"/>
              </a:lnSpc>
              <a:spcBef>
                <a:spcPts val="2133"/>
              </a:spcBef>
              <a:spcAft>
                <a:spcPts val="0"/>
              </a:spcAft>
              <a:buClr>
                <a:srgbClr val="000000"/>
              </a:buClr>
              <a:buSzPts val="1400"/>
              <a:buFont typeface="Helvetica Neue"/>
              <a:buChar char="●"/>
              <a:defRPr sz="1800" b="0" i="0" u="none" strike="noStrike" cap="none">
                <a:solidFill>
                  <a:srgbClr val="000000"/>
                </a:solidFill>
                <a:latin typeface="Helvetica Neue"/>
                <a:ea typeface="Helvetica Neue"/>
                <a:cs typeface="Helvetica Neue"/>
                <a:sym typeface="Helvetica Neue"/>
              </a:defRPr>
            </a:lvl7pPr>
            <a:lvl8pPr marL="3657600" marR="0" lvl="7" indent="-317500" algn="l" rtl="0">
              <a:lnSpc>
                <a:spcPct val="90000"/>
              </a:lnSpc>
              <a:spcBef>
                <a:spcPts val="2133"/>
              </a:spcBef>
              <a:spcAft>
                <a:spcPts val="0"/>
              </a:spcAft>
              <a:buClr>
                <a:srgbClr val="000000"/>
              </a:buClr>
              <a:buSzPts val="1400"/>
              <a:buFont typeface="Helvetica Neue"/>
              <a:buChar char="○"/>
              <a:defRPr sz="1800" b="0" i="0" u="none" strike="noStrike" cap="none">
                <a:solidFill>
                  <a:srgbClr val="000000"/>
                </a:solidFill>
                <a:latin typeface="Helvetica Neue"/>
                <a:ea typeface="Helvetica Neue"/>
                <a:cs typeface="Helvetica Neue"/>
                <a:sym typeface="Helvetica Neue"/>
              </a:defRPr>
            </a:lvl8pPr>
            <a:lvl9pPr marL="4114800" marR="0" lvl="8" indent="-317500" algn="l" rtl="0">
              <a:lnSpc>
                <a:spcPct val="90000"/>
              </a:lnSpc>
              <a:spcBef>
                <a:spcPts val="2133"/>
              </a:spcBef>
              <a:spcAft>
                <a:spcPts val="2133"/>
              </a:spcAft>
              <a:buClr>
                <a:srgbClr val="000000"/>
              </a:buClr>
              <a:buSzPts val="1400"/>
              <a:buFont typeface="Helvetica Neue"/>
              <a:buChar char="■"/>
              <a:defRPr sz="1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Attending Slide - Option 1 1 1">
  <p:cSld name="SECTION_HEADER_1_1_1_1">
    <p:spTree>
      <p:nvGrpSpPr>
        <p:cNvPr id="1" name="Shape 150"/>
        <p:cNvGrpSpPr/>
        <p:nvPr/>
      </p:nvGrpSpPr>
      <p:grpSpPr>
        <a:xfrm>
          <a:off x="0" y="0"/>
          <a:ext cx="0" cy="0"/>
          <a:chOff x="0" y="0"/>
          <a:chExt cx="0" cy="0"/>
        </a:xfrm>
      </p:grpSpPr>
      <p:pic>
        <p:nvPicPr>
          <p:cNvPr id="151" name="Google Shape;151;p25"/>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0" y="0"/>
            <a:ext cx="9144023" cy="5143501"/>
          </a:xfrm>
          <a:prstGeom prst="rect">
            <a:avLst/>
          </a:prstGeom>
          <a:noFill/>
          <a:ln>
            <a:noFill/>
          </a:ln>
        </p:spPr>
      </p:pic>
      <p:sp>
        <p:nvSpPr>
          <p:cNvPr id="152" name="Google Shape;152;p25"/>
          <p:cNvSpPr txBox="1">
            <a:spLocks noGrp="1"/>
          </p:cNvSpPr>
          <p:nvPr>
            <p:ph type="title"/>
          </p:nvPr>
        </p:nvSpPr>
        <p:spPr>
          <a:xfrm>
            <a:off x="128825" y="332225"/>
            <a:ext cx="5413500" cy="12882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3600"/>
              <a:buNone/>
              <a:defRPr sz="3600">
                <a:solidFill>
                  <a:schemeClr val="lt1"/>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153" name="Google Shape;153;p25"/>
          <p:cNvSpPr txBox="1">
            <a:spLocks noGrp="1"/>
          </p:cNvSpPr>
          <p:nvPr>
            <p:ph type="sldNum" idx="12"/>
          </p:nvPr>
        </p:nvSpPr>
        <p:spPr>
          <a:xfrm>
            <a:off x="693830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154" name="Google Shape;154;p25"/>
          <p:cNvSpPr>
            <a:spLocks noGrp="1"/>
          </p:cNvSpPr>
          <p:nvPr>
            <p:ph type="pic" idx="2"/>
          </p:nvPr>
        </p:nvSpPr>
        <p:spPr>
          <a:xfrm>
            <a:off x="441950" y="2143775"/>
            <a:ext cx="1351200" cy="1773000"/>
          </a:xfrm>
          <a:prstGeom prst="rect">
            <a:avLst/>
          </a:prstGeom>
          <a:noFill/>
          <a:ln>
            <a:noFill/>
          </a:ln>
        </p:spPr>
      </p:sp>
      <p:sp>
        <p:nvSpPr>
          <p:cNvPr id="155" name="Google Shape;155;p25"/>
          <p:cNvSpPr txBox="1"/>
          <p:nvPr/>
        </p:nvSpPr>
        <p:spPr>
          <a:xfrm>
            <a:off x="2032000" y="2143775"/>
            <a:ext cx="3799800" cy="738900"/>
          </a:xfrm>
          <a:prstGeom prst="rect">
            <a:avLst/>
          </a:prstGeom>
          <a:noFill/>
          <a:ln>
            <a:noFill/>
          </a:ln>
          <a:effectLst>
            <a:outerShdw blurRad="171450" dist="57150" dir="5400000" algn="bl" rotWithShape="0">
              <a:srgbClr val="000000"/>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 sz="3600" b="1">
                <a:solidFill>
                  <a:schemeClr val="lt1"/>
                </a:solidFill>
              </a:rPr>
              <a:t>Join me</a:t>
            </a:r>
            <a:endParaRPr sz="3600" b="1">
              <a:solidFill>
                <a:schemeClr val="lt1"/>
              </a:solidFill>
            </a:endParaRPr>
          </a:p>
        </p:txBody>
      </p:sp>
      <p:sp>
        <p:nvSpPr>
          <p:cNvPr id="156" name="Google Shape;156;p25"/>
          <p:cNvSpPr txBox="1">
            <a:spLocks noGrp="1"/>
          </p:cNvSpPr>
          <p:nvPr>
            <p:ph type="body" idx="1"/>
          </p:nvPr>
        </p:nvSpPr>
        <p:spPr>
          <a:xfrm>
            <a:off x="2001525" y="2956475"/>
            <a:ext cx="3799800" cy="9603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157" name="Google Shape;157;p25"/>
          <p:cNvSpPr/>
          <p:nvPr/>
        </p:nvSpPr>
        <p:spPr>
          <a:xfrm>
            <a:off x="7915200" y="3819225"/>
            <a:ext cx="1107000" cy="1324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8" name="Google Shape;158;p2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794925" y="3749325"/>
            <a:ext cx="1448702" cy="1559076"/>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9"/>
        <p:cNvGrpSpPr/>
        <p:nvPr/>
      </p:nvGrpSpPr>
      <p:grpSpPr>
        <a:xfrm>
          <a:off x="0" y="0"/>
          <a:ext cx="0" cy="0"/>
          <a:chOff x="0" y="0"/>
          <a:chExt cx="0" cy="0"/>
        </a:xfrm>
      </p:grpSpPr>
      <p:sp>
        <p:nvSpPr>
          <p:cNvPr id="160" name="Google Shape;160;p26"/>
          <p:cNvSpPr txBox="1">
            <a:spLocks noGrp="1"/>
          </p:cNvSpPr>
          <p:nvPr>
            <p:ph type="title"/>
          </p:nvPr>
        </p:nvSpPr>
        <p:spPr>
          <a:xfrm>
            <a:off x="311700" y="1605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032963"/>
              </a:buClr>
              <a:buSzPts val="2800"/>
              <a:buNone/>
              <a:defRPr b="1">
                <a:solidFill>
                  <a:srgbClr val="032963"/>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1" name="Google Shape;161;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62" name="Google Shape;162;p26"/>
          <p:cNvSpPr txBox="1">
            <a:spLocks noGrp="1"/>
          </p:cNvSpPr>
          <p:nvPr>
            <p:ph type="sldNum" idx="12"/>
          </p:nvPr>
        </p:nvSpPr>
        <p:spPr>
          <a:xfrm>
            <a:off x="8240925" y="4899072"/>
            <a:ext cx="548700" cy="244500"/>
          </a:xfrm>
          <a:prstGeom prst="rect">
            <a:avLst/>
          </a:prstGeom>
        </p:spPr>
        <p:txBody>
          <a:bodyPr spcFirstLastPara="1" wrap="square" lIns="91425" tIns="91425" rIns="91425" bIns="91425" anchor="ctr" anchorCtr="0">
            <a:noAutofit/>
          </a:bodyPr>
          <a:lstStyle>
            <a:lvl1pPr lvl="0" rtl="0">
              <a:buNone/>
              <a:defRPr sz="800"/>
            </a:lvl1pPr>
            <a:lvl2pPr lvl="1" rtl="0">
              <a:buNone/>
              <a:defRPr sz="800"/>
            </a:lvl2pPr>
            <a:lvl3pPr lvl="2" rtl="0">
              <a:buNone/>
              <a:defRPr sz="800"/>
            </a:lvl3pPr>
            <a:lvl4pPr lvl="3" rtl="0">
              <a:buNone/>
              <a:defRPr sz="800"/>
            </a:lvl4pPr>
            <a:lvl5pPr lvl="4" rtl="0">
              <a:buNone/>
              <a:defRPr sz="800"/>
            </a:lvl5pPr>
            <a:lvl6pPr lvl="5" rtl="0">
              <a:buNone/>
              <a:defRPr sz="800"/>
            </a:lvl6pPr>
            <a:lvl7pPr lvl="6" rtl="0">
              <a:buNone/>
              <a:defRPr sz="800"/>
            </a:lvl7pPr>
            <a:lvl8pPr lvl="7" rtl="0">
              <a:buNone/>
              <a:defRPr sz="800"/>
            </a:lvl8pPr>
            <a:lvl9pPr lvl="8" rtl="0">
              <a:buNone/>
              <a:defRPr sz="800"/>
            </a:lvl9pPr>
          </a:lstStyle>
          <a:p>
            <a:pPr marL="0" lvl="0" indent="0" algn="r" rtl="0">
              <a:spcBef>
                <a:spcPts val="0"/>
              </a:spcBef>
              <a:spcAft>
                <a:spcPts val="0"/>
              </a:spcAft>
              <a:buNone/>
            </a:pPr>
            <a:fld id="{00000000-1234-1234-1234-123412341234}" type="slidenum">
              <a:rPr lang="en"/>
              <a:t>‹#›</a:t>
            </a:fld>
            <a:endParaRPr/>
          </a:p>
        </p:txBody>
      </p:sp>
      <p:cxnSp>
        <p:nvCxnSpPr>
          <p:cNvPr id="163" name="Google Shape;163;p26"/>
          <p:cNvCxnSpPr/>
          <p:nvPr/>
        </p:nvCxnSpPr>
        <p:spPr>
          <a:xfrm>
            <a:off x="314950" y="782325"/>
            <a:ext cx="8544600" cy="0"/>
          </a:xfrm>
          <a:prstGeom prst="straightConnector1">
            <a:avLst/>
          </a:prstGeom>
          <a:noFill/>
          <a:ln w="38100" cap="flat" cmpd="sng">
            <a:solidFill>
              <a:srgbClr val="5DA9E9"/>
            </a:solidFill>
            <a:prstDash val="solid"/>
            <a:round/>
            <a:headEnd type="none" w="med" len="med"/>
            <a:tailEnd type="none" w="med" len="med"/>
          </a:ln>
        </p:spPr>
      </p:cxnSp>
      <p:pic>
        <p:nvPicPr>
          <p:cNvPr id="164" name="Google Shape;164;p26"/>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7891723" y="3774823"/>
            <a:ext cx="1257450" cy="1353252"/>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65"/>
        <p:cNvGrpSpPr/>
        <p:nvPr/>
      </p:nvGrpSpPr>
      <p:grpSpPr>
        <a:xfrm>
          <a:off x="0" y="0"/>
          <a:ext cx="0" cy="0"/>
          <a:chOff x="0" y="0"/>
          <a:chExt cx="0" cy="0"/>
        </a:xfrm>
      </p:grpSpPr>
      <p:sp>
        <p:nvSpPr>
          <p:cNvPr id="166" name="Google Shape;166;p27"/>
          <p:cNvSpPr txBox="1">
            <a:spLocks noGrp="1"/>
          </p:cNvSpPr>
          <p:nvPr>
            <p:ph type="title"/>
          </p:nvPr>
        </p:nvSpPr>
        <p:spPr>
          <a:xfrm>
            <a:off x="311700" y="1605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032963"/>
              </a:buClr>
              <a:buSzPts val="2800"/>
              <a:buNone/>
              <a:defRPr b="1">
                <a:solidFill>
                  <a:srgbClr val="032963"/>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7" name="Google Shape;167;p2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68" name="Google Shape;168;p2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69" name="Google Shape;169;p27"/>
          <p:cNvSpPr txBox="1">
            <a:spLocks noGrp="1"/>
          </p:cNvSpPr>
          <p:nvPr>
            <p:ph type="sldNum" idx="12"/>
          </p:nvPr>
        </p:nvSpPr>
        <p:spPr>
          <a:xfrm>
            <a:off x="8240925" y="4899072"/>
            <a:ext cx="548700" cy="244500"/>
          </a:xfrm>
          <a:prstGeom prst="rect">
            <a:avLst/>
          </a:prstGeom>
        </p:spPr>
        <p:txBody>
          <a:bodyPr spcFirstLastPara="1" wrap="square" lIns="91425" tIns="91425" rIns="91425" bIns="91425" anchor="ctr" anchorCtr="0">
            <a:noAutofit/>
          </a:bodyPr>
          <a:lstStyle>
            <a:lvl1pPr lvl="0" rtl="0">
              <a:buNone/>
              <a:defRPr sz="800"/>
            </a:lvl1pPr>
            <a:lvl2pPr lvl="1" rtl="0">
              <a:buNone/>
              <a:defRPr sz="800"/>
            </a:lvl2pPr>
            <a:lvl3pPr lvl="2" rtl="0">
              <a:buNone/>
              <a:defRPr sz="800"/>
            </a:lvl3pPr>
            <a:lvl4pPr lvl="3" rtl="0">
              <a:buNone/>
              <a:defRPr sz="800"/>
            </a:lvl4pPr>
            <a:lvl5pPr lvl="4" rtl="0">
              <a:buNone/>
              <a:defRPr sz="800"/>
            </a:lvl5pPr>
            <a:lvl6pPr lvl="5" rtl="0">
              <a:buNone/>
              <a:defRPr sz="800"/>
            </a:lvl6pPr>
            <a:lvl7pPr lvl="6" rtl="0">
              <a:buNone/>
              <a:defRPr sz="800"/>
            </a:lvl7pPr>
            <a:lvl8pPr lvl="7" rtl="0">
              <a:buNone/>
              <a:defRPr sz="800"/>
            </a:lvl8pPr>
            <a:lvl9pPr lvl="8" rtl="0">
              <a:buNone/>
              <a:defRPr sz="800"/>
            </a:lvl9pPr>
          </a:lstStyle>
          <a:p>
            <a:pPr marL="0" lvl="0" indent="0" algn="r" rtl="0">
              <a:spcBef>
                <a:spcPts val="0"/>
              </a:spcBef>
              <a:spcAft>
                <a:spcPts val="0"/>
              </a:spcAft>
              <a:buNone/>
            </a:pPr>
            <a:fld id="{00000000-1234-1234-1234-123412341234}" type="slidenum">
              <a:rPr lang="en"/>
              <a:t>‹#›</a:t>
            </a:fld>
            <a:endParaRPr/>
          </a:p>
        </p:txBody>
      </p:sp>
      <p:cxnSp>
        <p:nvCxnSpPr>
          <p:cNvPr id="170" name="Google Shape;170;p27"/>
          <p:cNvCxnSpPr/>
          <p:nvPr/>
        </p:nvCxnSpPr>
        <p:spPr>
          <a:xfrm>
            <a:off x="314950" y="782325"/>
            <a:ext cx="8544600" cy="0"/>
          </a:xfrm>
          <a:prstGeom prst="straightConnector1">
            <a:avLst/>
          </a:prstGeom>
          <a:noFill/>
          <a:ln w="38100" cap="flat" cmpd="sng">
            <a:solidFill>
              <a:srgbClr val="5DA9E9"/>
            </a:solidFill>
            <a:prstDash val="solid"/>
            <a:round/>
            <a:headEnd type="none" w="med" len="med"/>
            <a:tailEnd type="none" w="med" len="med"/>
          </a:ln>
        </p:spPr>
      </p:cxnSp>
      <p:pic>
        <p:nvPicPr>
          <p:cNvPr id="171" name="Google Shape;171;p27"/>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7891723" y="3774823"/>
            <a:ext cx="1257450" cy="1353252"/>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End Slide" type="blank">
  <p:cSld name="BLANK">
    <p:spTree>
      <p:nvGrpSpPr>
        <p:cNvPr id="1" name="Shape 172"/>
        <p:cNvGrpSpPr/>
        <p:nvPr/>
      </p:nvGrpSpPr>
      <p:grpSpPr>
        <a:xfrm>
          <a:off x="0" y="0"/>
          <a:ext cx="0" cy="0"/>
          <a:chOff x="0" y="0"/>
          <a:chExt cx="0" cy="0"/>
        </a:xfrm>
      </p:grpSpPr>
      <p:sp>
        <p:nvSpPr>
          <p:cNvPr id="173" name="Google Shape;173;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cxnSp>
        <p:nvCxnSpPr>
          <p:cNvPr id="174" name="Google Shape;174;p28"/>
          <p:cNvCxnSpPr/>
          <p:nvPr/>
        </p:nvCxnSpPr>
        <p:spPr>
          <a:xfrm>
            <a:off x="2712725" y="396250"/>
            <a:ext cx="0" cy="564000"/>
          </a:xfrm>
          <a:prstGeom prst="straightConnector1">
            <a:avLst/>
          </a:prstGeom>
          <a:noFill/>
          <a:ln w="38100" cap="flat" cmpd="sng">
            <a:solidFill>
              <a:srgbClr val="032963"/>
            </a:solidFill>
            <a:prstDash val="solid"/>
            <a:round/>
            <a:headEnd type="none" w="med" len="med"/>
            <a:tailEnd type="none" w="med" len="med"/>
          </a:ln>
        </p:spPr>
      </p:cxnSp>
      <p:cxnSp>
        <p:nvCxnSpPr>
          <p:cNvPr id="175" name="Google Shape;175;p28"/>
          <p:cNvCxnSpPr/>
          <p:nvPr/>
        </p:nvCxnSpPr>
        <p:spPr>
          <a:xfrm>
            <a:off x="2712725" y="955050"/>
            <a:ext cx="0" cy="3581400"/>
          </a:xfrm>
          <a:prstGeom prst="straightConnector1">
            <a:avLst/>
          </a:prstGeom>
          <a:noFill/>
          <a:ln w="38100" cap="flat" cmpd="sng">
            <a:solidFill>
              <a:srgbClr val="5DA9E9"/>
            </a:solidFill>
            <a:prstDash val="solid"/>
            <a:round/>
            <a:headEnd type="none" w="med" len="med"/>
            <a:tailEnd type="none" w="med" len="med"/>
          </a:ln>
        </p:spPr>
      </p:cxnSp>
      <p:sp>
        <p:nvSpPr>
          <p:cNvPr id="176" name="Google Shape;176;p28"/>
          <p:cNvSpPr txBox="1">
            <a:spLocks noGrp="1"/>
          </p:cNvSpPr>
          <p:nvPr>
            <p:ph type="title"/>
          </p:nvPr>
        </p:nvSpPr>
        <p:spPr>
          <a:xfrm>
            <a:off x="3017525" y="441950"/>
            <a:ext cx="5928300" cy="1366500"/>
          </a:xfrm>
          <a:prstGeom prst="rect">
            <a:avLst/>
          </a:prstGeom>
        </p:spPr>
        <p:txBody>
          <a:bodyPr spcFirstLastPara="1" wrap="square" lIns="91425" tIns="91425" rIns="91425" bIns="91425" anchor="b" anchorCtr="0">
            <a:normAutofit/>
          </a:bodyPr>
          <a:lstStyle>
            <a:lvl1pPr lvl="0" rtl="0">
              <a:spcBef>
                <a:spcPts val="0"/>
              </a:spcBef>
              <a:spcAft>
                <a:spcPts val="0"/>
              </a:spcAft>
              <a:buClr>
                <a:srgbClr val="032963"/>
              </a:buClr>
              <a:buSzPts val="2800"/>
              <a:buNone/>
              <a:defRPr b="1">
                <a:solidFill>
                  <a:srgbClr val="032963"/>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7" name="Google Shape;177;p28"/>
          <p:cNvSpPr txBox="1">
            <a:spLocks noGrp="1"/>
          </p:cNvSpPr>
          <p:nvPr>
            <p:ph type="body" idx="1"/>
          </p:nvPr>
        </p:nvSpPr>
        <p:spPr>
          <a:xfrm>
            <a:off x="3169925" y="1833788"/>
            <a:ext cx="5775900" cy="2804100"/>
          </a:xfrm>
          <a:prstGeom prst="rect">
            <a:avLst/>
          </a:prstGeom>
        </p:spPr>
        <p:txBody>
          <a:bodyPr spcFirstLastPara="1" wrap="square" lIns="0" tIns="0"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78" name="Google Shape;178;p28"/>
          <p:cNvSpPr txBox="1">
            <a:spLocks noGrp="1"/>
          </p:cNvSpPr>
          <p:nvPr>
            <p:ph type="body" idx="2"/>
          </p:nvPr>
        </p:nvSpPr>
        <p:spPr>
          <a:xfrm>
            <a:off x="137150" y="2768500"/>
            <a:ext cx="2397900" cy="18948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pic>
        <p:nvPicPr>
          <p:cNvPr id="179" name="Google Shape;179;p28"/>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76200" y="-51204"/>
            <a:ext cx="3017525" cy="3247452"/>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ain Title Slide">
  <p:cSld name="Main Title Slide">
    <p:spTree>
      <p:nvGrpSpPr>
        <p:cNvPr id="1" name="Shape 180"/>
        <p:cNvGrpSpPr/>
        <p:nvPr/>
      </p:nvGrpSpPr>
      <p:grpSpPr>
        <a:xfrm>
          <a:off x="0" y="0"/>
          <a:ext cx="0" cy="0"/>
          <a:chOff x="0" y="0"/>
          <a:chExt cx="0" cy="0"/>
        </a:xfrm>
      </p:grpSpPr>
      <p:sp>
        <p:nvSpPr>
          <p:cNvPr id="181" name="Google Shape;181;p29"/>
          <p:cNvSpPr/>
          <p:nvPr/>
        </p:nvSpPr>
        <p:spPr>
          <a:xfrm rot="10800000" flipH="1">
            <a:off x="0" y="78"/>
            <a:ext cx="7968900" cy="4053000"/>
          </a:xfrm>
          <a:prstGeom prst="rtTriangle">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cxnSp>
        <p:nvCxnSpPr>
          <p:cNvPr id="182" name="Google Shape;182;p29"/>
          <p:cNvCxnSpPr/>
          <p:nvPr/>
        </p:nvCxnSpPr>
        <p:spPr>
          <a:xfrm rot="10800000" flipH="1">
            <a:off x="0" y="42"/>
            <a:ext cx="4523100" cy="2253300"/>
          </a:xfrm>
          <a:prstGeom prst="straightConnector1">
            <a:avLst/>
          </a:prstGeom>
          <a:noFill/>
          <a:ln w="9525" cap="flat" cmpd="sng">
            <a:solidFill>
              <a:srgbClr val="A5A5A5"/>
            </a:solidFill>
            <a:prstDash val="solid"/>
            <a:miter lim="800000"/>
            <a:headEnd type="none" w="sm" len="sm"/>
            <a:tailEnd type="none" w="sm" len="sm"/>
          </a:ln>
        </p:spPr>
      </p:cxnSp>
      <p:cxnSp>
        <p:nvCxnSpPr>
          <p:cNvPr id="183" name="Google Shape;183;p29"/>
          <p:cNvCxnSpPr/>
          <p:nvPr/>
        </p:nvCxnSpPr>
        <p:spPr>
          <a:xfrm rot="10800000" flipH="1">
            <a:off x="6753226" y="3419890"/>
            <a:ext cx="2391000" cy="1266600"/>
          </a:xfrm>
          <a:prstGeom prst="straightConnector1">
            <a:avLst/>
          </a:prstGeom>
          <a:noFill/>
          <a:ln w="9525" cap="flat" cmpd="sng">
            <a:solidFill>
              <a:srgbClr val="953735"/>
            </a:solidFill>
            <a:prstDash val="solid"/>
            <a:miter lim="800000"/>
            <a:headEnd type="none" w="sm" len="sm"/>
            <a:tailEnd type="none" w="sm" len="sm"/>
          </a:ln>
        </p:spPr>
      </p:cxnSp>
      <p:sp>
        <p:nvSpPr>
          <p:cNvPr id="184" name="Google Shape;184;p29" title="Title"/>
          <p:cNvSpPr txBox="1">
            <a:spLocks noGrp="1"/>
          </p:cNvSpPr>
          <p:nvPr>
            <p:ph type="ctrTitle"/>
          </p:nvPr>
        </p:nvSpPr>
        <p:spPr>
          <a:xfrm>
            <a:off x="4982068" y="1504563"/>
            <a:ext cx="3640200" cy="1212300"/>
          </a:xfrm>
          <a:prstGeom prst="rect">
            <a:avLst/>
          </a:prstGeom>
          <a:noFill/>
          <a:ln>
            <a:noFill/>
          </a:ln>
        </p:spPr>
        <p:txBody>
          <a:bodyPr spcFirstLastPara="1" wrap="square" lIns="68575" tIns="34275" rIns="68575" bIns="0" anchor="b" anchorCtr="0">
            <a:normAutofit/>
          </a:bodyPr>
          <a:lstStyle>
            <a:lvl1pPr lvl="0" algn="l" rtl="0">
              <a:lnSpc>
                <a:spcPct val="90000"/>
              </a:lnSpc>
              <a:spcBef>
                <a:spcPts val="0"/>
              </a:spcBef>
              <a:spcAft>
                <a:spcPts val="0"/>
              </a:spcAft>
              <a:buClr>
                <a:srgbClr val="953735"/>
              </a:buClr>
              <a:buSzPts val="3200"/>
              <a:buFont typeface="Trebuchet MS"/>
              <a:buNone/>
              <a:defRPr sz="3200" b="1">
                <a:solidFill>
                  <a:srgbClr val="953735"/>
                </a:solidFill>
                <a:latin typeface="Trebuchet MS"/>
                <a:ea typeface="Trebuchet MS"/>
                <a:cs typeface="Trebuchet MS"/>
                <a:sym typeface="Trebuchet M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5" name="Google Shape;185;p29" title="Subtitle"/>
          <p:cNvSpPr txBox="1">
            <a:spLocks noGrp="1"/>
          </p:cNvSpPr>
          <p:nvPr>
            <p:ph type="subTitle" idx="1"/>
          </p:nvPr>
        </p:nvSpPr>
        <p:spPr>
          <a:xfrm>
            <a:off x="4981688" y="2730749"/>
            <a:ext cx="3640800" cy="9432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800"/>
              </a:spcBef>
              <a:spcAft>
                <a:spcPts val="0"/>
              </a:spcAft>
              <a:buClr>
                <a:srgbClr val="2E7A40"/>
              </a:buClr>
              <a:buSzPts val="1800"/>
              <a:buFont typeface="Arial"/>
              <a:buNone/>
              <a:defRPr sz="1800" b="0" i="0" u="none" strike="noStrike" cap="none">
                <a:solidFill>
                  <a:srgbClr val="953735"/>
                </a:solidFill>
                <a:latin typeface="Trebuchet MS"/>
                <a:ea typeface="Trebuchet MS"/>
                <a:cs typeface="Trebuchet MS"/>
                <a:sym typeface="Trebuchet MS"/>
              </a:defRPr>
            </a:lvl1pPr>
            <a:lvl2pPr marR="0" lvl="1" algn="ctr" rtl="0">
              <a:lnSpc>
                <a:spcPct val="90000"/>
              </a:lnSpc>
              <a:spcBef>
                <a:spcPts val="1200"/>
              </a:spcBef>
              <a:spcAft>
                <a:spcPts val="0"/>
              </a:spcAft>
              <a:buClr>
                <a:srgbClr val="2E7A40"/>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1200"/>
              </a:spcBef>
              <a:spcAft>
                <a:spcPts val="0"/>
              </a:spcAft>
              <a:buClr>
                <a:srgbClr val="2E7A40"/>
              </a:buClr>
              <a:buSzPts val="1400"/>
              <a:buFont typeface="Arial"/>
              <a:buNone/>
              <a:defRPr sz="1400" b="0" i="0" u="none" strike="noStrike" cap="none">
                <a:solidFill>
                  <a:schemeClr val="dk1"/>
                </a:solidFill>
                <a:latin typeface="Calibri"/>
                <a:ea typeface="Calibri"/>
                <a:cs typeface="Calibri"/>
                <a:sym typeface="Calibri"/>
              </a:defRPr>
            </a:lvl3pPr>
            <a:lvl4pPr marR="0" lvl="3" algn="ctr" rtl="0">
              <a:lnSpc>
                <a:spcPct val="90000"/>
              </a:lnSpc>
              <a:spcBef>
                <a:spcPts val="1200"/>
              </a:spcBef>
              <a:spcAft>
                <a:spcPts val="0"/>
              </a:spcAft>
              <a:buClr>
                <a:srgbClr val="2E7A40"/>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1200"/>
              </a:spcBef>
              <a:spcAft>
                <a:spcPts val="0"/>
              </a:spcAft>
              <a:buClr>
                <a:srgbClr val="2E7A40"/>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1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1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1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1200"/>
              </a:spcBef>
              <a:spcAft>
                <a:spcPts val="120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86" name="Google Shape;186;p29"/>
          <p:cNvSpPr/>
          <p:nvPr/>
        </p:nvSpPr>
        <p:spPr>
          <a:xfrm>
            <a:off x="2210479" y="2008415"/>
            <a:ext cx="1285800" cy="961500"/>
          </a:xfrm>
          <a:prstGeom prst="ellipse">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187" name="Google Shape;187;p29" descr="H:\Rotation 4 PSHC Category Management\CSAW\CSAW Logo - Color.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22725" y="2190459"/>
            <a:ext cx="1385208" cy="597256"/>
          </a:xfrm>
          <a:prstGeom prst="rect">
            <a:avLst/>
          </a:prstGeom>
          <a:noFill/>
          <a:ln>
            <a:noFill/>
          </a:ln>
        </p:spPr>
      </p:pic>
      <p:sp>
        <p:nvSpPr>
          <p:cNvPr id="188" name="Google Shape;188;p29"/>
          <p:cNvSpPr/>
          <p:nvPr/>
        </p:nvSpPr>
        <p:spPr>
          <a:xfrm>
            <a:off x="842317" y="726831"/>
            <a:ext cx="4035900" cy="3687000"/>
          </a:xfrm>
          <a:prstGeom prst="ellipse">
            <a:avLst/>
          </a:prstGeom>
          <a:solidFill>
            <a:srgbClr val="FED65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189" name="Google Shape;189;p2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80986" y="833846"/>
            <a:ext cx="3758400" cy="3471000"/>
          </a:xfrm>
          <a:prstGeom prst="ellipse">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5653">
          <p15:clr>
            <a:srgbClr val="FBAE40"/>
          </p15:clr>
        </p15:guide>
        <p15:guide id="3" pos="103">
          <p15:clr>
            <a:srgbClr val="FBAE40"/>
          </p15:clr>
        </p15:guide>
        <p15:guide id="4" orient="horz" pos="3133">
          <p15:clr>
            <a:srgbClr val="FBAE40"/>
          </p15:clr>
        </p15:guide>
        <p15:guide id="5" orient="horz" pos="107">
          <p15:clr>
            <a:srgbClr val="FBAE40"/>
          </p15:clr>
        </p15:guide>
        <p15:guide id="6" pos="1843">
          <p15:clr>
            <a:srgbClr val="FBAE40"/>
          </p15:clr>
        </p15:guide>
        <p15:guide id="7" pos="329">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Section Header with Image">
  <p:cSld name="1_Section Header with Image">
    <p:spTree>
      <p:nvGrpSpPr>
        <p:cNvPr id="1" name="Shape 190"/>
        <p:cNvGrpSpPr/>
        <p:nvPr/>
      </p:nvGrpSpPr>
      <p:grpSpPr>
        <a:xfrm>
          <a:off x="0" y="0"/>
          <a:ext cx="0" cy="0"/>
          <a:chOff x="0" y="0"/>
          <a:chExt cx="0" cy="0"/>
        </a:xfrm>
      </p:grpSpPr>
      <p:sp>
        <p:nvSpPr>
          <p:cNvPr id="191" name="Google Shape;191;p30"/>
          <p:cNvSpPr/>
          <p:nvPr/>
        </p:nvSpPr>
        <p:spPr>
          <a:xfrm rot="10800000" flipH="1">
            <a:off x="0" y="78"/>
            <a:ext cx="7968900" cy="4053000"/>
          </a:xfrm>
          <a:prstGeom prst="rtTriangle">
            <a:avLst/>
          </a:prstGeom>
          <a:solidFill>
            <a:srgbClr val="953735">
              <a:alpha val="9294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cxnSp>
        <p:nvCxnSpPr>
          <p:cNvPr id="192" name="Google Shape;192;p30"/>
          <p:cNvCxnSpPr/>
          <p:nvPr/>
        </p:nvCxnSpPr>
        <p:spPr>
          <a:xfrm rot="10800000" flipH="1">
            <a:off x="0" y="757497"/>
            <a:ext cx="1338900" cy="680700"/>
          </a:xfrm>
          <a:prstGeom prst="straightConnector1">
            <a:avLst/>
          </a:prstGeom>
          <a:noFill/>
          <a:ln w="9525" cap="flat" cmpd="sng">
            <a:solidFill>
              <a:srgbClr val="17375E"/>
            </a:solidFill>
            <a:prstDash val="solid"/>
            <a:miter lim="800000"/>
            <a:headEnd type="none" w="sm" len="sm"/>
            <a:tailEnd type="none" w="sm" len="sm"/>
          </a:ln>
        </p:spPr>
      </p:cxnSp>
      <p:sp>
        <p:nvSpPr>
          <p:cNvPr id="193" name="Google Shape;193;p30" title="Title"/>
          <p:cNvSpPr txBox="1">
            <a:spLocks noGrp="1"/>
          </p:cNvSpPr>
          <p:nvPr>
            <p:ph type="title"/>
          </p:nvPr>
        </p:nvSpPr>
        <p:spPr>
          <a:xfrm>
            <a:off x="4712882" y="1490565"/>
            <a:ext cx="3683700" cy="1342500"/>
          </a:xfrm>
          <a:prstGeom prst="rect">
            <a:avLst/>
          </a:prstGeom>
          <a:noFill/>
          <a:ln>
            <a:noFill/>
          </a:ln>
        </p:spPr>
        <p:txBody>
          <a:bodyPr spcFirstLastPara="1" wrap="square" lIns="68575" tIns="34275" rIns="68575" bIns="0" anchor="b" anchorCtr="0">
            <a:normAutofit/>
          </a:bodyPr>
          <a:lstStyle>
            <a:lvl1pPr lvl="0" algn="l" rtl="0">
              <a:lnSpc>
                <a:spcPct val="90000"/>
              </a:lnSpc>
              <a:spcBef>
                <a:spcPts val="0"/>
              </a:spcBef>
              <a:spcAft>
                <a:spcPts val="0"/>
              </a:spcAft>
              <a:buClr>
                <a:schemeClr val="accent1"/>
              </a:buClr>
              <a:buSzPts val="3000"/>
              <a:buFont typeface="Trebuchet MS"/>
              <a:buNone/>
              <a:defRPr sz="3000" b="1">
                <a:solidFill>
                  <a:schemeClr val="accent1"/>
                </a:solidFill>
                <a:latin typeface="Trebuchet MS"/>
                <a:ea typeface="Trebuchet MS"/>
                <a:cs typeface="Trebuchet MS"/>
                <a:sym typeface="Trebuchet M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4" name="Google Shape;194;p30" title="Subtitle"/>
          <p:cNvSpPr txBox="1">
            <a:spLocks noGrp="1"/>
          </p:cNvSpPr>
          <p:nvPr>
            <p:ph type="body" idx="1"/>
          </p:nvPr>
        </p:nvSpPr>
        <p:spPr>
          <a:xfrm>
            <a:off x="4712882" y="2844035"/>
            <a:ext cx="3683700" cy="6828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90000"/>
              </a:lnSpc>
              <a:spcBef>
                <a:spcPts val="800"/>
              </a:spcBef>
              <a:spcAft>
                <a:spcPts val="0"/>
              </a:spcAft>
              <a:buClr>
                <a:srgbClr val="2E7A40"/>
              </a:buClr>
              <a:buSzPts val="1500"/>
              <a:buFont typeface="Arial"/>
              <a:buNone/>
              <a:defRPr sz="15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1200"/>
              </a:spcBef>
              <a:spcAft>
                <a:spcPts val="0"/>
              </a:spcAft>
              <a:buClr>
                <a:srgbClr val="2E7A40"/>
              </a:buClr>
              <a:buSzPts val="1500"/>
              <a:buFont typeface="Arial"/>
              <a:buNone/>
              <a:defRPr sz="1500" b="0" i="0" u="none" strike="noStrike" cap="none">
                <a:solidFill>
                  <a:srgbClr val="909090"/>
                </a:solidFill>
                <a:latin typeface="Calibri"/>
                <a:ea typeface="Calibri"/>
                <a:cs typeface="Calibri"/>
                <a:sym typeface="Calibri"/>
              </a:defRPr>
            </a:lvl2pPr>
            <a:lvl3pPr marL="1371600" marR="0" lvl="2" indent="-228600" algn="l" rtl="0">
              <a:lnSpc>
                <a:spcPct val="90000"/>
              </a:lnSpc>
              <a:spcBef>
                <a:spcPts val="1200"/>
              </a:spcBef>
              <a:spcAft>
                <a:spcPts val="0"/>
              </a:spcAft>
              <a:buClr>
                <a:srgbClr val="2E7A40"/>
              </a:buClr>
              <a:buSzPts val="1400"/>
              <a:buFont typeface="Arial"/>
              <a:buNone/>
              <a:defRPr sz="1400" b="0" i="0" u="none" strike="noStrike" cap="none">
                <a:solidFill>
                  <a:srgbClr val="909090"/>
                </a:solidFill>
                <a:latin typeface="Calibri"/>
                <a:ea typeface="Calibri"/>
                <a:cs typeface="Calibri"/>
                <a:sym typeface="Calibri"/>
              </a:defRPr>
            </a:lvl3pPr>
            <a:lvl4pPr marL="1828800" marR="0" lvl="3" indent="-228600" algn="l" rtl="0">
              <a:lnSpc>
                <a:spcPct val="90000"/>
              </a:lnSpc>
              <a:spcBef>
                <a:spcPts val="1200"/>
              </a:spcBef>
              <a:spcAft>
                <a:spcPts val="0"/>
              </a:spcAft>
              <a:buClr>
                <a:srgbClr val="2E7A40"/>
              </a:buClr>
              <a:buSzPts val="1200"/>
              <a:buFont typeface="Arial"/>
              <a:buNone/>
              <a:defRPr sz="1200" b="0" i="0" u="none" strike="noStrike" cap="none">
                <a:solidFill>
                  <a:srgbClr val="909090"/>
                </a:solidFill>
                <a:latin typeface="Calibri"/>
                <a:ea typeface="Calibri"/>
                <a:cs typeface="Calibri"/>
                <a:sym typeface="Calibri"/>
              </a:defRPr>
            </a:lvl4pPr>
            <a:lvl5pPr marL="2286000" marR="0" lvl="4" indent="-228600" algn="l" rtl="0">
              <a:lnSpc>
                <a:spcPct val="90000"/>
              </a:lnSpc>
              <a:spcBef>
                <a:spcPts val="1200"/>
              </a:spcBef>
              <a:spcAft>
                <a:spcPts val="0"/>
              </a:spcAft>
              <a:buClr>
                <a:srgbClr val="2E7A40"/>
              </a:buClr>
              <a:buSzPts val="1200"/>
              <a:buFont typeface="Arial"/>
              <a:buNone/>
              <a:defRPr sz="1200" b="0" i="0" u="none" strike="noStrike" cap="none">
                <a:solidFill>
                  <a:srgbClr val="909090"/>
                </a:solidFill>
                <a:latin typeface="Calibri"/>
                <a:ea typeface="Calibri"/>
                <a:cs typeface="Calibri"/>
                <a:sym typeface="Calibri"/>
              </a:defRPr>
            </a:lvl5pPr>
            <a:lvl6pPr marL="2743200" marR="0" lvl="5" indent="-228600" algn="l" rtl="0">
              <a:lnSpc>
                <a:spcPct val="90000"/>
              </a:lnSpc>
              <a:spcBef>
                <a:spcPts val="12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6pPr>
            <a:lvl7pPr marL="3200400" marR="0" lvl="6" indent="-228600" algn="l" rtl="0">
              <a:lnSpc>
                <a:spcPct val="90000"/>
              </a:lnSpc>
              <a:spcBef>
                <a:spcPts val="12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7pPr>
            <a:lvl8pPr marL="3657600" marR="0" lvl="7" indent="-228600" algn="l" rtl="0">
              <a:lnSpc>
                <a:spcPct val="90000"/>
              </a:lnSpc>
              <a:spcBef>
                <a:spcPts val="12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8pPr>
            <a:lvl9pPr marL="4114800" marR="0" lvl="8" indent="-228600" algn="l" rtl="0">
              <a:lnSpc>
                <a:spcPct val="90000"/>
              </a:lnSpc>
              <a:spcBef>
                <a:spcPts val="1200"/>
              </a:spcBef>
              <a:spcAft>
                <a:spcPts val="1200"/>
              </a:spcAft>
              <a:buClr>
                <a:srgbClr val="909090"/>
              </a:buClr>
              <a:buSzPts val="1200"/>
              <a:buFont typeface="Arial"/>
              <a:buNone/>
              <a:defRPr sz="1200" b="0" i="0" u="none" strike="noStrike" cap="none">
                <a:solidFill>
                  <a:srgbClr val="909090"/>
                </a:solidFill>
                <a:latin typeface="Calibri"/>
                <a:ea typeface="Calibri"/>
                <a:cs typeface="Calibri"/>
                <a:sym typeface="Calibri"/>
              </a:defRPr>
            </a:lvl9pPr>
          </a:lstStyle>
          <a:p>
            <a:endParaRPr/>
          </a:p>
        </p:txBody>
      </p:sp>
      <p:cxnSp>
        <p:nvCxnSpPr>
          <p:cNvPr id="195" name="Google Shape;195;p30"/>
          <p:cNvCxnSpPr/>
          <p:nvPr/>
        </p:nvCxnSpPr>
        <p:spPr>
          <a:xfrm rot="10800000" flipH="1">
            <a:off x="6753226" y="2943449"/>
            <a:ext cx="2391000" cy="1266600"/>
          </a:xfrm>
          <a:prstGeom prst="straightConnector1">
            <a:avLst/>
          </a:prstGeom>
          <a:noFill/>
          <a:ln w="9525" cap="flat" cmpd="sng">
            <a:solidFill>
              <a:srgbClr val="17375E"/>
            </a:solidFill>
            <a:prstDash val="solid"/>
            <a:miter lim="800000"/>
            <a:headEnd type="none" w="sm" len="sm"/>
            <a:tailEnd type="none" w="sm" len="sm"/>
          </a:ln>
        </p:spPr>
      </p:cxnSp>
      <p:sp>
        <p:nvSpPr>
          <p:cNvPr id="196" name="Google Shape;196;p30"/>
          <p:cNvSpPr/>
          <p:nvPr/>
        </p:nvSpPr>
        <p:spPr>
          <a:xfrm>
            <a:off x="5815584" y="0"/>
            <a:ext cx="1694100" cy="557100"/>
          </a:xfrm>
          <a:prstGeom prst="parallelogram">
            <a:avLst>
              <a:gd name="adj" fmla="val 195850"/>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cxnSp>
        <p:nvCxnSpPr>
          <p:cNvPr id="197" name="Google Shape;197;p30"/>
          <p:cNvCxnSpPr/>
          <p:nvPr/>
        </p:nvCxnSpPr>
        <p:spPr>
          <a:xfrm rot="10800000" flipH="1">
            <a:off x="0" y="306383"/>
            <a:ext cx="4946700" cy="2552400"/>
          </a:xfrm>
          <a:prstGeom prst="straightConnector1">
            <a:avLst/>
          </a:prstGeom>
          <a:noFill/>
          <a:ln w="9525" cap="flat" cmpd="sng">
            <a:solidFill>
              <a:srgbClr val="17375E"/>
            </a:solidFill>
            <a:prstDash val="solid"/>
            <a:miter lim="800000"/>
            <a:headEnd type="none" w="sm" len="sm"/>
            <a:tailEnd type="none" w="sm" len="sm"/>
          </a:ln>
        </p:spPr>
      </p:cxnSp>
      <p:cxnSp>
        <p:nvCxnSpPr>
          <p:cNvPr id="198" name="Google Shape;198;p30"/>
          <p:cNvCxnSpPr/>
          <p:nvPr/>
        </p:nvCxnSpPr>
        <p:spPr>
          <a:xfrm rot="10800000" flipH="1">
            <a:off x="0" y="3576527"/>
            <a:ext cx="1439700" cy="750900"/>
          </a:xfrm>
          <a:prstGeom prst="straightConnector1">
            <a:avLst/>
          </a:prstGeom>
          <a:noFill/>
          <a:ln w="9525" cap="flat" cmpd="sng">
            <a:solidFill>
              <a:srgbClr val="17375E"/>
            </a:solidFill>
            <a:prstDash val="solid"/>
            <a:miter lim="800000"/>
            <a:headEnd type="none" w="sm" len="sm"/>
            <a:tailEnd type="none" w="sm" len="sm"/>
          </a:ln>
        </p:spPr>
      </p:cxnSp>
      <p:sp>
        <p:nvSpPr>
          <p:cNvPr id="199" name="Google Shape;199;p30"/>
          <p:cNvSpPr/>
          <p:nvPr/>
        </p:nvSpPr>
        <p:spPr>
          <a:xfrm rot="-1640934">
            <a:off x="-104219" y="2555304"/>
            <a:ext cx="1078780" cy="177383"/>
          </a:xfrm>
          <a:prstGeom prst="parallelogram">
            <a:avLst>
              <a:gd name="adj" fmla="val 53218"/>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00" name="Google Shape;200;p30" descr="Solid dark colored hexagon in the middle of image accent"/>
          <p:cNvSpPr/>
          <p:nvPr/>
        </p:nvSpPr>
        <p:spPr>
          <a:xfrm rot="-5400000">
            <a:off x="1478990" y="1233605"/>
            <a:ext cx="2736300" cy="2358900"/>
          </a:xfrm>
          <a:prstGeom prst="hexagon">
            <a:avLst>
              <a:gd name="adj" fmla="val 25000"/>
              <a:gd name="vf" fmla="val 115470"/>
            </a:avLst>
          </a:prstGeom>
          <a:gradFill>
            <a:gsLst>
              <a:gs pos="0">
                <a:srgbClr val="7B7B7B"/>
              </a:gs>
              <a:gs pos="50000">
                <a:srgbClr val="C1C3C9"/>
              </a:gs>
              <a:gs pos="100000">
                <a:srgbClr val="E1E1E4"/>
              </a:gs>
            </a:gsLst>
            <a:lin ang="13800146"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01" name="Google Shape;201;p30" descr="Solid dark colored hexagon in the middle of image accent"/>
          <p:cNvSpPr/>
          <p:nvPr/>
        </p:nvSpPr>
        <p:spPr>
          <a:xfrm rot="-5400000">
            <a:off x="1578263" y="1319231"/>
            <a:ext cx="2537700" cy="2187600"/>
          </a:xfrm>
          <a:prstGeom prst="hexagon">
            <a:avLst>
              <a:gd name="adj" fmla="val 25000"/>
              <a:gd name="vf" fmla="val 115470"/>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202" name="Google Shape;202;p30" descr="H:\Rotation 4 PSHC Category Management\CSAW\CSAW Logo - White (1).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817347" y="1935077"/>
            <a:ext cx="2223768" cy="955853"/>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37">
          <p15:clr>
            <a:srgbClr val="FBAE40"/>
          </p15:clr>
        </p15:guide>
        <p15:guide id="2" pos="2880">
          <p15:clr>
            <a:srgbClr val="FBAE40"/>
          </p15:clr>
        </p15:guide>
        <p15:guide id="3" pos="107">
          <p15:clr>
            <a:srgbClr val="FBAE40"/>
          </p15:clr>
        </p15:guide>
        <p15:guide id="4" orient="horz" pos="3127">
          <p15:clr>
            <a:srgbClr val="FBAE40"/>
          </p15:clr>
        </p15:guide>
        <p15:guide id="5" pos="5653">
          <p15:clr>
            <a:srgbClr val="FBAE40"/>
          </p15:clr>
        </p15:guide>
        <p15:guide id="6" orient="horz" pos="107">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ext with Image 3">
  <p:cSld name="Text with Image 3">
    <p:spTree>
      <p:nvGrpSpPr>
        <p:cNvPr id="1" name="Shape 203"/>
        <p:cNvGrpSpPr/>
        <p:nvPr/>
      </p:nvGrpSpPr>
      <p:grpSpPr>
        <a:xfrm>
          <a:off x="0" y="0"/>
          <a:ext cx="0" cy="0"/>
          <a:chOff x="0" y="0"/>
          <a:chExt cx="0" cy="0"/>
        </a:xfrm>
      </p:grpSpPr>
      <p:sp>
        <p:nvSpPr>
          <p:cNvPr id="204" name="Google Shape;204;p31"/>
          <p:cNvSpPr/>
          <p:nvPr/>
        </p:nvSpPr>
        <p:spPr>
          <a:xfrm rot="10800000">
            <a:off x="1379700" y="0"/>
            <a:ext cx="7764300" cy="4229100"/>
          </a:xfrm>
          <a:prstGeom prst="rtTriangle">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05" name="Google Shape;205;p31" title="Bullet Points"/>
          <p:cNvSpPr txBox="1">
            <a:spLocks noGrp="1"/>
          </p:cNvSpPr>
          <p:nvPr>
            <p:ph type="body" idx="1"/>
          </p:nvPr>
        </p:nvSpPr>
        <p:spPr>
          <a:xfrm>
            <a:off x="398533" y="2397686"/>
            <a:ext cx="3707100" cy="22188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90000"/>
              </a:lnSpc>
              <a:spcBef>
                <a:spcPts val="800"/>
              </a:spcBef>
              <a:spcAft>
                <a:spcPts val="0"/>
              </a:spcAft>
              <a:buClr>
                <a:srgbClr val="953735"/>
              </a:buClr>
              <a:buSzPts val="1800"/>
              <a:buFont typeface="Arial"/>
              <a:buChar char="•"/>
              <a:defRPr sz="1800" b="0" i="0" u="none" strike="noStrike" cap="none">
                <a:solidFill>
                  <a:schemeClr val="dk1"/>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rgbClr val="953735"/>
              </a:buClr>
              <a:buSzPts val="1500"/>
              <a:buFont typeface="Arial"/>
              <a:buChar char="•"/>
              <a:defRPr sz="1500" b="0" i="0" u="none" strike="noStrike" cap="none">
                <a:solidFill>
                  <a:schemeClr val="dk1"/>
                </a:solidFill>
                <a:latin typeface="Trebuchet MS"/>
                <a:ea typeface="Trebuchet MS"/>
                <a:cs typeface="Trebuchet MS"/>
                <a:sym typeface="Trebuchet MS"/>
              </a:defRPr>
            </a:lvl2pPr>
            <a:lvl3pPr marL="1371600" marR="0" lvl="2" indent="-317500" algn="l" rtl="0">
              <a:lnSpc>
                <a:spcPct val="90000"/>
              </a:lnSpc>
              <a:spcBef>
                <a:spcPts val="400"/>
              </a:spcBef>
              <a:spcAft>
                <a:spcPts val="0"/>
              </a:spcAft>
              <a:buClr>
                <a:srgbClr val="953735"/>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4pPr>
            <a:lvl5pPr marL="2286000" marR="0" lvl="4"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06" name="Google Shape;206;p31"/>
          <p:cNvSpPr/>
          <p:nvPr/>
        </p:nvSpPr>
        <p:spPr>
          <a:xfrm flipH="1">
            <a:off x="2233575" y="-4"/>
            <a:ext cx="3090900" cy="981000"/>
          </a:xfrm>
          <a:prstGeom prst="parallelogram">
            <a:avLst>
              <a:gd name="adj" fmla="val 186380"/>
            </a:avLst>
          </a:prstGeom>
          <a:solidFill>
            <a:srgbClr val="17375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cxnSp>
        <p:nvCxnSpPr>
          <p:cNvPr id="207" name="Google Shape;207;p31"/>
          <p:cNvCxnSpPr/>
          <p:nvPr/>
        </p:nvCxnSpPr>
        <p:spPr>
          <a:xfrm rot="10800000" flipH="1">
            <a:off x="7764236" y="889350"/>
            <a:ext cx="1379700" cy="1225200"/>
          </a:xfrm>
          <a:prstGeom prst="straightConnector1">
            <a:avLst/>
          </a:prstGeom>
          <a:noFill/>
          <a:ln w="9525" cap="flat" cmpd="sng">
            <a:solidFill>
              <a:srgbClr val="953735"/>
            </a:solidFill>
            <a:prstDash val="solid"/>
            <a:miter lim="800000"/>
            <a:headEnd type="none" w="sm" len="sm"/>
            <a:tailEnd type="none" w="sm" len="sm"/>
          </a:ln>
        </p:spPr>
      </p:cxnSp>
      <p:sp>
        <p:nvSpPr>
          <p:cNvPr id="208" name="Google Shape;208;p31" title="Subtitle"/>
          <p:cNvSpPr txBox="1">
            <a:spLocks noGrp="1"/>
          </p:cNvSpPr>
          <p:nvPr>
            <p:ph type="body" idx="2"/>
          </p:nvPr>
        </p:nvSpPr>
        <p:spPr>
          <a:xfrm>
            <a:off x="398534" y="1922608"/>
            <a:ext cx="5506800" cy="4569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2E7A40"/>
              </a:buClr>
              <a:buSzPts val="1500"/>
              <a:buFont typeface="Arial"/>
              <a:buNone/>
              <a:defRPr sz="15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400"/>
              </a:spcBef>
              <a:spcAft>
                <a:spcPts val="0"/>
              </a:spcAft>
              <a:buClr>
                <a:srgbClr val="2E7A40"/>
              </a:buClr>
              <a:buSzPts val="1500"/>
              <a:buFont typeface="Arial"/>
              <a:buNone/>
              <a:defRPr sz="15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rgbClr val="2E7A40"/>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09" name="Google Shape;209;p31" title="Title "/>
          <p:cNvSpPr txBox="1">
            <a:spLocks noGrp="1"/>
          </p:cNvSpPr>
          <p:nvPr>
            <p:ph type="title"/>
          </p:nvPr>
        </p:nvSpPr>
        <p:spPr>
          <a:xfrm>
            <a:off x="398533" y="981363"/>
            <a:ext cx="5506800" cy="911700"/>
          </a:xfrm>
          <a:prstGeom prst="rect">
            <a:avLst/>
          </a:prstGeom>
          <a:noFill/>
          <a:ln>
            <a:noFill/>
          </a:ln>
        </p:spPr>
        <p:txBody>
          <a:bodyPr spcFirstLastPara="1" wrap="square" lIns="68575" tIns="34275" rIns="68575" bIns="0" anchor="b" anchorCtr="0">
            <a:noAutofit/>
          </a:bodyPr>
          <a:lstStyle>
            <a:lvl1pPr lvl="0" algn="l" rtl="0">
              <a:lnSpc>
                <a:spcPct val="90000"/>
              </a:lnSpc>
              <a:spcBef>
                <a:spcPts val="0"/>
              </a:spcBef>
              <a:spcAft>
                <a:spcPts val="0"/>
              </a:spcAft>
              <a:buClr>
                <a:srgbClr val="17375E"/>
              </a:buClr>
              <a:buSzPts val="3000"/>
              <a:buFont typeface="Trebuchet MS"/>
              <a:buNone/>
              <a:defRPr sz="3000" b="1">
                <a:solidFill>
                  <a:srgbClr val="17375E"/>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10" name="Google Shape;210;p31"/>
          <p:cNvSpPr txBox="1">
            <a:spLocks noGrp="1"/>
          </p:cNvSpPr>
          <p:nvPr>
            <p:ph type="ftr" idx="11"/>
          </p:nvPr>
        </p:nvSpPr>
        <p:spPr>
          <a:xfrm>
            <a:off x="253897" y="4767263"/>
            <a:ext cx="30861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11" name="Google Shape;211;p31"/>
          <p:cNvSpPr txBox="1">
            <a:spLocks noGrp="1"/>
          </p:cNvSpPr>
          <p:nvPr>
            <p:ph type="sldNum" idx="12"/>
          </p:nvPr>
        </p:nvSpPr>
        <p:spPr>
          <a:xfrm>
            <a:off x="8360228" y="4767263"/>
            <a:ext cx="5550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212" name="Google Shape;212;p3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627633" y="1076325"/>
            <a:ext cx="4516366" cy="4067175"/>
          </a:xfrm>
          <a:custGeom>
            <a:avLst/>
            <a:gdLst/>
            <a:ahLst/>
            <a:cxnLst/>
            <a:rect l="l" t="t" r="r" b="b"/>
            <a:pathLst>
              <a:path w="6021821" h="5422900" extrusionOk="0">
                <a:moveTo>
                  <a:pt x="6021821" y="0"/>
                </a:moveTo>
                <a:lnTo>
                  <a:pt x="6021821" y="5422900"/>
                </a:lnTo>
                <a:lnTo>
                  <a:pt x="0" y="5422900"/>
                </a:lnTo>
                <a:close/>
              </a:path>
            </a:pathLst>
          </a:custGeom>
          <a:noFill/>
          <a:ln>
            <a:noFill/>
          </a:ln>
        </p:spPr>
      </p:pic>
      <p:pic>
        <p:nvPicPr>
          <p:cNvPr id="213" name="Google Shape;213;p3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850332" y="0"/>
            <a:ext cx="1293668" cy="54889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07">
          <p15:clr>
            <a:srgbClr val="FBAE40"/>
          </p15:clr>
        </p15:guide>
        <p15:guide id="2" pos="2880">
          <p15:clr>
            <a:srgbClr val="FBAE40"/>
          </p15:clr>
        </p15:guide>
        <p15:guide id="3" pos="31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ext w/ Image 1">
  <p:cSld name="Text w/ Image 1">
    <p:spTree>
      <p:nvGrpSpPr>
        <p:cNvPr id="1" name="Shape 214"/>
        <p:cNvGrpSpPr/>
        <p:nvPr/>
      </p:nvGrpSpPr>
      <p:grpSpPr>
        <a:xfrm>
          <a:off x="0" y="0"/>
          <a:ext cx="0" cy="0"/>
          <a:chOff x="0" y="0"/>
          <a:chExt cx="0" cy="0"/>
        </a:xfrm>
      </p:grpSpPr>
      <p:sp>
        <p:nvSpPr>
          <p:cNvPr id="215" name="Google Shape;215;p32" title="Bullet Points"/>
          <p:cNvSpPr txBox="1">
            <a:spLocks noGrp="1"/>
          </p:cNvSpPr>
          <p:nvPr>
            <p:ph type="body" idx="1"/>
          </p:nvPr>
        </p:nvSpPr>
        <p:spPr>
          <a:xfrm>
            <a:off x="398533" y="2397686"/>
            <a:ext cx="3707100" cy="22188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90000"/>
              </a:lnSpc>
              <a:spcBef>
                <a:spcPts val="800"/>
              </a:spcBef>
              <a:spcAft>
                <a:spcPts val="0"/>
              </a:spcAft>
              <a:buClr>
                <a:srgbClr val="953735"/>
              </a:buClr>
              <a:buSzPts val="1800"/>
              <a:buFont typeface="Arial"/>
              <a:buChar char="•"/>
              <a:defRPr sz="1800" b="0" i="0" u="none" strike="noStrike" cap="none">
                <a:solidFill>
                  <a:schemeClr val="dk1"/>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rgbClr val="953735"/>
              </a:buClr>
              <a:buSzPts val="1500"/>
              <a:buFont typeface="Arial"/>
              <a:buChar char="•"/>
              <a:defRPr sz="1500" b="0" i="0" u="none" strike="noStrike" cap="none">
                <a:solidFill>
                  <a:schemeClr val="dk1"/>
                </a:solidFill>
                <a:latin typeface="Trebuchet MS"/>
                <a:ea typeface="Trebuchet MS"/>
                <a:cs typeface="Trebuchet MS"/>
                <a:sym typeface="Trebuchet MS"/>
              </a:defRPr>
            </a:lvl2pPr>
            <a:lvl3pPr marL="1371600" marR="0" lvl="2" indent="-317500" algn="l" rtl="0">
              <a:lnSpc>
                <a:spcPct val="90000"/>
              </a:lnSpc>
              <a:spcBef>
                <a:spcPts val="400"/>
              </a:spcBef>
              <a:spcAft>
                <a:spcPts val="0"/>
              </a:spcAft>
              <a:buClr>
                <a:srgbClr val="953735"/>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4pPr>
            <a:lvl5pPr marL="2286000" marR="0" lvl="4"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16" name="Google Shape;216;p32"/>
          <p:cNvSpPr/>
          <p:nvPr/>
        </p:nvSpPr>
        <p:spPr>
          <a:xfrm rot="10800000">
            <a:off x="1379700" y="0"/>
            <a:ext cx="7764300" cy="4229100"/>
          </a:xfrm>
          <a:prstGeom prst="rtTriangle">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17" name="Google Shape;217;p32"/>
          <p:cNvSpPr/>
          <p:nvPr/>
        </p:nvSpPr>
        <p:spPr>
          <a:xfrm flipH="1">
            <a:off x="2233575" y="-4"/>
            <a:ext cx="3090900" cy="981000"/>
          </a:xfrm>
          <a:prstGeom prst="parallelogram">
            <a:avLst>
              <a:gd name="adj" fmla="val 186380"/>
            </a:avLst>
          </a:prstGeom>
          <a:solidFill>
            <a:srgbClr val="95373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cxnSp>
        <p:nvCxnSpPr>
          <p:cNvPr id="218" name="Google Shape;218;p32"/>
          <p:cNvCxnSpPr/>
          <p:nvPr/>
        </p:nvCxnSpPr>
        <p:spPr>
          <a:xfrm rot="10800000" flipH="1">
            <a:off x="4781550" y="3785458"/>
            <a:ext cx="1143600" cy="1352400"/>
          </a:xfrm>
          <a:prstGeom prst="straightConnector1">
            <a:avLst/>
          </a:prstGeom>
          <a:noFill/>
          <a:ln w="9525" cap="flat" cmpd="sng">
            <a:solidFill>
              <a:srgbClr val="17375E"/>
            </a:solidFill>
            <a:prstDash val="solid"/>
            <a:miter lim="800000"/>
            <a:headEnd type="none" w="sm" len="sm"/>
            <a:tailEnd type="none" w="sm" len="sm"/>
          </a:ln>
        </p:spPr>
      </p:cxnSp>
      <p:sp>
        <p:nvSpPr>
          <p:cNvPr id="219" name="Google Shape;219;p32" title="Subtitle"/>
          <p:cNvSpPr txBox="1">
            <a:spLocks noGrp="1"/>
          </p:cNvSpPr>
          <p:nvPr>
            <p:ph type="body" idx="2"/>
          </p:nvPr>
        </p:nvSpPr>
        <p:spPr>
          <a:xfrm>
            <a:off x="398534" y="1922608"/>
            <a:ext cx="5506800" cy="4569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2E7A40"/>
              </a:buClr>
              <a:buSzPts val="1500"/>
              <a:buFont typeface="Arial"/>
              <a:buNone/>
              <a:defRPr sz="15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400"/>
              </a:spcBef>
              <a:spcAft>
                <a:spcPts val="0"/>
              </a:spcAft>
              <a:buClr>
                <a:srgbClr val="2E7A40"/>
              </a:buClr>
              <a:buSzPts val="1500"/>
              <a:buFont typeface="Arial"/>
              <a:buNone/>
              <a:defRPr sz="15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rgbClr val="2E7A40"/>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20" name="Google Shape;220;p32" title="Title "/>
          <p:cNvSpPr txBox="1">
            <a:spLocks noGrp="1"/>
          </p:cNvSpPr>
          <p:nvPr>
            <p:ph type="title"/>
          </p:nvPr>
        </p:nvSpPr>
        <p:spPr>
          <a:xfrm>
            <a:off x="398533" y="981363"/>
            <a:ext cx="5506800" cy="911700"/>
          </a:xfrm>
          <a:prstGeom prst="rect">
            <a:avLst/>
          </a:prstGeom>
          <a:noFill/>
          <a:ln>
            <a:noFill/>
          </a:ln>
        </p:spPr>
        <p:txBody>
          <a:bodyPr spcFirstLastPara="1" wrap="square" lIns="68575" tIns="34275" rIns="68575" bIns="0" anchor="b" anchorCtr="0">
            <a:noAutofit/>
          </a:bodyPr>
          <a:lstStyle>
            <a:lvl1pPr lvl="0" algn="l" rtl="0">
              <a:lnSpc>
                <a:spcPct val="90000"/>
              </a:lnSpc>
              <a:spcBef>
                <a:spcPts val="0"/>
              </a:spcBef>
              <a:spcAft>
                <a:spcPts val="0"/>
              </a:spcAft>
              <a:buClr>
                <a:srgbClr val="17375E"/>
              </a:buClr>
              <a:buSzPts val="3000"/>
              <a:buFont typeface="Trebuchet MS"/>
              <a:buNone/>
              <a:defRPr sz="3000" b="1">
                <a:solidFill>
                  <a:srgbClr val="17375E"/>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21" name="Google Shape;221;p32"/>
          <p:cNvSpPr txBox="1">
            <a:spLocks noGrp="1"/>
          </p:cNvSpPr>
          <p:nvPr>
            <p:ph type="ftr" idx="11"/>
          </p:nvPr>
        </p:nvSpPr>
        <p:spPr>
          <a:xfrm>
            <a:off x="253897" y="4767263"/>
            <a:ext cx="30861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22" name="Google Shape;222;p32"/>
          <p:cNvSpPr txBox="1">
            <a:spLocks noGrp="1"/>
          </p:cNvSpPr>
          <p:nvPr>
            <p:ph type="sldNum" idx="12"/>
          </p:nvPr>
        </p:nvSpPr>
        <p:spPr>
          <a:xfrm>
            <a:off x="8360228" y="4767263"/>
            <a:ext cx="5550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223" name="Google Shape;223;p3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953000" y="0"/>
            <a:ext cx="4191000" cy="5154187"/>
          </a:xfrm>
          <a:custGeom>
            <a:avLst/>
            <a:gdLst/>
            <a:ahLst/>
            <a:cxnLst/>
            <a:rect l="l" t="t" r="r" b="b"/>
            <a:pathLst>
              <a:path w="5588000" h="6872249" extrusionOk="0">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noFill/>
          <a:ln>
            <a:noFill/>
          </a:ln>
        </p:spPr>
      </p:pic>
    </p:spTree>
  </p:cSld>
  <p:clrMapOvr>
    <a:masterClrMapping/>
  </p:clrMapOvr>
  <p:extLst>
    <p:ext uri="{DCECCB84-F9BA-43D5-87BE-67443E8EF086}">
      <p15:sldGuideLst xmlns:p15="http://schemas.microsoft.com/office/powerpoint/2012/main">
        <p15:guide id="1" orient="horz" pos="107">
          <p15:clr>
            <a:srgbClr val="FBAE40"/>
          </p15:clr>
        </p15:guide>
        <p15:guide id="2" pos="2880">
          <p15:clr>
            <a:srgbClr val="FBAE40"/>
          </p15:clr>
        </p15:guide>
        <p15:guide id="3" pos="31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24"/>
        <p:cNvGrpSpPr/>
        <p:nvPr/>
      </p:nvGrpSpPr>
      <p:grpSpPr>
        <a:xfrm>
          <a:off x="0" y="0"/>
          <a:ext cx="0" cy="0"/>
          <a:chOff x="0" y="0"/>
          <a:chExt cx="0" cy="0"/>
        </a:xfrm>
      </p:grpSpPr>
      <p:grpSp>
        <p:nvGrpSpPr>
          <p:cNvPr id="225" name="Google Shape;225;p33"/>
          <p:cNvGrpSpPr/>
          <p:nvPr/>
        </p:nvGrpSpPr>
        <p:grpSpPr>
          <a:xfrm flipH="1">
            <a:off x="5670930" y="1"/>
            <a:ext cx="3573049" cy="2655711"/>
            <a:chOff x="-124265" y="-1"/>
            <a:chExt cx="4764065" cy="3367200"/>
          </a:xfrm>
        </p:grpSpPr>
        <p:sp>
          <p:nvSpPr>
            <p:cNvPr id="226" name="Google Shape;226;p33"/>
            <p:cNvSpPr/>
            <p:nvPr/>
          </p:nvSpPr>
          <p:spPr>
            <a:xfrm>
              <a:off x="0" y="-1"/>
              <a:ext cx="4639800" cy="3367200"/>
            </a:xfrm>
            <a:prstGeom prst="diagStripe">
              <a:avLst>
                <a:gd name="adj" fmla="val 51202"/>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1"/>
                </a:solidFill>
                <a:latin typeface="Calibri"/>
                <a:ea typeface="Calibri"/>
                <a:cs typeface="Calibri"/>
                <a:sym typeface="Calibri"/>
              </a:endParaRPr>
            </a:p>
          </p:txBody>
        </p:sp>
        <p:cxnSp>
          <p:nvCxnSpPr>
            <p:cNvPr id="227" name="Google Shape;227;p33"/>
            <p:cNvCxnSpPr/>
            <p:nvPr/>
          </p:nvCxnSpPr>
          <p:spPr>
            <a:xfrm rot="10800000" flipH="1">
              <a:off x="1433638" y="93"/>
              <a:ext cx="1241100" cy="916500"/>
            </a:xfrm>
            <a:prstGeom prst="straightConnector1">
              <a:avLst/>
            </a:prstGeom>
            <a:noFill/>
            <a:ln w="9525" cap="flat" cmpd="sng">
              <a:solidFill>
                <a:srgbClr val="BFBFBF"/>
              </a:solidFill>
              <a:prstDash val="solid"/>
              <a:miter lim="800000"/>
              <a:headEnd type="none" w="sm" len="sm"/>
              <a:tailEnd type="none" w="sm" len="sm"/>
            </a:ln>
          </p:spPr>
        </p:cxnSp>
        <p:sp>
          <p:nvSpPr>
            <p:cNvPr id="228" name="Google Shape;228;p33"/>
            <p:cNvSpPr/>
            <p:nvPr/>
          </p:nvSpPr>
          <p:spPr>
            <a:xfrm rot="-2178996">
              <a:off x="-192216" y="1140830"/>
              <a:ext cx="1354503" cy="214810"/>
            </a:xfrm>
            <a:prstGeom prst="parallelogram">
              <a:avLst>
                <a:gd name="adj" fmla="val 72003"/>
              </a:avLst>
            </a:prstGeom>
            <a:solidFill>
              <a:srgbClr val="95373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grpSp>
      <p:sp>
        <p:nvSpPr>
          <p:cNvPr id="229" name="Google Shape;229;p33"/>
          <p:cNvSpPr/>
          <p:nvPr/>
        </p:nvSpPr>
        <p:spPr>
          <a:xfrm flipH="1">
            <a:off x="5010081" y="1"/>
            <a:ext cx="1085700" cy="479400"/>
          </a:xfrm>
          <a:prstGeom prst="parallelogram">
            <a:avLst>
              <a:gd name="adj" fmla="val 135617"/>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30" name="Google Shape;230;p33" title="Title "/>
          <p:cNvSpPr txBox="1">
            <a:spLocks noGrp="1"/>
          </p:cNvSpPr>
          <p:nvPr>
            <p:ph type="title"/>
          </p:nvPr>
        </p:nvSpPr>
        <p:spPr>
          <a:xfrm>
            <a:off x="389008" y="156771"/>
            <a:ext cx="6249900" cy="911700"/>
          </a:xfrm>
          <a:prstGeom prst="rect">
            <a:avLst/>
          </a:prstGeom>
          <a:noFill/>
          <a:ln>
            <a:noFill/>
          </a:ln>
        </p:spPr>
        <p:txBody>
          <a:bodyPr spcFirstLastPara="1" wrap="square" lIns="68575" tIns="34275" rIns="68575" bIns="0" anchor="b" anchorCtr="0">
            <a:normAutofit/>
          </a:bodyPr>
          <a:lstStyle>
            <a:lvl1pPr lvl="0" algn="l" rtl="0">
              <a:lnSpc>
                <a:spcPct val="90000"/>
              </a:lnSpc>
              <a:spcBef>
                <a:spcPts val="0"/>
              </a:spcBef>
              <a:spcAft>
                <a:spcPts val="0"/>
              </a:spcAft>
              <a:buClr>
                <a:srgbClr val="17375E"/>
              </a:buClr>
              <a:buSzPts val="3000"/>
              <a:buFont typeface="Trebuchet MS"/>
              <a:buNone/>
              <a:defRPr sz="3000" b="1">
                <a:solidFill>
                  <a:srgbClr val="17375E"/>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1" name="Google Shape;231;p33"/>
          <p:cNvSpPr txBox="1">
            <a:spLocks noGrp="1"/>
          </p:cNvSpPr>
          <p:nvPr>
            <p:ph type="ftr" idx="11"/>
          </p:nvPr>
        </p:nvSpPr>
        <p:spPr>
          <a:xfrm>
            <a:off x="253898" y="4767263"/>
            <a:ext cx="30861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2" name="Google Shape;232;p33"/>
          <p:cNvSpPr txBox="1">
            <a:spLocks noGrp="1"/>
          </p:cNvSpPr>
          <p:nvPr>
            <p:ph type="sldNum" idx="12"/>
          </p:nvPr>
        </p:nvSpPr>
        <p:spPr>
          <a:xfrm>
            <a:off x="8360228" y="4767263"/>
            <a:ext cx="5550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233" name="Google Shape;233;p3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850332" y="0"/>
            <a:ext cx="1293668" cy="54889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07">
          <p15:clr>
            <a:srgbClr val="FBAE40"/>
          </p15:clr>
        </p15:guide>
        <p15:guide id="2" pos="2880">
          <p15:clr>
            <a:srgbClr val="FBAE40"/>
          </p15:clr>
        </p15:guide>
        <p15:guide id="3" pos="583">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ext with Image 2">
  <p:cSld name="Text with Image 2">
    <p:spTree>
      <p:nvGrpSpPr>
        <p:cNvPr id="1" name="Shape 234"/>
        <p:cNvGrpSpPr/>
        <p:nvPr/>
      </p:nvGrpSpPr>
      <p:grpSpPr>
        <a:xfrm>
          <a:off x="0" y="0"/>
          <a:ext cx="0" cy="0"/>
          <a:chOff x="0" y="0"/>
          <a:chExt cx="0" cy="0"/>
        </a:xfrm>
      </p:grpSpPr>
      <p:sp>
        <p:nvSpPr>
          <p:cNvPr id="235" name="Google Shape;235;p34"/>
          <p:cNvSpPr/>
          <p:nvPr/>
        </p:nvSpPr>
        <p:spPr>
          <a:xfrm rot="10800000">
            <a:off x="1379700" y="0"/>
            <a:ext cx="7764300" cy="4229100"/>
          </a:xfrm>
          <a:prstGeom prst="rtTriangle">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36" name="Google Shape;236;p34" title="Bullet Points"/>
          <p:cNvSpPr txBox="1">
            <a:spLocks noGrp="1"/>
          </p:cNvSpPr>
          <p:nvPr>
            <p:ph type="body" idx="1"/>
          </p:nvPr>
        </p:nvSpPr>
        <p:spPr>
          <a:xfrm>
            <a:off x="398533" y="2397686"/>
            <a:ext cx="3707100" cy="22188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90000"/>
              </a:lnSpc>
              <a:spcBef>
                <a:spcPts val="800"/>
              </a:spcBef>
              <a:spcAft>
                <a:spcPts val="0"/>
              </a:spcAft>
              <a:buClr>
                <a:srgbClr val="953735"/>
              </a:buClr>
              <a:buSzPts val="1800"/>
              <a:buFont typeface="Arial"/>
              <a:buChar char="•"/>
              <a:defRPr sz="1800" b="0" i="0" u="none" strike="noStrike" cap="none">
                <a:solidFill>
                  <a:schemeClr val="dk1"/>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rgbClr val="953735"/>
              </a:buClr>
              <a:buSzPts val="1500"/>
              <a:buFont typeface="Arial"/>
              <a:buChar char="•"/>
              <a:defRPr sz="1500" b="0" i="0" u="none" strike="noStrike" cap="none">
                <a:solidFill>
                  <a:schemeClr val="dk1"/>
                </a:solidFill>
                <a:latin typeface="Trebuchet MS"/>
                <a:ea typeface="Trebuchet MS"/>
                <a:cs typeface="Trebuchet MS"/>
                <a:sym typeface="Trebuchet MS"/>
              </a:defRPr>
            </a:lvl2pPr>
            <a:lvl3pPr marL="1371600" marR="0" lvl="2" indent="-317500" algn="l" rtl="0">
              <a:lnSpc>
                <a:spcPct val="90000"/>
              </a:lnSpc>
              <a:spcBef>
                <a:spcPts val="400"/>
              </a:spcBef>
              <a:spcAft>
                <a:spcPts val="0"/>
              </a:spcAft>
              <a:buClr>
                <a:srgbClr val="953735"/>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4pPr>
            <a:lvl5pPr marL="2286000" marR="0" lvl="4"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37" name="Google Shape;237;p34"/>
          <p:cNvSpPr/>
          <p:nvPr/>
        </p:nvSpPr>
        <p:spPr>
          <a:xfrm flipH="1">
            <a:off x="2233575" y="-4"/>
            <a:ext cx="3090900" cy="981000"/>
          </a:xfrm>
          <a:prstGeom prst="parallelogram">
            <a:avLst>
              <a:gd name="adj" fmla="val 186380"/>
            </a:avLst>
          </a:prstGeom>
          <a:solidFill>
            <a:srgbClr val="17375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38" name="Google Shape;238;p34" title="Subtitle"/>
          <p:cNvSpPr txBox="1">
            <a:spLocks noGrp="1"/>
          </p:cNvSpPr>
          <p:nvPr>
            <p:ph type="body" idx="2"/>
          </p:nvPr>
        </p:nvSpPr>
        <p:spPr>
          <a:xfrm>
            <a:off x="398534" y="1922608"/>
            <a:ext cx="5506800" cy="4569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2E7A40"/>
              </a:buClr>
              <a:buSzPts val="1500"/>
              <a:buFont typeface="Arial"/>
              <a:buNone/>
              <a:defRPr sz="15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400"/>
              </a:spcBef>
              <a:spcAft>
                <a:spcPts val="0"/>
              </a:spcAft>
              <a:buClr>
                <a:srgbClr val="2E7A40"/>
              </a:buClr>
              <a:buSzPts val="1500"/>
              <a:buFont typeface="Arial"/>
              <a:buNone/>
              <a:defRPr sz="15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rgbClr val="2E7A40"/>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39" name="Google Shape;239;p34" title="Title "/>
          <p:cNvSpPr txBox="1">
            <a:spLocks noGrp="1"/>
          </p:cNvSpPr>
          <p:nvPr>
            <p:ph type="title"/>
          </p:nvPr>
        </p:nvSpPr>
        <p:spPr>
          <a:xfrm>
            <a:off x="398533" y="981363"/>
            <a:ext cx="5506800" cy="911700"/>
          </a:xfrm>
          <a:prstGeom prst="rect">
            <a:avLst/>
          </a:prstGeom>
          <a:noFill/>
          <a:ln>
            <a:noFill/>
          </a:ln>
        </p:spPr>
        <p:txBody>
          <a:bodyPr spcFirstLastPara="1" wrap="square" lIns="68575" tIns="34275" rIns="68575" bIns="0" anchor="b" anchorCtr="0">
            <a:noAutofit/>
          </a:bodyPr>
          <a:lstStyle>
            <a:lvl1pPr lvl="0" algn="l" rtl="0">
              <a:lnSpc>
                <a:spcPct val="90000"/>
              </a:lnSpc>
              <a:spcBef>
                <a:spcPts val="0"/>
              </a:spcBef>
              <a:spcAft>
                <a:spcPts val="0"/>
              </a:spcAft>
              <a:buClr>
                <a:srgbClr val="17375E"/>
              </a:buClr>
              <a:buSzPts val="3000"/>
              <a:buFont typeface="Trebuchet MS"/>
              <a:buNone/>
              <a:defRPr sz="3000" b="1">
                <a:solidFill>
                  <a:srgbClr val="17375E"/>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40" name="Google Shape;240;p34"/>
          <p:cNvSpPr txBox="1">
            <a:spLocks noGrp="1"/>
          </p:cNvSpPr>
          <p:nvPr>
            <p:ph type="ftr" idx="11"/>
          </p:nvPr>
        </p:nvSpPr>
        <p:spPr>
          <a:xfrm>
            <a:off x="253897" y="4767263"/>
            <a:ext cx="30861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41" name="Google Shape;241;p34"/>
          <p:cNvSpPr txBox="1">
            <a:spLocks noGrp="1"/>
          </p:cNvSpPr>
          <p:nvPr>
            <p:ph type="sldNum" idx="12"/>
          </p:nvPr>
        </p:nvSpPr>
        <p:spPr>
          <a:xfrm>
            <a:off x="8360228" y="4767263"/>
            <a:ext cx="5550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242" name="Google Shape;242;p3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5753435" y="1682071"/>
            <a:ext cx="3269180" cy="2272966"/>
          </a:xfrm>
          <a:prstGeom prst="rect">
            <a:avLst/>
          </a:prstGeom>
          <a:noFill/>
          <a:ln w="19050" cap="flat" cmpd="sng">
            <a:solidFill>
              <a:srgbClr val="953735"/>
            </a:solidFill>
            <a:prstDash val="solid"/>
            <a:round/>
            <a:headEnd type="none" w="sm" len="sm"/>
            <a:tailEnd type="none" w="sm" len="sm"/>
          </a:ln>
        </p:spPr>
      </p:pic>
      <p:pic>
        <p:nvPicPr>
          <p:cNvPr id="243" name="Google Shape;243;p3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850332" y="0"/>
            <a:ext cx="1293668" cy="54889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07">
          <p15:clr>
            <a:srgbClr val="FBAE40"/>
          </p15:clr>
        </p15:guide>
        <p15:guide id="2" pos="2880">
          <p15:clr>
            <a:srgbClr val="FBAE40"/>
          </p15:clr>
        </p15:guide>
        <p15:guide id="3" pos="31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Agenda" type="titleOnly">
  <p:cSld name="TITLE_ONLY">
    <p:bg>
      <p:bgPr>
        <a:solidFill>
          <a:srgbClr val="1F497D"/>
        </a:solidFill>
        <a:effectLst/>
      </p:bgPr>
    </p:bg>
    <p:spTree>
      <p:nvGrpSpPr>
        <p:cNvPr id="1" name="Shape 244"/>
        <p:cNvGrpSpPr/>
        <p:nvPr/>
      </p:nvGrpSpPr>
      <p:grpSpPr>
        <a:xfrm>
          <a:off x="0" y="0"/>
          <a:ext cx="0" cy="0"/>
          <a:chOff x="0" y="0"/>
          <a:chExt cx="0" cy="0"/>
        </a:xfrm>
      </p:grpSpPr>
      <p:sp>
        <p:nvSpPr>
          <p:cNvPr id="245" name="Google Shape;245;p35"/>
          <p:cNvSpPr txBox="1">
            <a:spLocks noGrp="1"/>
          </p:cNvSpPr>
          <p:nvPr>
            <p:ph type="title"/>
          </p:nvPr>
        </p:nvSpPr>
        <p:spPr>
          <a:xfrm>
            <a:off x="5250" y="231800"/>
            <a:ext cx="8520600" cy="572700"/>
          </a:xfrm>
          <a:prstGeom prst="rect">
            <a:avLst/>
          </a:prstGeom>
          <a:noFill/>
          <a:ln>
            <a:noFill/>
          </a:ln>
        </p:spPr>
        <p:txBody>
          <a:bodyPr spcFirstLastPara="1" wrap="square" lIns="91350" tIns="91350" rIns="91350" bIns="91350" anchor="t" anchorCtr="0">
            <a:noAutofit/>
          </a:bodyPr>
          <a:lstStyle>
            <a:lvl1pPr lvl="0" algn="l" rtl="0">
              <a:lnSpc>
                <a:spcPct val="90000"/>
              </a:lnSpc>
              <a:spcBef>
                <a:spcPts val="0"/>
              </a:spcBef>
              <a:spcAft>
                <a:spcPts val="0"/>
              </a:spcAft>
              <a:buClr>
                <a:srgbClr val="FFFFFF"/>
              </a:buClr>
              <a:buSzPts val="2100"/>
              <a:buFont typeface="Helvetica Neue"/>
              <a:buNone/>
              <a:defRPr>
                <a:solidFill>
                  <a:srgbClr val="FFFFFF"/>
                </a:solidFill>
                <a:latin typeface="Helvetica Neue"/>
                <a:ea typeface="Helvetica Neue"/>
                <a:cs typeface="Helvetica Neue"/>
                <a:sym typeface="Helvetica Neue"/>
              </a:defRPr>
            </a:lvl1pPr>
            <a:lvl2pPr lvl="1" rtl="0">
              <a:spcBef>
                <a:spcPts val="0"/>
              </a:spcBef>
              <a:spcAft>
                <a:spcPts val="0"/>
              </a:spcAft>
              <a:buSzPts val="2100"/>
              <a:buNone/>
              <a:defRPr/>
            </a:lvl2pPr>
            <a:lvl3pPr lvl="2" rtl="0">
              <a:spcBef>
                <a:spcPts val="0"/>
              </a:spcBef>
              <a:spcAft>
                <a:spcPts val="0"/>
              </a:spcAft>
              <a:buSzPts val="2100"/>
              <a:buNone/>
              <a:defRPr/>
            </a:lvl3pPr>
            <a:lvl4pPr lvl="3" rtl="0">
              <a:spcBef>
                <a:spcPts val="0"/>
              </a:spcBef>
              <a:spcAft>
                <a:spcPts val="0"/>
              </a:spcAft>
              <a:buSzPts val="2100"/>
              <a:buNone/>
              <a:defRPr/>
            </a:lvl4pPr>
            <a:lvl5pPr lvl="4" rtl="0">
              <a:spcBef>
                <a:spcPts val="0"/>
              </a:spcBef>
              <a:spcAft>
                <a:spcPts val="0"/>
              </a:spcAft>
              <a:buSzPts val="2100"/>
              <a:buNone/>
              <a:defRPr/>
            </a:lvl5pPr>
            <a:lvl6pPr lvl="5" rtl="0">
              <a:spcBef>
                <a:spcPts val="0"/>
              </a:spcBef>
              <a:spcAft>
                <a:spcPts val="0"/>
              </a:spcAft>
              <a:buSzPts val="2100"/>
              <a:buNone/>
              <a:defRPr/>
            </a:lvl6pPr>
            <a:lvl7pPr lvl="6" rtl="0">
              <a:spcBef>
                <a:spcPts val="0"/>
              </a:spcBef>
              <a:spcAft>
                <a:spcPts val="0"/>
              </a:spcAft>
              <a:buSzPts val="2100"/>
              <a:buNone/>
              <a:defRPr/>
            </a:lvl7pPr>
            <a:lvl8pPr lvl="7" rtl="0">
              <a:spcBef>
                <a:spcPts val="0"/>
              </a:spcBef>
              <a:spcAft>
                <a:spcPts val="0"/>
              </a:spcAft>
              <a:buSzPts val="2100"/>
              <a:buNone/>
              <a:defRPr/>
            </a:lvl8pPr>
            <a:lvl9pPr lvl="8" rtl="0">
              <a:spcBef>
                <a:spcPts val="0"/>
              </a:spcBef>
              <a:spcAft>
                <a:spcPts val="0"/>
              </a:spcAft>
              <a:buSzPts val="2100"/>
              <a:buNone/>
              <a:defRPr/>
            </a:lvl9pPr>
          </a:lstStyle>
          <a:p>
            <a:endParaRPr/>
          </a:p>
        </p:txBody>
      </p:sp>
      <p:sp>
        <p:nvSpPr>
          <p:cNvPr id="246" name="Google Shape;246;p35"/>
          <p:cNvSpPr txBox="1">
            <a:spLocks noGrp="1"/>
          </p:cNvSpPr>
          <p:nvPr>
            <p:ph type="sldNum" idx="12"/>
          </p:nvPr>
        </p:nvSpPr>
        <p:spPr>
          <a:xfrm>
            <a:off x="8472458" y="4663217"/>
            <a:ext cx="548700" cy="393600"/>
          </a:xfrm>
          <a:prstGeom prst="rect">
            <a:avLst/>
          </a:prstGeom>
          <a:noFill/>
          <a:ln>
            <a:noFill/>
          </a:ln>
        </p:spPr>
        <p:txBody>
          <a:bodyPr spcFirstLastPara="1" wrap="square" lIns="91350" tIns="91350" rIns="91350" bIns="91350" anchor="ctr" anchorCtr="0">
            <a:noAutofit/>
          </a:bodyPr>
          <a:lstStyle>
            <a:lvl1pPr marL="0" lvl="0" indent="0" algn="r" rtl="0">
              <a:buClr>
                <a:schemeClr val="lt2"/>
              </a:buClr>
              <a:buSzPts val="900"/>
              <a:buFont typeface="Calibri"/>
              <a:buNone/>
              <a:defRPr sz="900" b="0" i="0" u="none" strike="noStrike" cap="none">
                <a:solidFill>
                  <a:schemeClr val="lt2"/>
                </a:solidFill>
                <a:latin typeface="Calibri"/>
                <a:ea typeface="Calibri"/>
                <a:cs typeface="Calibri"/>
                <a:sym typeface="Calibri"/>
              </a:defRPr>
            </a:lvl1pPr>
            <a:lvl2pPr marL="0" lvl="1" indent="0" algn="r" rtl="0">
              <a:buClr>
                <a:schemeClr val="lt2"/>
              </a:buClr>
              <a:buSzPts val="900"/>
              <a:buFont typeface="Calibri"/>
              <a:buNone/>
              <a:defRPr sz="900" b="0" i="0" u="none" strike="noStrike" cap="none">
                <a:solidFill>
                  <a:schemeClr val="lt2"/>
                </a:solidFill>
                <a:latin typeface="Calibri"/>
                <a:ea typeface="Calibri"/>
                <a:cs typeface="Calibri"/>
                <a:sym typeface="Calibri"/>
              </a:defRPr>
            </a:lvl2pPr>
            <a:lvl3pPr marL="0" lvl="2" indent="0" algn="r" rtl="0">
              <a:buClr>
                <a:schemeClr val="lt2"/>
              </a:buClr>
              <a:buSzPts val="900"/>
              <a:buFont typeface="Calibri"/>
              <a:buNone/>
              <a:defRPr sz="900" b="0" i="0" u="none" strike="noStrike" cap="none">
                <a:solidFill>
                  <a:schemeClr val="lt2"/>
                </a:solidFill>
                <a:latin typeface="Calibri"/>
                <a:ea typeface="Calibri"/>
                <a:cs typeface="Calibri"/>
                <a:sym typeface="Calibri"/>
              </a:defRPr>
            </a:lvl3pPr>
            <a:lvl4pPr marL="0" lvl="3" indent="0" algn="r" rtl="0">
              <a:buClr>
                <a:schemeClr val="lt2"/>
              </a:buClr>
              <a:buSzPts val="900"/>
              <a:buFont typeface="Calibri"/>
              <a:buNone/>
              <a:defRPr sz="900" b="0" i="0" u="none" strike="noStrike" cap="none">
                <a:solidFill>
                  <a:schemeClr val="lt2"/>
                </a:solidFill>
                <a:latin typeface="Calibri"/>
                <a:ea typeface="Calibri"/>
                <a:cs typeface="Calibri"/>
                <a:sym typeface="Calibri"/>
              </a:defRPr>
            </a:lvl4pPr>
            <a:lvl5pPr marL="0" lvl="4" indent="0" algn="r" rtl="0">
              <a:buClr>
                <a:schemeClr val="lt2"/>
              </a:buClr>
              <a:buSzPts val="900"/>
              <a:buFont typeface="Calibri"/>
              <a:buNone/>
              <a:defRPr sz="900" b="0" i="0" u="none" strike="noStrike" cap="none">
                <a:solidFill>
                  <a:schemeClr val="lt2"/>
                </a:solidFill>
                <a:latin typeface="Calibri"/>
                <a:ea typeface="Calibri"/>
                <a:cs typeface="Calibri"/>
                <a:sym typeface="Calibri"/>
              </a:defRPr>
            </a:lvl5pPr>
            <a:lvl6pPr marL="0" lvl="5" indent="0" algn="r" rtl="0">
              <a:buClr>
                <a:schemeClr val="lt2"/>
              </a:buClr>
              <a:buSzPts val="900"/>
              <a:buFont typeface="Calibri"/>
              <a:buNone/>
              <a:defRPr sz="900" b="0" i="0" u="none" strike="noStrike" cap="none">
                <a:solidFill>
                  <a:schemeClr val="lt2"/>
                </a:solidFill>
                <a:latin typeface="Calibri"/>
                <a:ea typeface="Calibri"/>
                <a:cs typeface="Calibri"/>
                <a:sym typeface="Calibri"/>
              </a:defRPr>
            </a:lvl6pPr>
            <a:lvl7pPr marL="0" lvl="6" indent="0" algn="r" rtl="0">
              <a:buClr>
                <a:schemeClr val="lt2"/>
              </a:buClr>
              <a:buSzPts val="900"/>
              <a:buFont typeface="Calibri"/>
              <a:buNone/>
              <a:defRPr sz="900" b="0" i="0" u="none" strike="noStrike" cap="none">
                <a:solidFill>
                  <a:schemeClr val="lt2"/>
                </a:solidFill>
                <a:latin typeface="Calibri"/>
                <a:ea typeface="Calibri"/>
                <a:cs typeface="Calibri"/>
                <a:sym typeface="Calibri"/>
              </a:defRPr>
            </a:lvl7pPr>
            <a:lvl8pPr marL="0" lvl="7" indent="0" algn="r" rtl="0">
              <a:buClr>
                <a:schemeClr val="lt2"/>
              </a:buClr>
              <a:buSzPts val="900"/>
              <a:buFont typeface="Calibri"/>
              <a:buNone/>
              <a:defRPr sz="900" b="0" i="0" u="none" strike="noStrike" cap="none">
                <a:solidFill>
                  <a:schemeClr val="lt2"/>
                </a:solidFill>
                <a:latin typeface="Calibri"/>
                <a:ea typeface="Calibri"/>
                <a:cs typeface="Calibri"/>
                <a:sym typeface="Calibri"/>
              </a:defRPr>
            </a:lvl8pPr>
            <a:lvl9pPr marL="0" lvl="8" indent="0" algn="r" rtl="0">
              <a:buClr>
                <a:schemeClr val="lt2"/>
              </a:buClr>
              <a:buSzPts val="900"/>
              <a:buFont typeface="Calibri"/>
              <a:buNone/>
              <a:defRPr sz="9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247" name="Google Shape;247;p35"/>
          <p:cNvSpPr txBox="1"/>
          <p:nvPr/>
        </p:nvSpPr>
        <p:spPr>
          <a:xfrm>
            <a:off x="187350" y="976650"/>
            <a:ext cx="8639100" cy="3816300"/>
          </a:xfrm>
          <a:prstGeom prst="rect">
            <a:avLst/>
          </a:prstGeom>
          <a:noFill/>
          <a:ln>
            <a:noFill/>
          </a:ln>
        </p:spPr>
        <p:txBody>
          <a:bodyPr spcFirstLastPara="1" wrap="square" lIns="91350" tIns="91350" rIns="91350" bIns="91350" anchor="t" anchorCtr="0">
            <a:noAutofit/>
          </a:bodyPr>
          <a:lstStyle/>
          <a:p>
            <a:pPr marL="0" marR="0" lvl="0" indent="0" algn="l" rtl="0">
              <a:spcBef>
                <a:spcPts val="0"/>
              </a:spcBef>
              <a:spcAft>
                <a:spcPts val="0"/>
              </a:spcAft>
              <a:buClr>
                <a:schemeClr val="dk1"/>
              </a:buClr>
              <a:buSzPts val="1400"/>
              <a:buFont typeface="Calibri"/>
              <a:buNone/>
            </a:pPr>
            <a:endParaRPr sz="1400" b="0" i="0" u="none" strike="noStrike" cap="none">
              <a:solidFill>
                <a:srgbClr val="FFFFFF"/>
              </a:solidFill>
              <a:latin typeface="Helvetica Neue"/>
              <a:ea typeface="Helvetica Neue"/>
              <a:cs typeface="Helvetica Neue"/>
              <a:sym typeface="Helvetica Neue"/>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 White">
  <p:cSld name="BLANK_1">
    <p:bg>
      <p:bgPr>
        <a:solidFill>
          <a:srgbClr val="FFFFFF"/>
        </a:solidFill>
        <a:effectLst/>
      </p:bgPr>
    </p:bg>
    <p:spTree>
      <p:nvGrpSpPr>
        <p:cNvPr id="1" name="Shape 248"/>
        <p:cNvGrpSpPr/>
        <p:nvPr/>
      </p:nvGrpSpPr>
      <p:grpSpPr>
        <a:xfrm>
          <a:off x="0" y="0"/>
          <a:ext cx="0" cy="0"/>
          <a:chOff x="0" y="0"/>
          <a:chExt cx="0" cy="0"/>
        </a:xfrm>
      </p:grpSpPr>
      <p:sp>
        <p:nvSpPr>
          <p:cNvPr id="249" name="Google Shape;249;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250" name="Google Shape;250;p36"/>
          <p:cNvGrpSpPr/>
          <p:nvPr/>
        </p:nvGrpSpPr>
        <p:grpSpPr>
          <a:xfrm>
            <a:off x="125" y="-16008"/>
            <a:ext cx="9144000" cy="747708"/>
            <a:chOff x="125" y="-16008"/>
            <a:chExt cx="9144000" cy="747708"/>
          </a:xfrm>
        </p:grpSpPr>
        <p:sp>
          <p:nvSpPr>
            <p:cNvPr id="251" name="Google Shape;251;p36"/>
            <p:cNvSpPr/>
            <p:nvPr/>
          </p:nvSpPr>
          <p:spPr>
            <a:xfrm>
              <a:off x="125" y="0"/>
              <a:ext cx="9144000" cy="731700"/>
            </a:xfrm>
            <a:prstGeom prst="rect">
              <a:avLst/>
            </a:prstGeom>
            <a:gradFill>
              <a:gsLst>
                <a:gs pos="0">
                  <a:srgbClr val="073763"/>
                </a:gs>
                <a:gs pos="100000">
                  <a:srgbClr val="FFFFFF"/>
                </a:gs>
              </a:gsLst>
              <a:lin ang="10800025"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52" name="Google Shape;252;p3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83250" y="67725"/>
              <a:ext cx="2368199" cy="562105"/>
            </a:xfrm>
            <a:prstGeom prst="rect">
              <a:avLst/>
            </a:prstGeom>
            <a:noFill/>
            <a:ln>
              <a:noFill/>
            </a:ln>
          </p:spPr>
        </p:pic>
        <p:pic>
          <p:nvPicPr>
            <p:cNvPr id="253" name="Google Shape;253;p3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203121" y="-16008"/>
              <a:ext cx="435812" cy="412297"/>
            </a:xfrm>
            <a:prstGeom prst="rect">
              <a:avLst/>
            </a:prstGeom>
            <a:noFill/>
            <a:ln>
              <a:noFill/>
            </a:ln>
          </p:spPr>
        </p:pic>
        <p:pic>
          <p:nvPicPr>
            <p:cNvPr id="254" name="Google Shape;254;p36"/>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487279" y="373748"/>
              <a:ext cx="329466" cy="334046"/>
            </a:xfrm>
            <a:prstGeom prst="rect">
              <a:avLst/>
            </a:prstGeom>
            <a:noFill/>
            <a:ln>
              <a:noFill/>
            </a:ln>
          </p:spPr>
        </p:pic>
        <p:pic>
          <p:nvPicPr>
            <p:cNvPr id="255" name="Google Shape;255;p36"/>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6869919" y="371987"/>
              <a:ext cx="329466" cy="337554"/>
            </a:xfrm>
            <a:prstGeom prst="rect">
              <a:avLst/>
            </a:prstGeom>
            <a:noFill/>
            <a:ln>
              <a:noFill/>
            </a:ln>
          </p:spPr>
        </p:pic>
        <p:pic>
          <p:nvPicPr>
            <p:cNvPr id="256" name="Google Shape;256;p36"/>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6487280" y="21371"/>
              <a:ext cx="329467" cy="337539"/>
            </a:xfrm>
            <a:prstGeom prst="rect">
              <a:avLst/>
            </a:prstGeom>
            <a:noFill/>
            <a:ln>
              <a:noFill/>
            </a:ln>
          </p:spPr>
        </p:pic>
        <p:pic>
          <p:nvPicPr>
            <p:cNvPr id="257" name="Google Shape;257;p36"/>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873654" y="21363"/>
              <a:ext cx="329467" cy="337554"/>
            </a:xfrm>
            <a:prstGeom prst="rect">
              <a:avLst/>
            </a:prstGeom>
            <a:noFill/>
            <a:ln>
              <a:noFill/>
            </a:ln>
          </p:spPr>
        </p:pic>
        <p:pic>
          <p:nvPicPr>
            <p:cNvPr id="258" name="Google Shape;258;p36"/>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8403747" y="22240"/>
              <a:ext cx="327807" cy="335860"/>
            </a:xfrm>
            <a:prstGeom prst="rect">
              <a:avLst/>
            </a:prstGeom>
            <a:noFill/>
            <a:ln>
              <a:noFill/>
            </a:ln>
          </p:spPr>
        </p:pic>
        <p:pic>
          <p:nvPicPr>
            <p:cNvPr id="259" name="Google Shape;259;p36"/>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8023037" y="22234"/>
              <a:ext cx="327807" cy="335862"/>
            </a:xfrm>
            <a:prstGeom prst="rect">
              <a:avLst/>
            </a:prstGeom>
            <a:noFill/>
            <a:ln>
              <a:noFill/>
            </a:ln>
          </p:spPr>
        </p:pic>
        <p:pic>
          <p:nvPicPr>
            <p:cNvPr id="260" name="Google Shape;260;p36"/>
            <p:cNvPicPr preferRelativeResize="0"/>
            <p:nvPr/>
          </p:nvPicPr>
          <p:blipFill>
            <a:blip r:embed="rId10" cstate="email">
              <a:alphaModFix/>
              <a:extLst>
                <a:ext uri="{28A0092B-C50C-407E-A947-70E740481C1C}">
                  <a14:useLocalDpi xmlns:a14="http://schemas.microsoft.com/office/drawing/2010/main"/>
                </a:ext>
              </a:extLst>
            </a:blip>
            <a:stretch>
              <a:fillRect/>
            </a:stretch>
          </p:blipFill>
          <p:spPr>
            <a:xfrm>
              <a:off x="46978" y="22260"/>
              <a:ext cx="595018" cy="609600"/>
            </a:xfrm>
            <a:prstGeom prst="rect">
              <a:avLst/>
            </a:prstGeom>
            <a:noFill/>
            <a:ln>
              <a:noFill/>
            </a:ln>
            <a:effectLst>
              <a:outerShdw blurRad="57150" dist="19050" dir="5400000" algn="bl" rotWithShape="0">
                <a:srgbClr val="000000">
                  <a:alpha val="50000"/>
                </a:srgbClr>
              </a:outerShdw>
            </a:effectLst>
          </p:spPr>
        </p:pic>
        <p:pic>
          <p:nvPicPr>
            <p:cNvPr id="261" name="Google Shape;261;p36"/>
            <p:cNvPicPr preferRelativeResize="0"/>
            <p:nvPr/>
          </p:nvPicPr>
          <p:blipFill>
            <a:blip r:embed="rId11" cstate="email">
              <a:alphaModFix/>
              <a:extLst>
                <a:ext uri="{28A0092B-C50C-407E-A947-70E740481C1C}">
                  <a14:useLocalDpi xmlns:a14="http://schemas.microsoft.com/office/drawing/2010/main"/>
                </a:ext>
              </a:extLst>
            </a:blip>
            <a:stretch>
              <a:fillRect/>
            </a:stretch>
          </p:blipFill>
          <p:spPr>
            <a:xfrm>
              <a:off x="7252558" y="371987"/>
              <a:ext cx="329466" cy="337554"/>
            </a:xfrm>
            <a:prstGeom prst="rect">
              <a:avLst/>
            </a:prstGeom>
            <a:noFill/>
            <a:ln>
              <a:noFill/>
            </a:ln>
          </p:spPr>
        </p:pic>
        <p:pic>
          <p:nvPicPr>
            <p:cNvPr id="262" name="Google Shape;262;p36"/>
            <p:cNvPicPr preferRelativeResize="0"/>
            <p:nvPr/>
          </p:nvPicPr>
          <p:blipFill>
            <a:blip r:embed="rId12" cstate="email">
              <a:alphaModFix/>
              <a:extLst>
                <a:ext uri="{28A0092B-C50C-407E-A947-70E740481C1C}">
                  <a14:useLocalDpi xmlns:a14="http://schemas.microsoft.com/office/drawing/2010/main"/>
                </a:ext>
              </a:extLst>
            </a:blip>
            <a:stretch>
              <a:fillRect/>
            </a:stretch>
          </p:blipFill>
          <p:spPr>
            <a:xfrm>
              <a:off x="8784459" y="22230"/>
              <a:ext cx="327805" cy="335848"/>
            </a:xfrm>
            <a:prstGeom prst="rect">
              <a:avLst/>
            </a:prstGeom>
            <a:noFill/>
            <a:ln>
              <a:noFill/>
            </a:ln>
            <a:effectLst>
              <a:outerShdw blurRad="57150" dist="19050" dir="5400000" algn="bl" rotWithShape="0">
                <a:srgbClr val="FFFFFF">
                  <a:alpha val="50000"/>
                </a:srgbClr>
              </a:outerShdw>
            </a:effectLst>
          </p:spPr>
        </p:pic>
        <p:pic>
          <p:nvPicPr>
            <p:cNvPr id="263" name="Google Shape;263;p36"/>
            <p:cNvPicPr preferRelativeResize="0"/>
            <p:nvPr/>
          </p:nvPicPr>
          <p:blipFill>
            <a:blip r:embed="rId13" cstate="email">
              <a:alphaModFix/>
              <a:extLst>
                <a:ext uri="{28A0092B-C50C-407E-A947-70E740481C1C}">
                  <a14:useLocalDpi xmlns:a14="http://schemas.microsoft.com/office/drawing/2010/main"/>
                </a:ext>
              </a:extLst>
            </a:blip>
            <a:stretch>
              <a:fillRect/>
            </a:stretch>
          </p:blipFill>
          <p:spPr>
            <a:xfrm>
              <a:off x="6100904" y="371987"/>
              <a:ext cx="329466" cy="337554"/>
            </a:xfrm>
            <a:prstGeom prst="rect">
              <a:avLst/>
            </a:prstGeom>
            <a:noFill/>
            <a:ln>
              <a:noFill/>
            </a:ln>
          </p:spPr>
        </p:pic>
        <p:pic>
          <p:nvPicPr>
            <p:cNvPr id="264" name="Google Shape;264;p36"/>
            <p:cNvPicPr preferRelativeResize="0"/>
            <p:nvPr/>
          </p:nvPicPr>
          <p:blipFill>
            <a:blip r:embed="rId14" cstate="email">
              <a:alphaModFix/>
              <a:extLst>
                <a:ext uri="{28A0092B-C50C-407E-A947-70E740481C1C}">
                  <a14:useLocalDpi xmlns:a14="http://schemas.microsoft.com/office/drawing/2010/main"/>
                </a:ext>
              </a:extLst>
            </a:blip>
            <a:stretch>
              <a:fillRect/>
            </a:stretch>
          </p:blipFill>
          <p:spPr>
            <a:xfrm>
              <a:off x="7638613" y="22240"/>
              <a:ext cx="327805" cy="335849"/>
            </a:xfrm>
            <a:prstGeom prst="rect">
              <a:avLst/>
            </a:prstGeom>
            <a:noFill/>
            <a:ln>
              <a:noFill/>
            </a:ln>
          </p:spPr>
        </p:pic>
        <p:pic>
          <p:nvPicPr>
            <p:cNvPr id="265" name="Google Shape;265;p36"/>
            <p:cNvPicPr preferRelativeResize="0"/>
            <p:nvPr/>
          </p:nvPicPr>
          <p:blipFill>
            <a:blip r:embed="rId15" cstate="email">
              <a:alphaModFix/>
              <a:extLst>
                <a:ext uri="{28A0092B-C50C-407E-A947-70E740481C1C}">
                  <a14:useLocalDpi xmlns:a14="http://schemas.microsoft.com/office/drawing/2010/main"/>
                </a:ext>
              </a:extLst>
            </a:blip>
            <a:stretch>
              <a:fillRect/>
            </a:stretch>
          </p:blipFill>
          <p:spPr>
            <a:xfrm>
              <a:off x="8799671" y="377195"/>
              <a:ext cx="297375" cy="332358"/>
            </a:xfrm>
            <a:prstGeom prst="rect">
              <a:avLst/>
            </a:prstGeom>
            <a:noFill/>
            <a:ln>
              <a:noFill/>
            </a:ln>
          </p:spPr>
        </p:pic>
        <p:pic>
          <p:nvPicPr>
            <p:cNvPr id="266" name="Google Shape;266;p36"/>
            <p:cNvPicPr preferRelativeResize="0"/>
            <p:nvPr/>
          </p:nvPicPr>
          <p:blipFill>
            <a:blip r:embed="rId16" cstate="email">
              <a:alphaModFix/>
              <a:extLst>
                <a:ext uri="{28A0092B-C50C-407E-A947-70E740481C1C}">
                  <a14:useLocalDpi xmlns:a14="http://schemas.microsoft.com/office/drawing/2010/main"/>
                </a:ext>
              </a:extLst>
            </a:blip>
            <a:stretch>
              <a:fillRect/>
            </a:stretch>
          </p:blipFill>
          <p:spPr>
            <a:xfrm>
              <a:off x="8403749" y="377227"/>
              <a:ext cx="327803" cy="335846"/>
            </a:xfrm>
            <a:prstGeom prst="rect">
              <a:avLst/>
            </a:prstGeom>
            <a:noFill/>
            <a:ln>
              <a:noFill/>
            </a:ln>
          </p:spPr>
        </p:pic>
        <p:pic>
          <p:nvPicPr>
            <p:cNvPr id="267" name="Google Shape;267;p36"/>
            <p:cNvPicPr preferRelativeResize="0"/>
            <p:nvPr/>
          </p:nvPicPr>
          <p:blipFill>
            <a:blip r:embed="rId17" cstate="email">
              <a:alphaModFix/>
              <a:extLst>
                <a:ext uri="{28A0092B-C50C-407E-A947-70E740481C1C}">
                  <a14:useLocalDpi xmlns:a14="http://schemas.microsoft.com/office/drawing/2010/main"/>
                </a:ext>
              </a:extLst>
            </a:blip>
            <a:stretch>
              <a:fillRect/>
            </a:stretch>
          </p:blipFill>
          <p:spPr>
            <a:xfrm>
              <a:off x="7638613" y="378956"/>
              <a:ext cx="327806" cy="335849"/>
            </a:xfrm>
            <a:prstGeom prst="rect">
              <a:avLst/>
            </a:prstGeom>
            <a:noFill/>
            <a:ln>
              <a:noFill/>
            </a:ln>
          </p:spPr>
        </p:pic>
        <p:pic>
          <p:nvPicPr>
            <p:cNvPr id="268" name="Google Shape;268;p36"/>
            <p:cNvPicPr preferRelativeResize="0"/>
            <p:nvPr/>
          </p:nvPicPr>
          <p:blipFill>
            <a:blip r:embed="rId18" cstate="email">
              <a:alphaModFix/>
              <a:extLst>
                <a:ext uri="{28A0092B-C50C-407E-A947-70E740481C1C}">
                  <a14:useLocalDpi xmlns:a14="http://schemas.microsoft.com/office/drawing/2010/main"/>
                </a:ext>
              </a:extLst>
            </a:blip>
            <a:stretch>
              <a:fillRect/>
            </a:stretch>
          </p:blipFill>
          <p:spPr>
            <a:xfrm>
              <a:off x="8021181" y="378956"/>
              <a:ext cx="327805" cy="335849"/>
            </a:xfrm>
            <a:prstGeom prst="rect">
              <a:avLst/>
            </a:prstGeom>
            <a:noFill/>
            <a:ln>
              <a:noFill/>
            </a:ln>
          </p:spPr>
        </p:pic>
      </p:gr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9"/>
        <p:cNvGrpSpPr/>
        <p:nvPr/>
      </p:nvGrpSpPr>
      <p:grpSpPr>
        <a:xfrm>
          <a:off x="0" y="0"/>
          <a:ext cx="0" cy="0"/>
          <a:chOff x="0" y="0"/>
          <a:chExt cx="0" cy="0"/>
        </a:xfrm>
      </p:grpSpPr>
      <p:sp>
        <p:nvSpPr>
          <p:cNvPr id="270" name="Google Shape;270;p3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71" name="Google Shape;271;p3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72" name="Google Shape;272;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_Text with Image 5">
  <p:cSld name="1_Text with Image 5">
    <p:spTree>
      <p:nvGrpSpPr>
        <p:cNvPr id="1" name="Shape 273"/>
        <p:cNvGrpSpPr/>
        <p:nvPr/>
      </p:nvGrpSpPr>
      <p:grpSpPr>
        <a:xfrm>
          <a:off x="0" y="0"/>
          <a:ext cx="0" cy="0"/>
          <a:chOff x="0" y="0"/>
          <a:chExt cx="0" cy="0"/>
        </a:xfrm>
      </p:grpSpPr>
      <p:sp>
        <p:nvSpPr>
          <p:cNvPr id="274" name="Google Shape;274;p38"/>
          <p:cNvSpPr/>
          <p:nvPr/>
        </p:nvSpPr>
        <p:spPr>
          <a:xfrm rot="10800000">
            <a:off x="1379700" y="0"/>
            <a:ext cx="7764300" cy="4229100"/>
          </a:xfrm>
          <a:prstGeom prst="rtTriangle">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75" name="Google Shape;275;p38" title="Bullet Points"/>
          <p:cNvSpPr txBox="1">
            <a:spLocks noGrp="1"/>
          </p:cNvSpPr>
          <p:nvPr>
            <p:ph type="body" idx="1"/>
          </p:nvPr>
        </p:nvSpPr>
        <p:spPr>
          <a:xfrm>
            <a:off x="398533" y="2397686"/>
            <a:ext cx="3707100" cy="22188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90000"/>
              </a:lnSpc>
              <a:spcBef>
                <a:spcPts val="800"/>
              </a:spcBef>
              <a:spcAft>
                <a:spcPts val="0"/>
              </a:spcAft>
              <a:buClr>
                <a:srgbClr val="953735"/>
              </a:buClr>
              <a:buSzPts val="1800"/>
              <a:buFont typeface="Arial"/>
              <a:buChar char="•"/>
              <a:defRPr sz="1800" b="0" i="0" u="none" strike="noStrike" cap="none">
                <a:solidFill>
                  <a:schemeClr val="dk1"/>
                </a:solidFill>
                <a:latin typeface="Trebuchet MS"/>
                <a:ea typeface="Trebuchet MS"/>
                <a:cs typeface="Trebuchet MS"/>
                <a:sym typeface="Trebuchet MS"/>
              </a:defRPr>
            </a:lvl1pPr>
            <a:lvl2pPr marL="914400" marR="0" lvl="1" indent="-323850" algn="l" rtl="0">
              <a:lnSpc>
                <a:spcPct val="90000"/>
              </a:lnSpc>
              <a:spcBef>
                <a:spcPts val="1200"/>
              </a:spcBef>
              <a:spcAft>
                <a:spcPts val="0"/>
              </a:spcAft>
              <a:buClr>
                <a:srgbClr val="953735"/>
              </a:buClr>
              <a:buSzPts val="1500"/>
              <a:buFont typeface="Arial"/>
              <a:buChar char="•"/>
              <a:defRPr sz="1500" b="0" i="0" u="none" strike="noStrike" cap="none">
                <a:solidFill>
                  <a:schemeClr val="dk1"/>
                </a:solidFill>
                <a:latin typeface="Trebuchet MS"/>
                <a:ea typeface="Trebuchet MS"/>
                <a:cs typeface="Trebuchet MS"/>
                <a:sym typeface="Trebuchet MS"/>
              </a:defRPr>
            </a:lvl2pPr>
            <a:lvl3pPr marL="1371600" marR="0" lvl="2" indent="-317500" algn="l" rtl="0">
              <a:lnSpc>
                <a:spcPct val="90000"/>
              </a:lnSpc>
              <a:spcBef>
                <a:spcPts val="1200"/>
              </a:spcBef>
              <a:spcAft>
                <a:spcPts val="0"/>
              </a:spcAft>
              <a:buClr>
                <a:srgbClr val="953735"/>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04800" algn="l" rtl="0">
              <a:lnSpc>
                <a:spcPct val="90000"/>
              </a:lnSpc>
              <a:spcBef>
                <a:spcPts val="12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4pPr>
            <a:lvl5pPr marL="2286000" marR="0" lvl="4" indent="-304800" algn="l" rtl="0">
              <a:lnSpc>
                <a:spcPct val="90000"/>
              </a:lnSpc>
              <a:spcBef>
                <a:spcPts val="12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5pPr>
            <a:lvl6pPr marL="2743200" marR="0" lvl="5" indent="-317500" algn="l" rtl="0">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1200"/>
              </a:spcBef>
              <a:spcAft>
                <a:spcPts val="120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76" name="Google Shape;276;p38"/>
          <p:cNvSpPr/>
          <p:nvPr/>
        </p:nvSpPr>
        <p:spPr>
          <a:xfrm flipH="1">
            <a:off x="2233575" y="-4"/>
            <a:ext cx="3090900" cy="981000"/>
          </a:xfrm>
          <a:prstGeom prst="parallelogram">
            <a:avLst>
              <a:gd name="adj" fmla="val 186380"/>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77" name="Google Shape;277;p38" title="Subtitle"/>
          <p:cNvSpPr txBox="1">
            <a:spLocks noGrp="1"/>
          </p:cNvSpPr>
          <p:nvPr>
            <p:ph type="body" idx="2"/>
          </p:nvPr>
        </p:nvSpPr>
        <p:spPr>
          <a:xfrm>
            <a:off x="398534" y="1922608"/>
            <a:ext cx="5506800" cy="4569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90000"/>
              </a:lnSpc>
              <a:spcBef>
                <a:spcPts val="800"/>
              </a:spcBef>
              <a:spcAft>
                <a:spcPts val="0"/>
              </a:spcAft>
              <a:buClr>
                <a:srgbClr val="2E7A40"/>
              </a:buClr>
              <a:buSzPts val="1500"/>
              <a:buFont typeface="Arial"/>
              <a:buNone/>
              <a:defRPr sz="15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1200"/>
              </a:spcBef>
              <a:spcAft>
                <a:spcPts val="0"/>
              </a:spcAft>
              <a:buClr>
                <a:srgbClr val="2E7A40"/>
              </a:buClr>
              <a:buSzPts val="1500"/>
              <a:buFont typeface="Arial"/>
              <a:buNone/>
              <a:defRPr sz="15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1200"/>
              </a:spcBef>
              <a:spcAft>
                <a:spcPts val="0"/>
              </a:spcAft>
              <a:buClr>
                <a:srgbClr val="2E7A40"/>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12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12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1200"/>
              </a:spcBef>
              <a:spcAft>
                <a:spcPts val="120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78" name="Google Shape;278;p38" title="Title "/>
          <p:cNvSpPr txBox="1">
            <a:spLocks noGrp="1"/>
          </p:cNvSpPr>
          <p:nvPr>
            <p:ph type="title"/>
          </p:nvPr>
        </p:nvSpPr>
        <p:spPr>
          <a:xfrm>
            <a:off x="398533" y="981363"/>
            <a:ext cx="5506800" cy="911700"/>
          </a:xfrm>
          <a:prstGeom prst="rect">
            <a:avLst/>
          </a:prstGeom>
          <a:noFill/>
          <a:ln>
            <a:noFill/>
          </a:ln>
        </p:spPr>
        <p:txBody>
          <a:bodyPr spcFirstLastPara="1" wrap="square" lIns="68575" tIns="34275" rIns="68575" bIns="0" anchor="b" anchorCtr="0">
            <a:normAutofit/>
          </a:bodyPr>
          <a:lstStyle>
            <a:lvl1pPr lvl="0" algn="l" rtl="0">
              <a:lnSpc>
                <a:spcPct val="90000"/>
              </a:lnSpc>
              <a:spcBef>
                <a:spcPts val="0"/>
              </a:spcBef>
              <a:spcAft>
                <a:spcPts val="0"/>
              </a:spcAft>
              <a:buClr>
                <a:srgbClr val="17375E"/>
              </a:buClr>
              <a:buSzPts val="3000"/>
              <a:buFont typeface="Trebuchet MS"/>
              <a:buNone/>
              <a:defRPr sz="3000" b="1">
                <a:solidFill>
                  <a:srgbClr val="17375E"/>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9" name="Google Shape;279;p38"/>
          <p:cNvSpPr txBox="1">
            <a:spLocks noGrp="1"/>
          </p:cNvSpPr>
          <p:nvPr>
            <p:ph type="ftr" idx="11"/>
          </p:nvPr>
        </p:nvSpPr>
        <p:spPr>
          <a:xfrm>
            <a:off x="253898" y="4767263"/>
            <a:ext cx="30861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280" name="Google Shape;280;p38"/>
          <p:cNvSpPr txBox="1">
            <a:spLocks noGrp="1"/>
          </p:cNvSpPr>
          <p:nvPr>
            <p:ph type="sldNum" idx="12"/>
          </p:nvPr>
        </p:nvSpPr>
        <p:spPr>
          <a:xfrm>
            <a:off x="8360228" y="4767263"/>
            <a:ext cx="5550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sz="1100"/>
            </a:lvl1pPr>
            <a:lvl2pPr marL="0" lvl="1" indent="0" algn="r" rtl="0">
              <a:spcBef>
                <a:spcPts val="0"/>
              </a:spcBef>
              <a:buNone/>
              <a:defRPr sz="1100"/>
            </a:lvl2pPr>
            <a:lvl3pPr marL="0" lvl="2" indent="0" algn="r" rtl="0">
              <a:spcBef>
                <a:spcPts val="0"/>
              </a:spcBef>
              <a:buNone/>
              <a:defRPr sz="1100"/>
            </a:lvl3pPr>
            <a:lvl4pPr marL="0" lvl="3" indent="0" algn="r" rtl="0">
              <a:spcBef>
                <a:spcPts val="0"/>
              </a:spcBef>
              <a:buNone/>
              <a:defRPr sz="1100"/>
            </a:lvl4pPr>
            <a:lvl5pPr marL="0" lvl="4" indent="0" algn="r" rtl="0">
              <a:spcBef>
                <a:spcPts val="0"/>
              </a:spcBef>
              <a:buNone/>
              <a:defRPr sz="1100"/>
            </a:lvl5pPr>
            <a:lvl6pPr marL="0" lvl="5" indent="0" algn="r" rtl="0">
              <a:spcBef>
                <a:spcPts val="0"/>
              </a:spcBef>
              <a:buNone/>
              <a:defRPr sz="1100"/>
            </a:lvl6pPr>
            <a:lvl7pPr marL="0" lvl="6" indent="0" algn="r" rtl="0">
              <a:spcBef>
                <a:spcPts val="0"/>
              </a:spcBef>
              <a:buNone/>
              <a:defRPr sz="1100"/>
            </a:lvl7pPr>
            <a:lvl8pPr marL="0" lvl="7" indent="0" algn="r" rtl="0">
              <a:spcBef>
                <a:spcPts val="0"/>
              </a:spcBef>
              <a:buNone/>
              <a:defRPr sz="1100"/>
            </a:lvl8pPr>
            <a:lvl9pPr marL="0" lvl="8" indent="0" algn="r" rtl="0">
              <a:spcBef>
                <a:spcPts val="0"/>
              </a:spcBef>
              <a:buNone/>
              <a:defRPr sz="1100"/>
            </a:lvl9pPr>
          </a:lstStyle>
          <a:p>
            <a:pPr marL="0" lvl="0" indent="0" algn="r" rtl="0">
              <a:spcBef>
                <a:spcPts val="0"/>
              </a:spcBef>
              <a:spcAft>
                <a:spcPts val="0"/>
              </a:spcAft>
              <a:buNone/>
            </a:pPr>
            <a:fld id="{00000000-1234-1234-1234-123412341234}" type="slidenum">
              <a:rPr lang="en"/>
              <a:t>‹#›</a:t>
            </a:fld>
            <a:endParaRPr/>
          </a:p>
        </p:txBody>
      </p:sp>
      <p:pic>
        <p:nvPicPr>
          <p:cNvPr id="281" name="Google Shape;281;p3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5928284" y="1728700"/>
            <a:ext cx="2919482" cy="2179709"/>
          </a:xfrm>
          <a:prstGeom prst="rect">
            <a:avLst/>
          </a:prstGeom>
          <a:noFill/>
          <a:ln w="19050" cap="flat" cmpd="sng">
            <a:solidFill>
              <a:srgbClr val="953735"/>
            </a:solidFill>
            <a:prstDash val="solid"/>
            <a:round/>
            <a:headEnd type="none" w="sm" len="sm"/>
            <a:tailEnd type="none" w="sm" len="sm"/>
          </a:ln>
        </p:spPr>
      </p:pic>
      <p:pic>
        <p:nvPicPr>
          <p:cNvPr id="282" name="Google Shape;282;p3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850332" y="0"/>
            <a:ext cx="1293668" cy="54889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07">
          <p15:clr>
            <a:srgbClr val="FBAE40"/>
          </p15:clr>
        </p15:guide>
        <p15:guide id="2" pos="2880">
          <p15:clr>
            <a:srgbClr val="FBAE40"/>
          </p15:clr>
        </p15:guide>
        <p15:guide id="3" pos="31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_Section Header with Image 1">
  <p:cSld name="1_Section Header with Image_1">
    <p:spTree>
      <p:nvGrpSpPr>
        <p:cNvPr id="1" name="Shape 283"/>
        <p:cNvGrpSpPr/>
        <p:nvPr/>
      </p:nvGrpSpPr>
      <p:grpSpPr>
        <a:xfrm>
          <a:off x="0" y="0"/>
          <a:ext cx="0" cy="0"/>
          <a:chOff x="0" y="0"/>
          <a:chExt cx="0" cy="0"/>
        </a:xfrm>
      </p:grpSpPr>
      <p:sp>
        <p:nvSpPr>
          <p:cNvPr id="284" name="Google Shape;284;p39"/>
          <p:cNvSpPr/>
          <p:nvPr/>
        </p:nvSpPr>
        <p:spPr>
          <a:xfrm rot="10800000" flipH="1">
            <a:off x="0" y="78"/>
            <a:ext cx="7968900" cy="4053000"/>
          </a:xfrm>
          <a:prstGeom prst="rtTriangle">
            <a:avLst/>
          </a:prstGeom>
          <a:solidFill>
            <a:srgbClr val="953735">
              <a:alpha val="9294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cxnSp>
        <p:nvCxnSpPr>
          <p:cNvPr id="285" name="Google Shape;285;p39"/>
          <p:cNvCxnSpPr/>
          <p:nvPr/>
        </p:nvCxnSpPr>
        <p:spPr>
          <a:xfrm rot="10800000" flipH="1">
            <a:off x="0" y="757497"/>
            <a:ext cx="1338900" cy="680700"/>
          </a:xfrm>
          <a:prstGeom prst="straightConnector1">
            <a:avLst/>
          </a:prstGeom>
          <a:noFill/>
          <a:ln w="9525" cap="flat" cmpd="sng">
            <a:solidFill>
              <a:srgbClr val="17375E"/>
            </a:solidFill>
            <a:prstDash val="solid"/>
            <a:miter lim="800000"/>
            <a:headEnd type="none" w="sm" len="sm"/>
            <a:tailEnd type="none" w="sm" len="sm"/>
          </a:ln>
        </p:spPr>
      </p:cxnSp>
      <p:sp>
        <p:nvSpPr>
          <p:cNvPr id="286" name="Google Shape;286;p39" title="Title"/>
          <p:cNvSpPr txBox="1">
            <a:spLocks noGrp="1"/>
          </p:cNvSpPr>
          <p:nvPr>
            <p:ph type="title"/>
          </p:nvPr>
        </p:nvSpPr>
        <p:spPr>
          <a:xfrm>
            <a:off x="4712882" y="1490565"/>
            <a:ext cx="3683700" cy="1342500"/>
          </a:xfrm>
          <a:prstGeom prst="rect">
            <a:avLst/>
          </a:prstGeom>
          <a:noFill/>
          <a:ln>
            <a:noFill/>
          </a:ln>
        </p:spPr>
        <p:txBody>
          <a:bodyPr spcFirstLastPara="1" wrap="square" lIns="68575" tIns="34275" rIns="68575" bIns="0" anchor="b" anchorCtr="0">
            <a:normAutofit/>
          </a:bodyPr>
          <a:lstStyle>
            <a:lvl1pPr lvl="0" algn="l" rtl="0">
              <a:lnSpc>
                <a:spcPct val="90000"/>
              </a:lnSpc>
              <a:spcBef>
                <a:spcPts val="0"/>
              </a:spcBef>
              <a:spcAft>
                <a:spcPts val="0"/>
              </a:spcAft>
              <a:buClr>
                <a:schemeClr val="accent1"/>
              </a:buClr>
              <a:buSzPts val="3000"/>
              <a:buFont typeface="Trebuchet MS"/>
              <a:buNone/>
              <a:defRPr sz="3000" b="1">
                <a:solidFill>
                  <a:schemeClr val="accent1"/>
                </a:solidFill>
                <a:latin typeface="Trebuchet MS"/>
                <a:ea typeface="Trebuchet MS"/>
                <a:cs typeface="Trebuchet MS"/>
                <a:sym typeface="Trebuchet M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7" name="Google Shape;287;p39" title="Subtitle"/>
          <p:cNvSpPr txBox="1">
            <a:spLocks noGrp="1"/>
          </p:cNvSpPr>
          <p:nvPr>
            <p:ph type="body" idx="1"/>
          </p:nvPr>
        </p:nvSpPr>
        <p:spPr>
          <a:xfrm>
            <a:off x="4712882" y="2844035"/>
            <a:ext cx="3683700" cy="6828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90000"/>
              </a:lnSpc>
              <a:spcBef>
                <a:spcPts val="800"/>
              </a:spcBef>
              <a:spcAft>
                <a:spcPts val="0"/>
              </a:spcAft>
              <a:buClr>
                <a:srgbClr val="2E7A40"/>
              </a:buClr>
              <a:buSzPts val="1500"/>
              <a:buFont typeface="Arial"/>
              <a:buNone/>
              <a:defRPr sz="15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1200"/>
              </a:spcBef>
              <a:spcAft>
                <a:spcPts val="0"/>
              </a:spcAft>
              <a:buClr>
                <a:srgbClr val="2E7A40"/>
              </a:buClr>
              <a:buSzPts val="1500"/>
              <a:buFont typeface="Arial"/>
              <a:buNone/>
              <a:defRPr sz="1500" b="0" i="0" u="none" strike="noStrike" cap="none">
                <a:solidFill>
                  <a:srgbClr val="909090"/>
                </a:solidFill>
                <a:latin typeface="Calibri"/>
                <a:ea typeface="Calibri"/>
                <a:cs typeface="Calibri"/>
                <a:sym typeface="Calibri"/>
              </a:defRPr>
            </a:lvl2pPr>
            <a:lvl3pPr marL="1371600" marR="0" lvl="2" indent="-228600" algn="l" rtl="0">
              <a:lnSpc>
                <a:spcPct val="90000"/>
              </a:lnSpc>
              <a:spcBef>
                <a:spcPts val="1200"/>
              </a:spcBef>
              <a:spcAft>
                <a:spcPts val="0"/>
              </a:spcAft>
              <a:buClr>
                <a:srgbClr val="2E7A40"/>
              </a:buClr>
              <a:buSzPts val="1400"/>
              <a:buFont typeface="Arial"/>
              <a:buNone/>
              <a:defRPr sz="1400" b="0" i="0" u="none" strike="noStrike" cap="none">
                <a:solidFill>
                  <a:srgbClr val="909090"/>
                </a:solidFill>
                <a:latin typeface="Calibri"/>
                <a:ea typeface="Calibri"/>
                <a:cs typeface="Calibri"/>
                <a:sym typeface="Calibri"/>
              </a:defRPr>
            </a:lvl3pPr>
            <a:lvl4pPr marL="1828800" marR="0" lvl="3" indent="-228600" algn="l" rtl="0">
              <a:lnSpc>
                <a:spcPct val="90000"/>
              </a:lnSpc>
              <a:spcBef>
                <a:spcPts val="1200"/>
              </a:spcBef>
              <a:spcAft>
                <a:spcPts val="0"/>
              </a:spcAft>
              <a:buClr>
                <a:srgbClr val="2E7A40"/>
              </a:buClr>
              <a:buSzPts val="1200"/>
              <a:buFont typeface="Arial"/>
              <a:buNone/>
              <a:defRPr sz="1200" b="0" i="0" u="none" strike="noStrike" cap="none">
                <a:solidFill>
                  <a:srgbClr val="909090"/>
                </a:solidFill>
                <a:latin typeface="Calibri"/>
                <a:ea typeface="Calibri"/>
                <a:cs typeface="Calibri"/>
                <a:sym typeface="Calibri"/>
              </a:defRPr>
            </a:lvl4pPr>
            <a:lvl5pPr marL="2286000" marR="0" lvl="4" indent="-228600" algn="l" rtl="0">
              <a:lnSpc>
                <a:spcPct val="90000"/>
              </a:lnSpc>
              <a:spcBef>
                <a:spcPts val="1200"/>
              </a:spcBef>
              <a:spcAft>
                <a:spcPts val="0"/>
              </a:spcAft>
              <a:buClr>
                <a:srgbClr val="2E7A40"/>
              </a:buClr>
              <a:buSzPts val="1200"/>
              <a:buFont typeface="Arial"/>
              <a:buNone/>
              <a:defRPr sz="1200" b="0" i="0" u="none" strike="noStrike" cap="none">
                <a:solidFill>
                  <a:srgbClr val="909090"/>
                </a:solidFill>
                <a:latin typeface="Calibri"/>
                <a:ea typeface="Calibri"/>
                <a:cs typeface="Calibri"/>
                <a:sym typeface="Calibri"/>
              </a:defRPr>
            </a:lvl5pPr>
            <a:lvl6pPr marL="2743200" marR="0" lvl="5" indent="-228600" algn="l" rtl="0">
              <a:lnSpc>
                <a:spcPct val="90000"/>
              </a:lnSpc>
              <a:spcBef>
                <a:spcPts val="12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6pPr>
            <a:lvl7pPr marL="3200400" marR="0" lvl="6" indent="-228600" algn="l" rtl="0">
              <a:lnSpc>
                <a:spcPct val="90000"/>
              </a:lnSpc>
              <a:spcBef>
                <a:spcPts val="12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7pPr>
            <a:lvl8pPr marL="3657600" marR="0" lvl="7" indent="-228600" algn="l" rtl="0">
              <a:lnSpc>
                <a:spcPct val="90000"/>
              </a:lnSpc>
              <a:spcBef>
                <a:spcPts val="12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8pPr>
            <a:lvl9pPr marL="4114800" marR="0" lvl="8" indent="-228600" algn="l" rtl="0">
              <a:lnSpc>
                <a:spcPct val="90000"/>
              </a:lnSpc>
              <a:spcBef>
                <a:spcPts val="1200"/>
              </a:spcBef>
              <a:spcAft>
                <a:spcPts val="1200"/>
              </a:spcAft>
              <a:buClr>
                <a:srgbClr val="909090"/>
              </a:buClr>
              <a:buSzPts val="1200"/>
              <a:buFont typeface="Arial"/>
              <a:buNone/>
              <a:defRPr sz="1200" b="0" i="0" u="none" strike="noStrike" cap="none">
                <a:solidFill>
                  <a:srgbClr val="909090"/>
                </a:solidFill>
                <a:latin typeface="Calibri"/>
                <a:ea typeface="Calibri"/>
                <a:cs typeface="Calibri"/>
                <a:sym typeface="Calibri"/>
              </a:defRPr>
            </a:lvl9pPr>
          </a:lstStyle>
          <a:p>
            <a:endParaRPr/>
          </a:p>
        </p:txBody>
      </p:sp>
      <p:cxnSp>
        <p:nvCxnSpPr>
          <p:cNvPr id="288" name="Google Shape;288;p39"/>
          <p:cNvCxnSpPr/>
          <p:nvPr/>
        </p:nvCxnSpPr>
        <p:spPr>
          <a:xfrm rot="10800000" flipH="1">
            <a:off x="6753226" y="2943449"/>
            <a:ext cx="2391000" cy="1266600"/>
          </a:xfrm>
          <a:prstGeom prst="straightConnector1">
            <a:avLst/>
          </a:prstGeom>
          <a:noFill/>
          <a:ln w="9525" cap="flat" cmpd="sng">
            <a:solidFill>
              <a:srgbClr val="17375E"/>
            </a:solidFill>
            <a:prstDash val="solid"/>
            <a:miter lim="800000"/>
            <a:headEnd type="none" w="sm" len="sm"/>
            <a:tailEnd type="none" w="sm" len="sm"/>
          </a:ln>
        </p:spPr>
      </p:cxnSp>
      <p:sp>
        <p:nvSpPr>
          <p:cNvPr id="289" name="Google Shape;289;p39"/>
          <p:cNvSpPr/>
          <p:nvPr/>
        </p:nvSpPr>
        <p:spPr>
          <a:xfrm>
            <a:off x="5815584" y="0"/>
            <a:ext cx="1694100" cy="557100"/>
          </a:xfrm>
          <a:prstGeom prst="parallelogram">
            <a:avLst>
              <a:gd name="adj" fmla="val 195850"/>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cxnSp>
        <p:nvCxnSpPr>
          <p:cNvPr id="290" name="Google Shape;290;p39"/>
          <p:cNvCxnSpPr/>
          <p:nvPr/>
        </p:nvCxnSpPr>
        <p:spPr>
          <a:xfrm rot="10800000" flipH="1">
            <a:off x="0" y="306383"/>
            <a:ext cx="4946700" cy="2552400"/>
          </a:xfrm>
          <a:prstGeom prst="straightConnector1">
            <a:avLst/>
          </a:prstGeom>
          <a:noFill/>
          <a:ln w="9525" cap="flat" cmpd="sng">
            <a:solidFill>
              <a:srgbClr val="17375E"/>
            </a:solidFill>
            <a:prstDash val="solid"/>
            <a:miter lim="800000"/>
            <a:headEnd type="none" w="sm" len="sm"/>
            <a:tailEnd type="none" w="sm" len="sm"/>
          </a:ln>
        </p:spPr>
      </p:cxnSp>
      <p:cxnSp>
        <p:nvCxnSpPr>
          <p:cNvPr id="291" name="Google Shape;291;p39"/>
          <p:cNvCxnSpPr/>
          <p:nvPr/>
        </p:nvCxnSpPr>
        <p:spPr>
          <a:xfrm rot="10800000" flipH="1">
            <a:off x="0" y="3576527"/>
            <a:ext cx="1439700" cy="750900"/>
          </a:xfrm>
          <a:prstGeom prst="straightConnector1">
            <a:avLst/>
          </a:prstGeom>
          <a:noFill/>
          <a:ln w="9525" cap="flat" cmpd="sng">
            <a:solidFill>
              <a:srgbClr val="17375E"/>
            </a:solidFill>
            <a:prstDash val="solid"/>
            <a:miter lim="800000"/>
            <a:headEnd type="none" w="sm" len="sm"/>
            <a:tailEnd type="none" w="sm" len="sm"/>
          </a:ln>
        </p:spPr>
      </p:cxnSp>
      <p:sp>
        <p:nvSpPr>
          <p:cNvPr id="292" name="Google Shape;292;p39"/>
          <p:cNvSpPr/>
          <p:nvPr/>
        </p:nvSpPr>
        <p:spPr>
          <a:xfrm rot="-1640934">
            <a:off x="-104219" y="2555304"/>
            <a:ext cx="1078780" cy="177383"/>
          </a:xfrm>
          <a:prstGeom prst="parallelogram">
            <a:avLst>
              <a:gd name="adj" fmla="val 53218"/>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93" name="Google Shape;293;p39" descr="Solid dark colored hexagon in the middle of image accent"/>
          <p:cNvSpPr/>
          <p:nvPr/>
        </p:nvSpPr>
        <p:spPr>
          <a:xfrm rot="-5400000">
            <a:off x="1478990" y="1233605"/>
            <a:ext cx="2736300" cy="2358900"/>
          </a:xfrm>
          <a:prstGeom prst="hexagon">
            <a:avLst>
              <a:gd name="adj" fmla="val 25000"/>
              <a:gd name="vf" fmla="val 115470"/>
            </a:avLst>
          </a:prstGeom>
          <a:gradFill>
            <a:gsLst>
              <a:gs pos="0">
                <a:srgbClr val="7B7B7B"/>
              </a:gs>
              <a:gs pos="50000">
                <a:srgbClr val="C1C3C9"/>
              </a:gs>
              <a:gs pos="100000">
                <a:srgbClr val="E1E1E4"/>
              </a:gs>
            </a:gsLst>
            <a:lin ang="13800146"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94" name="Google Shape;294;p39" descr="Solid dark colored hexagon in the middle of image accent"/>
          <p:cNvSpPr/>
          <p:nvPr/>
        </p:nvSpPr>
        <p:spPr>
          <a:xfrm rot="-5400000">
            <a:off x="1578263" y="1319231"/>
            <a:ext cx="2537700" cy="2187600"/>
          </a:xfrm>
          <a:prstGeom prst="hexagon">
            <a:avLst>
              <a:gd name="adj" fmla="val 25000"/>
              <a:gd name="vf" fmla="val 115470"/>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95" name="Google Shape;295;p39" descr="H:\Rotation 4 PSHC Category Management\CSAW\CSAW Logo - White (1).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817347" y="1935077"/>
            <a:ext cx="2223768" cy="955853"/>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37">
          <p15:clr>
            <a:srgbClr val="FBAE40"/>
          </p15:clr>
        </p15:guide>
        <p15:guide id="2" pos="2880">
          <p15:clr>
            <a:srgbClr val="FBAE40"/>
          </p15:clr>
        </p15:guide>
        <p15:guide id="3" pos="107">
          <p15:clr>
            <a:srgbClr val="FBAE40"/>
          </p15:clr>
        </p15:guide>
        <p15:guide id="4" orient="horz" pos="3127">
          <p15:clr>
            <a:srgbClr val="FBAE40"/>
          </p15:clr>
        </p15:guide>
        <p15:guide id="5" pos="5653">
          <p15:clr>
            <a:srgbClr val="FBAE40"/>
          </p15:clr>
        </p15:guide>
        <p15:guide id="6" orient="horz" pos="107">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Agenda 1">
  <p:cSld name="TITLE_ONLY_1">
    <p:bg>
      <p:bgPr>
        <a:solidFill>
          <a:srgbClr val="0B5394"/>
        </a:solidFill>
        <a:effectLst/>
      </p:bgPr>
    </p:bg>
    <p:spTree>
      <p:nvGrpSpPr>
        <p:cNvPr id="1" name="Shape 296"/>
        <p:cNvGrpSpPr/>
        <p:nvPr/>
      </p:nvGrpSpPr>
      <p:grpSpPr>
        <a:xfrm>
          <a:off x="0" y="0"/>
          <a:ext cx="0" cy="0"/>
          <a:chOff x="0" y="0"/>
          <a:chExt cx="0" cy="0"/>
        </a:xfrm>
      </p:grpSpPr>
      <p:sp>
        <p:nvSpPr>
          <p:cNvPr id="297" name="Google Shape;297;p40"/>
          <p:cNvSpPr txBox="1">
            <a:spLocks noGrp="1"/>
          </p:cNvSpPr>
          <p:nvPr>
            <p:ph type="title"/>
          </p:nvPr>
        </p:nvSpPr>
        <p:spPr>
          <a:xfrm>
            <a:off x="5250" y="231800"/>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Clr>
                <a:srgbClr val="FFFFFF"/>
              </a:buClr>
              <a:buSzPts val="2800"/>
              <a:buFont typeface="Helvetica Neue"/>
              <a:buNone/>
              <a:defRPr>
                <a:solidFill>
                  <a:srgbClr val="FFFFFF"/>
                </a:solidFill>
                <a:latin typeface="Helvetica Neue"/>
                <a:ea typeface="Helvetica Neue"/>
                <a:cs typeface="Helvetica Neue"/>
                <a:sym typeface="Helvetica Neu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298" name="Google Shape;298;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lvl="0" indent="0" algn="r" rtl="0">
              <a:buClr>
                <a:srgbClr val="595959"/>
              </a:buClr>
              <a:buSzPts val="1000"/>
              <a:buFont typeface="Arial"/>
              <a:buNone/>
              <a:defRPr sz="1000">
                <a:solidFill>
                  <a:srgbClr val="595959"/>
                </a:solidFill>
                <a:latin typeface="Arial"/>
                <a:ea typeface="Arial"/>
                <a:cs typeface="Arial"/>
                <a:sym typeface="Arial"/>
              </a:defRPr>
            </a:lvl1pPr>
            <a:lvl2pPr marL="0" lvl="1" indent="0" algn="r" rtl="0">
              <a:buClr>
                <a:srgbClr val="595959"/>
              </a:buClr>
              <a:buSzPts val="1000"/>
              <a:buFont typeface="Arial"/>
              <a:buNone/>
              <a:defRPr sz="1000">
                <a:solidFill>
                  <a:srgbClr val="595959"/>
                </a:solidFill>
                <a:latin typeface="Arial"/>
                <a:ea typeface="Arial"/>
                <a:cs typeface="Arial"/>
                <a:sym typeface="Arial"/>
              </a:defRPr>
            </a:lvl2pPr>
            <a:lvl3pPr marL="0" lvl="2" indent="0" algn="r" rtl="0">
              <a:buClr>
                <a:srgbClr val="595959"/>
              </a:buClr>
              <a:buSzPts val="1000"/>
              <a:buFont typeface="Arial"/>
              <a:buNone/>
              <a:defRPr sz="1000">
                <a:solidFill>
                  <a:srgbClr val="595959"/>
                </a:solidFill>
                <a:latin typeface="Arial"/>
                <a:ea typeface="Arial"/>
                <a:cs typeface="Arial"/>
                <a:sym typeface="Arial"/>
              </a:defRPr>
            </a:lvl3pPr>
            <a:lvl4pPr marL="0" lvl="3" indent="0" algn="r" rtl="0">
              <a:buClr>
                <a:srgbClr val="595959"/>
              </a:buClr>
              <a:buSzPts val="1000"/>
              <a:buFont typeface="Arial"/>
              <a:buNone/>
              <a:defRPr sz="1000">
                <a:solidFill>
                  <a:srgbClr val="595959"/>
                </a:solidFill>
                <a:latin typeface="Arial"/>
                <a:ea typeface="Arial"/>
                <a:cs typeface="Arial"/>
                <a:sym typeface="Arial"/>
              </a:defRPr>
            </a:lvl4pPr>
            <a:lvl5pPr marL="0" lvl="4" indent="0" algn="r" rtl="0">
              <a:buClr>
                <a:srgbClr val="595959"/>
              </a:buClr>
              <a:buSzPts val="1000"/>
              <a:buFont typeface="Arial"/>
              <a:buNone/>
              <a:defRPr sz="1000">
                <a:solidFill>
                  <a:srgbClr val="595959"/>
                </a:solidFill>
                <a:latin typeface="Arial"/>
                <a:ea typeface="Arial"/>
                <a:cs typeface="Arial"/>
                <a:sym typeface="Arial"/>
              </a:defRPr>
            </a:lvl5pPr>
            <a:lvl6pPr marL="0" lvl="5" indent="0" algn="r" rtl="0">
              <a:buClr>
                <a:srgbClr val="595959"/>
              </a:buClr>
              <a:buSzPts val="1000"/>
              <a:buFont typeface="Arial"/>
              <a:buNone/>
              <a:defRPr sz="1000">
                <a:solidFill>
                  <a:srgbClr val="595959"/>
                </a:solidFill>
                <a:latin typeface="Arial"/>
                <a:ea typeface="Arial"/>
                <a:cs typeface="Arial"/>
                <a:sym typeface="Arial"/>
              </a:defRPr>
            </a:lvl6pPr>
            <a:lvl7pPr marL="0" lvl="6" indent="0" algn="r" rtl="0">
              <a:buClr>
                <a:srgbClr val="595959"/>
              </a:buClr>
              <a:buSzPts val="1000"/>
              <a:buFont typeface="Arial"/>
              <a:buNone/>
              <a:defRPr sz="1000">
                <a:solidFill>
                  <a:srgbClr val="595959"/>
                </a:solidFill>
                <a:latin typeface="Arial"/>
                <a:ea typeface="Arial"/>
                <a:cs typeface="Arial"/>
                <a:sym typeface="Arial"/>
              </a:defRPr>
            </a:lvl7pPr>
            <a:lvl8pPr marL="0" lvl="7" indent="0" algn="r" rtl="0">
              <a:buClr>
                <a:srgbClr val="595959"/>
              </a:buClr>
              <a:buSzPts val="1000"/>
              <a:buFont typeface="Arial"/>
              <a:buNone/>
              <a:defRPr sz="1000">
                <a:solidFill>
                  <a:srgbClr val="595959"/>
                </a:solidFill>
                <a:latin typeface="Arial"/>
                <a:ea typeface="Arial"/>
                <a:cs typeface="Arial"/>
                <a:sym typeface="Arial"/>
              </a:defRPr>
            </a:lvl8pPr>
            <a:lvl9pPr marL="0" lvl="8" indent="0" algn="r" rtl="0">
              <a:buClr>
                <a:srgbClr val="595959"/>
              </a:buClr>
              <a:buSzPts val="1000"/>
              <a:buFont typeface="Arial"/>
              <a:buNone/>
              <a:defRPr sz="1000">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cxnSp>
        <p:nvCxnSpPr>
          <p:cNvPr id="299" name="Google Shape;299;p40"/>
          <p:cNvCxnSpPr/>
          <p:nvPr/>
        </p:nvCxnSpPr>
        <p:spPr>
          <a:xfrm rot="10800000">
            <a:off x="20700" y="880225"/>
            <a:ext cx="9102600" cy="20700"/>
          </a:xfrm>
          <a:prstGeom prst="straightConnector1">
            <a:avLst/>
          </a:prstGeom>
          <a:noFill/>
          <a:ln w="28575" cap="flat" cmpd="sng">
            <a:solidFill>
              <a:srgbClr val="FFFFFF"/>
            </a:solidFill>
            <a:prstDash val="solid"/>
            <a:round/>
            <a:headEnd type="none" w="sm" len="sm"/>
            <a:tailEnd type="none" w="sm" len="sm"/>
          </a:ln>
        </p:spPr>
      </p:cxnSp>
      <p:sp>
        <p:nvSpPr>
          <p:cNvPr id="300" name="Google Shape;300;p40"/>
          <p:cNvSpPr txBox="1"/>
          <p:nvPr/>
        </p:nvSpPr>
        <p:spPr>
          <a:xfrm>
            <a:off x="187350" y="976650"/>
            <a:ext cx="8639100" cy="38163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rgbClr val="000000"/>
              </a:buClr>
              <a:buSzPts val="1400"/>
              <a:buFont typeface="Arial"/>
              <a:buNone/>
            </a:pPr>
            <a:endParaRPr sz="1400">
              <a:solidFill>
                <a:srgbClr val="FFFFFF"/>
              </a:solidFill>
              <a:latin typeface="Helvetica Neue"/>
              <a:ea typeface="Helvetica Neue"/>
              <a:cs typeface="Helvetica Neue"/>
              <a:sym typeface="Helvetica Neue"/>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301"/>
        <p:cNvGrpSpPr/>
        <p:nvPr/>
      </p:nvGrpSpPr>
      <p:grpSpPr>
        <a:xfrm>
          <a:off x="0" y="0"/>
          <a:ext cx="0" cy="0"/>
          <a:chOff x="0" y="0"/>
          <a:chExt cx="0" cy="0"/>
        </a:xfrm>
      </p:grpSpPr>
      <p:pic>
        <p:nvPicPr>
          <p:cNvPr id="302" name="Google Shape;302;p41" title="Decorative Image"/>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 y="-1"/>
            <a:ext cx="6858000" cy="814764"/>
          </a:xfrm>
          <a:prstGeom prst="rect">
            <a:avLst/>
          </a:prstGeom>
          <a:noFill/>
          <a:ln>
            <a:noFill/>
          </a:ln>
        </p:spPr>
      </p:pic>
      <p:sp>
        <p:nvSpPr>
          <p:cNvPr id="303" name="Google Shape;303;p41"/>
          <p:cNvSpPr txBox="1">
            <a:spLocks noGrp="1"/>
          </p:cNvSpPr>
          <p:nvPr>
            <p:ph type="title"/>
          </p:nvPr>
        </p:nvSpPr>
        <p:spPr>
          <a:xfrm>
            <a:off x="311700" y="1050163"/>
            <a:ext cx="8520600" cy="572700"/>
          </a:xfrm>
          <a:prstGeom prst="rect">
            <a:avLst/>
          </a:prstGeom>
          <a:noFill/>
          <a:ln>
            <a:noFill/>
          </a:ln>
        </p:spPr>
        <p:txBody>
          <a:bodyPr spcFirstLastPara="1" wrap="square" lIns="91425" tIns="45700" rIns="91425" bIns="0" anchor="b" anchorCtr="0">
            <a:normAutofit/>
          </a:bodyPr>
          <a:lstStyle>
            <a:lvl1pPr lvl="0" algn="l" rtl="0">
              <a:lnSpc>
                <a:spcPct val="90000"/>
              </a:lnSpc>
              <a:spcBef>
                <a:spcPts val="0"/>
              </a:spcBef>
              <a:spcAft>
                <a:spcPts val="0"/>
              </a:spcAft>
              <a:buClr>
                <a:srgbClr val="002665"/>
              </a:buClr>
              <a:buSzPts val="2400"/>
              <a:buFont typeface="Trebuchet MS"/>
              <a:buNone/>
              <a:defRPr sz="2400" b="1">
                <a:solidFill>
                  <a:srgbClr val="002665"/>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04" name="Google Shape;304;p41"/>
          <p:cNvSpPr txBox="1">
            <a:spLocks noGrp="1"/>
          </p:cNvSpPr>
          <p:nvPr>
            <p:ph type="body" idx="1"/>
          </p:nvPr>
        </p:nvSpPr>
        <p:spPr>
          <a:xfrm>
            <a:off x="311700" y="1705839"/>
            <a:ext cx="8520600" cy="2634600"/>
          </a:xfrm>
          <a:prstGeom prst="rect">
            <a:avLst/>
          </a:prstGeom>
          <a:noFill/>
          <a:ln>
            <a:noFill/>
          </a:ln>
        </p:spPr>
        <p:txBody>
          <a:bodyPr spcFirstLastPara="1" wrap="square" lIns="91425" tIns="91425" rIns="91425" bIns="91425" anchor="t" anchorCtr="0">
            <a:normAutofit/>
          </a:bodyPr>
          <a:lstStyle>
            <a:lvl1pPr marL="457200" marR="0" lvl="0" indent="-381000" algn="l" rtl="0">
              <a:lnSpc>
                <a:spcPct val="90000"/>
              </a:lnSpc>
              <a:spcBef>
                <a:spcPts val="1000"/>
              </a:spcBef>
              <a:spcAft>
                <a:spcPts val="0"/>
              </a:spcAft>
              <a:buClr>
                <a:srgbClr val="2E7A40"/>
              </a:buClr>
              <a:buSzPts val="2400"/>
              <a:buFont typeface="Arial"/>
              <a:buChar char="•"/>
              <a:defRPr sz="2400" b="0" i="0" u="none" strike="noStrike" cap="none">
                <a:solidFill>
                  <a:srgbClr val="6E6E6E"/>
                </a:solidFill>
                <a:latin typeface="Calibri"/>
                <a:ea typeface="Calibri"/>
                <a:cs typeface="Calibri"/>
                <a:sym typeface="Calibri"/>
              </a:defRPr>
            </a:lvl1pPr>
            <a:lvl2pPr marL="914400" marR="0" lvl="1" indent="-355600" algn="l" rtl="0">
              <a:lnSpc>
                <a:spcPct val="90000"/>
              </a:lnSpc>
              <a:spcBef>
                <a:spcPts val="500"/>
              </a:spcBef>
              <a:spcAft>
                <a:spcPts val="0"/>
              </a:spcAft>
              <a:buClr>
                <a:srgbClr val="2E7A40"/>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rgbClr val="2E7A40"/>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rgbClr val="2E7A40"/>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90000"/>
              </a:lnSpc>
              <a:spcBef>
                <a:spcPts val="500"/>
              </a:spcBef>
              <a:spcAft>
                <a:spcPts val="0"/>
              </a:spcAft>
              <a:buClr>
                <a:srgbClr val="2E7A40"/>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ustom Layout 1">
  <p:cSld name="Custom Layout 1">
    <p:spTree>
      <p:nvGrpSpPr>
        <p:cNvPr id="1" name="Shape 305"/>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06"/>
        <p:cNvGrpSpPr/>
        <p:nvPr/>
      </p:nvGrpSpPr>
      <p:grpSpPr>
        <a:xfrm>
          <a:off x="0" y="0"/>
          <a:ext cx="0" cy="0"/>
          <a:chOff x="0" y="0"/>
          <a:chExt cx="0" cy="0"/>
        </a:xfrm>
      </p:grpSpPr>
      <p:sp>
        <p:nvSpPr>
          <p:cNvPr id="307" name="Google Shape;307;p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08" name="Google Shape;308;p43"/>
          <p:cNvSpPr/>
          <p:nvPr/>
        </p:nvSpPr>
        <p:spPr>
          <a:xfrm>
            <a:off x="311700" y="1209325"/>
            <a:ext cx="2769000" cy="572700"/>
          </a:xfrm>
          <a:prstGeom prst="rect">
            <a:avLst/>
          </a:prstGeom>
          <a:solidFill>
            <a:srgbClr val="CBE2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3"/>
          <p:cNvSpPr/>
          <p:nvPr/>
        </p:nvSpPr>
        <p:spPr>
          <a:xfrm>
            <a:off x="6063296" y="1209325"/>
            <a:ext cx="2769000" cy="5727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3"/>
          <p:cNvSpPr/>
          <p:nvPr/>
        </p:nvSpPr>
        <p:spPr>
          <a:xfrm>
            <a:off x="311700" y="1209325"/>
            <a:ext cx="2769000" cy="3697200"/>
          </a:xfrm>
          <a:prstGeom prst="rect">
            <a:avLst/>
          </a:prstGeom>
          <a:noFill/>
          <a:ln w="38100" cap="flat" cmpd="sng">
            <a:solidFill>
              <a:srgbClr val="CBE2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3"/>
          <p:cNvSpPr txBox="1">
            <a:spLocks noGrp="1"/>
          </p:cNvSpPr>
          <p:nvPr>
            <p:ph type="subTitle" idx="1"/>
          </p:nvPr>
        </p:nvSpPr>
        <p:spPr>
          <a:xfrm>
            <a:off x="381266" y="1204625"/>
            <a:ext cx="2629800" cy="572700"/>
          </a:xfrm>
          <a:prstGeom prst="rect">
            <a:avLst/>
          </a:prstGeom>
        </p:spPr>
        <p:txBody>
          <a:bodyPr spcFirstLastPara="1" wrap="square" lIns="91425" tIns="274300" rIns="91425" bIns="91425" anchor="ctr" anchorCtr="0">
            <a:normAutofit/>
          </a:bodyPr>
          <a:lstStyle>
            <a:lvl1pPr lvl="0" algn="ctr" rtl="0">
              <a:lnSpc>
                <a:spcPct val="90000"/>
              </a:lnSpc>
              <a:spcBef>
                <a:spcPts val="0"/>
              </a:spcBef>
              <a:spcAft>
                <a:spcPts val="0"/>
              </a:spcAft>
              <a:buClr>
                <a:srgbClr val="1A4480"/>
              </a:buClr>
              <a:buSzPts val="1800"/>
              <a:buNone/>
              <a:defRPr b="1">
                <a:solidFill>
                  <a:srgbClr val="1A4480"/>
                </a:solidFill>
              </a:defRPr>
            </a:lvl1pPr>
            <a:lvl2pPr lvl="1" rtl="0">
              <a:lnSpc>
                <a:spcPct val="90000"/>
              </a:lnSpc>
              <a:spcBef>
                <a:spcPts val="0"/>
              </a:spcBef>
              <a:spcAft>
                <a:spcPts val="0"/>
              </a:spcAft>
              <a:buSzPts val="1400"/>
              <a:buNone/>
              <a:defRPr b="1"/>
            </a:lvl2pPr>
            <a:lvl3pPr lvl="2" rtl="0">
              <a:lnSpc>
                <a:spcPct val="90000"/>
              </a:lnSpc>
              <a:spcBef>
                <a:spcPts val="0"/>
              </a:spcBef>
              <a:spcAft>
                <a:spcPts val="0"/>
              </a:spcAft>
              <a:buSzPts val="1400"/>
              <a:buNone/>
              <a:defRPr b="1"/>
            </a:lvl3pPr>
            <a:lvl4pPr lvl="3" rtl="0">
              <a:lnSpc>
                <a:spcPct val="90000"/>
              </a:lnSpc>
              <a:spcBef>
                <a:spcPts val="0"/>
              </a:spcBef>
              <a:spcAft>
                <a:spcPts val="0"/>
              </a:spcAft>
              <a:buSzPts val="1400"/>
              <a:buNone/>
              <a:defRPr b="1"/>
            </a:lvl4pPr>
            <a:lvl5pPr lvl="4" rtl="0">
              <a:lnSpc>
                <a:spcPct val="90000"/>
              </a:lnSpc>
              <a:spcBef>
                <a:spcPts val="0"/>
              </a:spcBef>
              <a:spcAft>
                <a:spcPts val="0"/>
              </a:spcAft>
              <a:buSzPts val="1400"/>
              <a:buNone/>
              <a:defRPr b="1"/>
            </a:lvl5pPr>
            <a:lvl6pPr lvl="5" rtl="0">
              <a:lnSpc>
                <a:spcPct val="90000"/>
              </a:lnSpc>
              <a:spcBef>
                <a:spcPts val="0"/>
              </a:spcBef>
              <a:spcAft>
                <a:spcPts val="0"/>
              </a:spcAft>
              <a:buSzPts val="1400"/>
              <a:buNone/>
              <a:defRPr b="1"/>
            </a:lvl6pPr>
            <a:lvl7pPr lvl="6" rtl="0">
              <a:lnSpc>
                <a:spcPct val="90000"/>
              </a:lnSpc>
              <a:spcBef>
                <a:spcPts val="0"/>
              </a:spcBef>
              <a:spcAft>
                <a:spcPts val="0"/>
              </a:spcAft>
              <a:buSzPts val="1400"/>
              <a:buNone/>
              <a:defRPr b="1"/>
            </a:lvl7pPr>
            <a:lvl8pPr lvl="7" rtl="0">
              <a:lnSpc>
                <a:spcPct val="90000"/>
              </a:lnSpc>
              <a:spcBef>
                <a:spcPts val="0"/>
              </a:spcBef>
              <a:spcAft>
                <a:spcPts val="0"/>
              </a:spcAft>
              <a:buSzPts val="1400"/>
              <a:buNone/>
              <a:defRPr b="1"/>
            </a:lvl8pPr>
            <a:lvl9pPr lvl="8" rtl="0">
              <a:lnSpc>
                <a:spcPct val="90000"/>
              </a:lnSpc>
              <a:spcBef>
                <a:spcPts val="0"/>
              </a:spcBef>
              <a:spcAft>
                <a:spcPts val="0"/>
              </a:spcAft>
              <a:buSzPts val="1400"/>
              <a:buNone/>
              <a:defRPr b="1"/>
            </a:lvl9pPr>
          </a:lstStyle>
          <a:p>
            <a:endParaRPr/>
          </a:p>
        </p:txBody>
      </p:sp>
      <p:sp>
        <p:nvSpPr>
          <p:cNvPr id="312" name="Google Shape;312;p43"/>
          <p:cNvSpPr txBox="1">
            <a:spLocks noGrp="1"/>
          </p:cNvSpPr>
          <p:nvPr>
            <p:ph type="subTitle" idx="2"/>
          </p:nvPr>
        </p:nvSpPr>
        <p:spPr>
          <a:xfrm>
            <a:off x="6132743" y="1204625"/>
            <a:ext cx="2630100" cy="572700"/>
          </a:xfrm>
          <a:prstGeom prst="rect">
            <a:avLst/>
          </a:prstGeom>
        </p:spPr>
        <p:txBody>
          <a:bodyPr spcFirstLastPara="1" wrap="square" lIns="91425" tIns="274300" rIns="91425" bIns="91425" anchor="ctr" anchorCtr="0">
            <a:normAutofit/>
          </a:bodyPr>
          <a:lstStyle>
            <a:lvl1pPr lvl="0" algn="ctr" rtl="0">
              <a:lnSpc>
                <a:spcPct val="90000"/>
              </a:lnSpc>
              <a:spcBef>
                <a:spcPts val="0"/>
              </a:spcBef>
              <a:spcAft>
                <a:spcPts val="0"/>
              </a:spcAft>
              <a:buClr>
                <a:srgbClr val="1A4480"/>
              </a:buClr>
              <a:buSzPts val="1800"/>
              <a:buNone/>
              <a:defRPr b="1">
                <a:solidFill>
                  <a:srgbClr val="1A4480"/>
                </a:solidFill>
              </a:defRPr>
            </a:lvl1pPr>
            <a:lvl2pPr lvl="1" rtl="0">
              <a:lnSpc>
                <a:spcPct val="90000"/>
              </a:lnSpc>
              <a:spcBef>
                <a:spcPts val="0"/>
              </a:spcBef>
              <a:spcAft>
                <a:spcPts val="0"/>
              </a:spcAft>
              <a:buSzPts val="1400"/>
              <a:buNone/>
              <a:defRPr b="1"/>
            </a:lvl2pPr>
            <a:lvl3pPr lvl="2" rtl="0">
              <a:lnSpc>
                <a:spcPct val="90000"/>
              </a:lnSpc>
              <a:spcBef>
                <a:spcPts val="0"/>
              </a:spcBef>
              <a:spcAft>
                <a:spcPts val="0"/>
              </a:spcAft>
              <a:buSzPts val="1400"/>
              <a:buNone/>
              <a:defRPr b="1"/>
            </a:lvl3pPr>
            <a:lvl4pPr lvl="3" rtl="0">
              <a:lnSpc>
                <a:spcPct val="90000"/>
              </a:lnSpc>
              <a:spcBef>
                <a:spcPts val="0"/>
              </a:spcBef>
              <a:spcAft>
                <a:spcPts val="0"/>
              </a:spcAft>
              <a:buSzPts val="1400"/>
              <a:buNone/>
              <a:defRPr b="1"/>
            </a:lvl4pPr>
            <a:lvl5pPr lvl="4" rtl="0">
              <a:lnSpc>
                <a:spcPct val="90000"/>
              </a:lnSpc>
              <a:spcBef>
                <a:spcPts val="0"/>
              </a:spcBef>
              <a:spcAft>
                <a:spcPts val="0"/>
              </a:spcAft>
              <a:buSzPts val="1400"/>
              <a:buNone/>
              <a:defRPr b="1"/>
            </a:lvl5pPr>
            <a:lvl6pPr lvl="5" rtl="0">
              <a:lnSpc>
                <a:spcPct val="90000"/>
              </a:lnSpc>
              <a:spcBef>
                <a:spcPts val="0"/>
              </a:spcBef>
              <a:spcAft>
                <a:spcPts val="0"/>
              </a:spcAft>
              <a:buSzPts val="1400"/>
              <a:buNone/>
              <a:defRPr b="1"/>
            </a:lvl6pPr>
            <a:lvl7pPr lvl="6" rtl="0">
              <a:lnSpc>
                <a:spcPct val="90000"/>
              </a:lnSpc>
              <a:spcBef>
                <a:spcPts val="0"/>
              </a:spcBef>
              <a:spcAft>
                <a:spcPts val="0"/>
              </a:spcAft>
              <a:buSzPts val="1400"/>
              <a:buNone/>
              <a:defRPr b="1"/>
            </a:lvl7pPr>
            <a:lvl8pPr lvl="7" rtl="0">
              <a:lnSpc>
                <a:spcPct val="90000"/>
              </a:lnSpc>
              <a:spcBef>
                <a:spcPts val="0"/>
              </a:spcBef>
              <a:spcAft>
                <a:spcPts val="0"/>
              </a:spcAft>
              <a:buSzPts val="1400"/>
              <a:buNone/>
              <a:defRPr b="1"/>
            </a:lvl8pPr>
            <a:lvl9pPr lvl="8" rtl="0">
              <a:lnSpc>
                <a:spcPct val="90000"/>
              </a:lnSpc>
              <a:spcBef>
                <a:spcPts val="0"/>
              </a:spcBef>
              <a:spcAft>
                <a:spcPts val="0"/>
              </a:spcAft>
              <a:buSzPts val="1400"/>
              <a:buNone/>
              <a:defRPr b="1"/>
            </a:lvl9pPr>
          </a:lstStyle>
          <a:p>
            <a:endParaRPr/>
          </a:p>
        </p:txBody>
      </p:sp>
      <p:sp>
        <p:nvSpPr>
          <p:cNvPr id="313" name="Google Shape;313;p43"/>
          <p:cNvSpPr txBox="1">
            <a:spLocks noGrp="1"/>
          </p:cNvSpPr>
          <p:nvPr>
            <p:ph type="body" idx="3"/>
          </p:nvPr>
        </p:nvSpPr>
        <p:spPr>
          <a:xfrm>
            <a:off x="381266" y="1880350"/>
            <a:ext cx="2630100" cy="29229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14" name="Google Shape;314;p43"/>
          <p:cNvSpPr/>
          <p:nvPr/>
        </p:nvSpPr>
        <p:spPr>
          <a:xfrm>
            <a:off x="6063296" y="1209325"/>
            <a:ext cx="2769000" cy="3697200"/>
          </a:xfrm>
          <a:prstGeom prst="rect">
            <a:avLst/>
          </a:prstGeom>
          <a:noFill/>
          <a:ln w="38100"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43"/>
          <p:cNvSpPr txBox="1">
            <a:spLocks noGrp="1"/>
          </p:cNvSpPr>
          <p:nvPr>
            <p:ph type="body" idx="4"/>
          </p:nvPr>
        </p:nvSpPr>
        <p:spPr>
          <a:xfrm>
            <a:off x="6132743" y="1880350"/>
            <a:ext cx="2630100" cy="29229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16" name="Google Shape;316;p43"/>
          <p:cNvSpPr/>
          <p:nvPr/>
        </p:nvSpPr>
        <p:spPr>
          <a:xfrm>
            <a:off x="3187500" y="1209325"/>
            <a:ext cx="2769000" cy="572700"/>
          </a:xfrm>
          <a:prstGeom prst="rect">
            <a:avLst/>
          </a:prstGeom>
          <a:solidFill>
            <a:srgbClr val="FFE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43"/>
          <p:cNvSpPr/>
          <p:nvPr/>
        </p:nvSpPr>
        <p:spPr>
          <a:xfrm>
            <a:off x="3187500" y="1209325"/>
            <a:ext cx="2769000" cy="3697200"/>
          </a:xfrm>
          <a:prstGeom prst="rect">
            <a:avLst/>
          </a:prstGeom>
          <a:noFill/>
          <a:ln w="38100" cap="flat" cmpd="sng">
            <a:solidFill>
              <a:srgbClr val="FFE6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43"/>
          <p:cNvSpPr txBox="1">
            <a:spLocks noGrp="1"/>
          </p:cNvSpPr>
          <p:nvPr>
            <p:ph type="subTitle" idx="5"/>
          </p:nvPr>
        </p:nvSpPr>
        <p:spPr>
          <a:xfrm>
            <a:off x="3257066" y="1204625"/>
            <a:ext cx="2629800" cy="572700"/>
          </a:xfrm>
          <a:prstGeom prst="rect">
            <a:avLst/>
          </a:prstGeom>
        </p:spPr>
        <p:txBody>
          <a:bodyPr spcFirstLastPara="1" wrap="square" lIns="91425" tIns="274300" rIns="91425" bIns="91425" anchor="ctr" anchorCtr="0">
            <a:normAutofit/>
          </a:bodyPr>
          <a:lstStyle>
            <a:lvl1pPr lvl="0" algn="ctr" rtl="0">
              <a:lnSpc>
                <a:spcPct val="90000"/>
              </a:lnSpc>
              <a:spcBef>
                <a:spcPts val="0"/>
              </a:spcBef>
              <a:spcAft>
                <a:spcPts val="0"/>
              </a:spcAft>
              <a:buClr>
                <a:srgbClr val="1A4480"/>
              </a:buClr>
              <a:buSzPts val="1800"/>
              <a:buNone/>
              <a:defRPr b="1">
                <a:solidFill>
                  <a:srgbClr val="1A4480"/>
                </a:solidFill>
              </a:defRPr>
            </a:lvl1pPr>
            <a:lvl2pPr lvl="1" rtl="0">
              <a:lnSpc>
                <a:spcPct val="90000"/>
              </a:lnSpc>
              <a:spcBef>
                <a:spcPts val="0"/>
              </a:spcBef>
              <a:spcAft>
                <a:spcPts val="0"/>
              </a:spcAft>
              <a:buSzPts val="1400"/>
              <a:buNone/>
              <a:defRPr b="1"/>
            </a:lvl2pPr>
            <a:lvl3pPr lvl="2" rtl="0">
              <a:lnSpc>
                <a:spcPct val="90000"/>
              </a:lnSpc>
              <a:spcBef>
                <a:spcPts val="0"/>
              </a:spcBef>
              <a:spcAft>
                <a:spcPts val="0"/>
              </a:spcAft>
              <a:buSzPts val="1400"/>
              <a:buNone/>
              <a:defRPr b="1"/>
            </a:lvl3pPr>
            <a:lvl4pPr lvl="3" rtl="0">
              <a:lnSpc>
                <a:spcPct val="90000"/>
              </a:lnSpc>
              <a:spcBef>
                <a:spcPts val="0"/>
              </a:spcBef>
              <a:spcAft>
                <a:spcPts val="0"/>
              </a:spcAft>
              <a:buSzPts val="1400"/>
              <a:buNone/>
              <a:defRPr b="1"/>
            </a:lvl4pPr>
            <a:lvl5pPr lvl="4" rtl="0">
              <a:lnSpc>
                <a:spcPct val="90000"/>
              </a:lnSpc>
              <a:spcBef>
                <a:spcPts val="0"/>
              </a:spcBef>
              <a:spcAft>
                <a:spcPts val="0"/>
              </a:spcAft>
              <a:buSzPts val="1400"/>
              <a:buNone/>
              <a:defRPr b="1"/>
            </a:lvl5pPr>
            <a:lvl6pPr lvl="5" rtl="0">
              <a:lnSpc>
                <a:spcPct val="90000"/>
              </a:lnSpc>
              <a:spcBef>
                <a:spcPts val="0"/>
              </a:spcBef>
              <a:spcAft>
                <a:spcPts val="0"/>
              </a:spcAft>
              <a:buSzPts val="1400"/>
              <a:buNone/>
              <a:defRPr b="1"/>
            </a:lvl6pPr>
            <a:lvl7pPr lvl="6" rtl="0">
              <a:lnSpc>
                <a:spcPct val="90000"/>
              </a:lnSpc>
              <a:spcBef>
                <a:spcPts val="0"/>
              </a:spcBef>
              <a:spcAft>
                <a:spcPts val="0"/>
              </a:spcAft>
              <a:buSzPts val="1400"/>
              <a:buNone/>
              <a:defRPr b="1"/>
            </a:lvl7pPr>
            <a:lvl8pPr lvl="7" rtl="0">
              <a:lnSpc>
                <a:spcPct val="90000"/>
              </a:lnSpc>
              <a:spcBef>
                <a:spcPts val="0"/>
              </a:spcBef>
              <a:spcAft>
                <a:spcPts val="0"/>
              </a:spcAft>
              <a:buSzPts val="1400"/>
              <a:buNone/>
              <a:defRPr b="1"/>
            </a:lvl8pPr>
            <a:lvl9pPr lvl="8" rtl="0">
              <a:lnSpc>
                <a:spcPct val="90000"/>
              </a:lnSpc>
              <a:spcBef>
                <a:spcPts val="0"/>
              </a:spcBef>
              <a:spcAft>
                <a:spcPts val="0"/>
              </a:spcAft>
              <a:buSzPts val="1400"/>
              <a:buNone/>
              <a:defRPr b="1"/>
            </a:lvl9pPr>
          </a:lstStyle>
          <a:p>
            <a:endParaRPr/>
          </a:p>
        </p:txBody>
      </p:sp>
      <p:sp>
        <p:nvSpPr>
          <p:cNvPr id="319" name="Google Shape;319;p43"/>
          <p:cNvSpPr txBox="1">
            <a:spLocks noGrp="1"/>
          </p:cNvSpPr>
          <p:nvPr>
            <p:ph type="body" idx="6"/>
          </p:nvPr>
        </p:nvSpPr>
        <p:spPr>
          <a:xfrm>
            <a:off x="3257066" y="1880350"/>
            <a:ext cx="2630100" cy="29229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20" name="Google Shape;320;p43"/>
          <p:cNvSpPr txBox="1">
            <a:spLocks noGrp="1"/>
          </p:cNvSpPr>
          <p:nvPr>
            <p:ph type="title"/>
          </p:nvPr>
        </p:nvSpPr>
        <p:spPr>
          <a:xfrm>
            <a:off x="311700" y="1605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032963"/>
              </a:buClr>
              <a:buSzPts val="2800"/>
              <a:buNone/>
              <a:defRPr b="1">
                <a:solidFill>
                  <a:srgbClr val="032963"/>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321" name="Google Shape;321;p43"/>
          <p:cNvCxnSpPr/>
          <p:nvPr/>
        </p:nvCxnSpPr>
        <p:spPr>
          <a:xfrm>
            <a:off x="314950" y="782325"/>
            <a:ext cx="8544600" cy="0"/>
          </a:xfrm>
          <a:prstGeom prst="straightConnector1">
            <a:avLst/>
          </a:prstGeom>
          <a:noFill/>
          <a:ln w="38100" cap="flat" cmpd="sng">
            <a:solidFill>
              <a:srgbClr val="5DA9E9"/>
            </a:solidFill>
            <a:prstDash val="solid"/>
            <a:round/>
            <a:headEnd type="none" w="med" len="med"/>
            <a:tailEnd type="none" w="med" len="med"/>
          </a:ln>
        </p:spPr>
      </p:cxn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Main Title Slide">
  <p:cSld name="Main Title Slide">
    <p:spTree>
      <p:nvGrpSpPr>
        <p:cNvPr id="1" name="Shape 326"/>
        <p:cNvGrpSpPr/>
        <p:nvPr/>
      </p:nvGrpSpPr>
      <p:grpSpPr>
        <a:xfrm>
          <a:off x="0" y="0"/>
          <a:ext cx="0" cy="0"/>
          <a:chOff x="0" y="0"/>
          <a:chExt cx="0" cy="0"/>
        </a:xfrm>
      </p:grpSpPr>
      <p:sp>
        <p:nvSpPr>
          <p:cNvPr id="327" name="Google Shape;327;p45"/>
          <p:cNvSpPr/>
          <p:nvPr/>
        </p:nvSpPr>
        <p:spPr>
          <a:xfrm rot="10800000" flipH="1">
            <a:off x="0" y="78"/>
            <a:ext cx="7968900" cy="4053000"/>
          </a:xfrm>
          <a:prstGeom prst="rtTriangle">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cxnSp>
        <p:nvCxnSpPr>
          <p:cNvPr id="328" name="Google Shape;328;p45"/>
          <p:cNvCxnSpPr/>
          <p:nvPr/>
        </p:nvCxnSpPr>
        <p:spPr>
          <a:xfrm rot="10800000" flipH="1">
            <a:off x="0" y="42"/>
            <a:ext cx="4523100" cy="2253300"/>
          </a:xfrm>
          <a:prstGeom prst="straightConnector1">
            <a:avLst/>
          </a:prstGeom>
          <a:noFill/>
          <a:ln w="9525" cap="flat" cmpd="sng">
            <a:solidFill>
              <a:srgbClr val="A5A5A5"/>
            </a:solidFill>
            <a:prstDash val="solid"/>
            <a:miter lim="800000"/>
            <a:headEnd type="none" w="sm" len="sm"/>
            <a:tailEnd type="none" w="sm" len="sm"/>
          </a:ln>
        </p:spPr>
      </p:cxnSp>
      <p:cxnSp>
        <p:nvCxnSpPr>
          <p:cNvPr id="329" name="Google Shape;329;p45"/>
          <p:cNvCxnSpPr/>
          <p:nvPr/>
        </p:nvCxnSpPr>
        <p:spPr>
          <a:xfrm rot="10800000" flipH="1">
            <a:off x="6753226" y="3419890"/>
            <a:ext cx="2391000" cy="1266600"/>
          </a:xfrm>
          <a:prstGeom prst="straightConnector1">
            <a:avLst/>
          </a:prstGeom>
          <a:noFill/>
          <a:ln w="9525" cap="flat" cmpd="sng">
            <a:solidFill>
              <a:srgbClr val="953735"/>
            </a:solidFill>
            <a:prstDash val="solid"/>
            <a:miter lim="800000"/>
            <a:headEnd type="none" w="sm" len="sm"/>
            <a:tailEnd type="none" w="sm" len="sm"/>
          </a:ln>
        </p:spPr>
      </p:cxnSp>
      <p:sp>
        <p:nvSpPr>
          <p:cNvPr id="330" name="Google Shape;330;p45" title="Title"/>
          <p:cNvSpPr txBox="1">
            <a:spLocks noGrp="1"/>
          </p:cNvSpPr>
          <p:nvPr>
            <p:ph type="ctrTitle"/>
          </p:nvPr>
        </p:nvSpPr>
        <p:spPr>
          <a:xfrm>
            <a:off x="4982068" y="1504563"/>
            <a:ext cx="3640200" cy="1212300"/>
          </a:xfrm>
          <a:prstGeom prst="rect">
            <a:avLst/>
          </a:prstGeom>
          <a:noFill/>
          <a:ln>
            <a:noFill/>
          </a:ln>
        </p:spPr>
        <p:txBody>
          <a:bodyPr spcFirstLastPara="1" wrap="square" lIns="68575" tIns="34275" rIns="68575" bIns="0" anchor="b" anchorCtr="0">
            <a:normAutofit/>
          </a:bodyPr>
          <a:lstStyle>
            <a:lvl1pPr lvl="0" algn="l" rtl="0">
              <a:lnSpc>
                <a:spcPct val="90000"/>
              </a:lnSpc>
              <a:spcBef>
                <a:spcPts val="0"/>
              </a:spcBef>
              <a:spcAft>
                <a:spcPts val="0"/>
              </a:spcAft>
              <a:buClr>
                <a:srgbClr val="953735"/>
              </a:buClr>
              <a:buSzPts val="3200"/>
              <a:buFont typeface="Trebuchet MS"/>
              <a:buNone/>
              <a:defRPr sz="3200" b="1">
                <a:solidFill>
                  <a:srgbClr val="953735"/>
                </a:solidFill>
                <a:latin typeface="Trebuchet MS"/>
                <a:ea typeface="Trebuchet MS"/>
                <a:cs typeface="Trebuchet MS"/>
                <a:sym typeface="Trebuchet M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1" name="Google Shape;331;p45" title="Subtitle"/>
          <p:cNvSpPr txBox="1">
            <a:spLocks noGrp="1"/>
          </p:cNvSpPr>
          <p:nvPr>
            <p:ph type="subTitle" idx="1"/>
          </p:nvPr>
        </p:nvSpPr>
        <p:spPr>
          <a:xfrm>
            <a:off x="4981688" y="2730749"/>
            <a:ext cx="3640800" cy="943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rgbClr val="2E7A40"/>
              </a:buClr>
              <a:buSzPts val="1800"/>
              <a:buFont typeface="Arial"/>
              <a:buNone/>
              <a:defRPr sz="1800" b="0" i="0" u="none" strike="noStrike" cap="none">
                <a:solidFill>
                  <a:srgbClr val="953735"/>
                </a:solidFill>
                <a:latin typeface="Trebuchet MS"/>
                <a:ea typeface="Trebuchet MS"/>
                <a:cs typeface="Trebuchet MS"/>
                <a:sym typeface="Trebuchet MS"/>
              </a:defRPr>
            </a:lvl1pPr>
            <a:lvl2pPr marR="0" lvl="1" algn="ctr" rtl="0">
              <a:lnSpc>
                <a:spcPct val="90000"/>
              </a:lnSpc>
              <a:spcBef>
                <a:spcPts val="400"/>
              </a:spcBef>
              <a:spcAft>
                <a:spcPts val="0"/>
              </a:spcAft>
              <a:buClr>
                <a:srgbClr val="2E7A40"/>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400"/>
              </a:spcBef>
              <a:spcAft>
                <a:spcPts val="0"/>
              </a:spcAft>
              <a:buClr>
                <a:srgbClr val="2E7A40"/>
              </a:buClr>
              <a:buSzPts val="1400"/>
              <a:buFont typeface="Arial"/>
              <a:buNone/>
              <a:defRPr sz="1400" b="0" i="0" u="none" strike="noStrike" cap="none">
                <a:solidFill>
                  <a:schemeClr val="dk1"/>
                </a:solidFill>
                <a:latin typeface="Calibri"/>
                <a:ea typeface="Calibri"/>
                <a:cs typeface="Calibri"/>
                <a:sym typeface="Calibri"/>
              </a:defRPr>
            </a:lvl3pPr>
            <a:lvl4pPr marR="0" lvl="3" algn="ctr" rtl="0">
              <a:lnSpc>
                <a:spcPct val="90000"/>
              </a:lnSpc>
              <a:spcBef>
                <a:spcPts val="400"/>
              </a:spcBef>
              <a:spcAft>
                <a:spcPts val="0"/>
              </a:spcAft>
              <a:buClr>
                <a:srgbClr val="2E7A40"/>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400"/>
              </a:spcBef>
              <a:spcAft>
                <a:spcPts val="0"/>
              </a:spcAft>
              <a:buClr>
                <a:srgbClr val="2E7A40"/>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332" name="Google Shape;332;p45"/>
          <p:cNvSpPr/>
          <p:nvPr/>
        </p:nvSpPr>
        <p:spPr>
          <a:xfrm>
            <a:off x="2210479" y="2008415"/>
            <a:ext cx="1285800" cy="961500"/>
          </a:xfrm>
          <a:prstGeom prst="ellipse">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333" name="Google Shape;333;p45" descr="H:\Rotation 4 PSHC Category Management\CSAW\CSAW Logo - Color.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22725" y="2190459"/>
            <a:ext cx="1385208" cy="597256"/>
          </a:xfrm>
          <a:prstGeom prst="rect">
            <a:avLst/>
          </a:prstGeom>
          <a:noFill/>
          <a:ln>
            <a:noFill/>
          </a:ln>
        </p:spPr>
      </p:pic>
      <p:sp>
        <p:nvSpPr>
          <p:cNvPr id="334" name="Google Shape;334;p45"/>
          <p:cNvSpPr/>
          <p:nvPr/>
        </p:nvSpPr>
        <p:spPr>
          <a:xfrm>
            <a:off x="842317" y="726831"/>
            <a:ext cx="4035900" cy="3687000"/>
          </a:xfrm>
          <a:prstGeom prst="ellipse">
            <a:avLst/>
          </a:prstGeom>
          <a:solidFill>
            <a:srgbClr val="FED65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335" name="Google Shape;335;p4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80986" y="833846"/>
            <a:ext cx="3758400" cy="3471000"/>
          </a:xfrm>
          <a:prstGeom prst="ellipse">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5653">
          <p15:clr>
            <a:srgbClr val="FBAE40"/>
          </p15:clr>
        </p15:guide>
        <p15:guide id="3" pos="103">
          <p15:clr>
            <a:srgbClr val="FBAE40"/>
          </p15:clr>
        </p15:guide>
        <p15:guide id="4" orient="horz" pos="3133">
          <p15:clr>
            <a:srgbClr val="FBAE40"/>
          </p15:clr>
        </p15:guide>
        <p15:guide id="5" orient="horz" pos="107">
          <p15:clr>
            <a:srgbClr val="FBAE40"/>
          </p15:clr>
        </p15:guide>
        <p15:guide id="6" pos="1843">
          <p15:clr>
            <a:srgbClr val="FBAE40"/>
          </p15:clr>
        </p15:guide>
        <p15:guide id="7" pos="329">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ext with Image 3">
  <p:cSld name="Text with Image 3">
    <p:spTree>
      <p:nvGrpSpPr>
        <p:cNvPr id="1" name="Shape 336"/>
        <p:cNvGrpSpPr/>
        <p:nvPr/>
      </p:nvGrpSpPr>
      <p:grpSpPr>
        <a:xfrm>
          <a:off x="0" y="0"/>
          <a:ext cx="0" cy="0"/>
          <a:chOff x="0" y="0"/>
          <a:chExt cx="0" cy="0"/>
        </a:xfrm>
      </p:grpSpPr>
      <p:sp>
        <p:nvSpPr>
          <p:cNvPr id="337" name="Google Shape;337;p46"/>
          <p:cNvSpPr/>
          <p:nvPr/>
        </p:nvSpPr>
        <p:spPr>
          <a:xfrm rot="10800000">
            <a:off x="1379700" y="0"/>
            <a:ext cx="7764300" cy="4229100"/>
          </a:xfrm>
          <a:prstGeom prst="rtTriangle">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38" name="Google Shape;338;p46" title="Bullet Points"/>
          <p:cNvSpPr txBox="1">
            <a:spLocks noGrp="1"/>
          </p:cNvSpPr>
          <p:nvPr>
            <p:ph type="body" idx="1"/>
          </p:nvPr>
        </p:nvSpPr>
        <p:spPr>
          <a:xfrm>
            <a:off x="398533" y="2397686"/>
            <a:ext cx="3707100" cy="22188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90000"/>
              </a:lnSpc>
              <a:spcBef>
                <a:spcPts val="800"/>
              </a:spcBef>
              <a:spcAft>
                <a:spcPts val="0"/>
              </a:spcAft>
              <a:buClr>
                <a:srgbClr val="953735"/>
              </a:buClr>
              <a:buSzPts val="1800"/>
              <a:buFont typeface="Arial"/>
              <a:buChar char="•"/>
              <a:defRPr sz="1800" b="0" i="0" u="none" strike="noStrike" cap="none">
                <a:solidFill>
                  <a:schemeClr val="dk1"/>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rgbClr val="953735"/>
              </a:buClr>
              <a:buSzPts val="1500"/>
              <a:buFont typeface="Arial"/>
              <a:buChar char="•"/>
              <a:defRPr sz="1500" b="0" i="0" u="none" strike="noStrike" cap="none">
                <a:solidFill>
                  <a:schemeClr val="dk1"/>
                </a:solidFill>
                <a:latin typeface="Trebuchet MS"/>
                <a:ea typeface="Trebuchet MS"/>
                <a:cs typeface="Trebuchet MS"/>
                <a:sym typeface="Trebuchet MS"/>
              </a:defRPr>
            </a:lvl2pPr>
            <a:lvl3pPr marL="1371600" marR="0" lvl="2" indent="-317500" algn="l" rtl="0">
              <a:lnSpc>
                <a:spcPct val="90000"/>
              </a:lnSpc>
              <a:spcBef>
                <a:spcPts val="400"/>
              </a:spcBef>
              <a:spcAft>
                <a:spcPts val="0"/>
              </a:spcAft>
              <a:buClr>
                <a:srgbClr val="953735"/>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4pPr>
            <a:lvl5pPr marL="2286000" marR="0" lvl="4"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39" name="Google Shape;339;p46"/>
          <p:cNvSpPr/>
          <p:nvPr/>
        </p:nvSpPr>
        <p:spPr>
          <a:xfrm flipH="1">
            <a:off x="2233575" y="-4"/>
            <a:ext cx="3090900" cy="981000"/>
          </a:xfrm>
          <a:prstGeom prst="parallelogram">
            <a:avLst>
              <a:gd name="adj" fmla="val 186380"/>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cxnSp>
        <p:nvCxnSpPr>
          <p:cNvPr id="340" name="Google Shape;340;p46"/>
          <p:cNvCxnSpPr/>
          <p:nvPr/>
        </p:nvCxnSpPr>
        <p:spPr>
          <a:xfrm rot="10800000" flipH="1">
            <a:off x="7764236" y="889350"/>
            <a:ext cx="1379700" cy="1225200"/>
          </a:xfrm>
          <a:prstGeom prst="straightConnector1">
            <a:avLst/>
          </a:prstGeom>
          <a:noFill/>
          <a:ln w="9525" cap="flat" cmpd="sng">
            <a:solidFill>
              <a:srgbClr val="953735"/>
            </a:solidFill>
            <a:prstDash val="solid"/>
            <a:miter lim="800000"/>
            <a:headEnd type="none" w="sm" len="sm"/>
            <a:tailEnd type="none" w="sm" len="sm"/>
          </a:ln>
        </p:spPr>
      </p:cxnSp>
      <p:sp>
        <p:nvSpPr>
          <p:cNvPr id="341" name="Google Shape;341;p46" title="Subtitle"/>
          <p:cNvSpPr txBox="1">
            <a:spLocks noGrp="1"/>
          </p:cNvSpPr>
          <p:nvPr>
            <p:ph type="body" idx="2"/>
          </p:nvPr>
        </p:nvSpPr>
        <p:spPr>
          <a:xfrm>
            <a:off x="398534" y="1922608"/>
            <a:ext cx="5506800" cy="4569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2E7A40"/>
              </a:buClr>
              <a:buSzPts val="1500"/>
              <a:buFont typeface="Arial"/>
              <a:buNone/>
              <a:defRPr sz="15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400"/>
              </a:spcBef>
              <a:spcAft>
                <a:spcPts val="0"/>
              </a:spcAft>
              <a:buClr>
                <a:srgbClr val="2E7A40"/>
              </a:buClr>
              <a:buSzPts val="1500"/>
              <a:buFont typeface="Arial"/>
              <a:buNone/>
              <a:defRPr sz="15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rgbClr val="2E7A40"/>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42" name="Google Shape;342;p46" title="Title "/>
          <p:cNvSpPr txBox="1">
            <a:spLocks noGrp="1"/>
          </p:cNvSpPr>
          <p:nvPr>
            <p:ph type="title"/>
          </p:nvPr>
        </p:nvSpPr>
        <p:spPr>
          <a:xfrm>
            <a:off x="398533" y="981363"/>
            <a:ext cx="5506800" cy="911700"/>
          </a:xfrm>
          <a:prstGeom prst="rect">
            <a:avLst/>
          </a:prstGeom>
          <a:noFill/>
          <a:ln>
            <a:noFill/>
          </a:ln>
        </p:spPr>
        <p:txBody>
          <a:bodyPr spcFirstLastPara="1" wrap="square" lIns="68575" tIns="34275" rIns="68575" bIns="0" anchor="b" anchorCtr="0">
            <a:normAutofit/>
          </a:bodyPr>
          <a:lstStyle>
            <a:lvl1pPr lvl="0" algn="l" rtl="0">
              <a:lnSpc>
                <a:spcPct val="90000"/>
              </a:lnSpc>
              <a:spcBef>
                <a:spcPts val="0"/>
              </a:spcBef>
              <a:spcAft>
                <a:spcPts val="0"/>
              </a:spcAft>
              <a:buClr>
                <a:srgbClr val="17375E"/>
              </a:buClr>
              <a:buSzPts val="3000"/>
              <a:buFont typeface="Trebuchet MS"/>
              <a:buNone/>
              <a:defRPr sz="3000" b="1">
                <a:solidFill>
                  <a:srgbClr val="17375E"/>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3" name="Google Shape;343;p46"/>
          <p:cNvSpPr txBox="1">
            <a:spLocks noGrp="1"/>
          </p:cNvSpPr>
          <p:nvPr>
            <p:ph type="ftr" idx="11"/>
          </p:nvPr>
        </p:nvSpPr>
        <p:spPr>
          <a:xfrm>
            <a:off x="253898" y="4767263"/>
            <a:ext cx="30861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44" name="Google Shape;344;p46"/>
          <p:cNvSpPr txBox="1">
            <a:spLocks noGrp="1"/>
          </p:cNvSpPr>
          <p:nvPr>
            <p:ph type="sldNum" idx="12"/>
          </p:nvPr>
        </p:nvSpPr>
        <p:spPr>
          <a:xfrm>
            <a:off x="8360228" y="4767263"/>
            <a:ext cx="555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345" name="Google Shape;345;p4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627633" y="1076325"/>
            <a:ext cx="4516366" cy="4067175"/>
          </a:xfrm>
          <a:custGeom>
            <a:avLst/>
            <a:gdLst/>
            <a:ahLst/>
            <a:cxnLst/>
            <a:rect l="l" t="t" r="r" b="b"/>
            <a:pathLst>
              <a:path w="6021821" h="5422900" extrusionOk="0">
                <a:moveTo>
                  <a:pt x="6021821" y="0"/>
                </a:moveTo>
                <a:lnTo>
                  <a:pt x="6021821" y="5422900"/>
                </a:lnTo>
                <a:lnTo>
                  <a:pt x="0" y="5422900"/>
                </a:lnTo>
                <a:close/>
              </a:path>
            </a:pathLst>
          </a:custGeom>
          <a:noFill/>
          <a:ln>
            <a:noFill/>
          </a:ln>
        </p:spPr>
      </p:pic>
      <p:pic>
        <p:nvPicPr>
          <p:cNvPr id="346" name="Google Shape;346;p4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850332" y="0"/>
            <a:ext cx="1293668" cy="54889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07">
          <p15:clr>
            <a:srgbClr val="FBAE40"/>
          </p15:clr>
        </p15:guide>
        <p15:guide id="2" pos="2880">
          <p15:clr>
            <a:srgbClr val="FBAE40"/>
          </p15:clr>
        </p15:guide>
        <p15:guide id="3" pos="31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ext w/ Image 1">
  <p:cSld name="Text w/ Image 1">
    <p:spTree>
      <p:nvGrpSpPr>
        <p:cNvPr id="1" name="Shape 347"/>
        <p:cNvGrpSpPr/>
        <p:nvPr/>
      </p:nvGrpSpPr>
      <p:grpSpPr>
        <a:xfrm>
          <a:off x="0" y="0"/>
          <a:ext cx="0" cy="0"/>
          <a:chOff x="0" y="0"/>
          <a:chExt cx="0" cy="0"/>
        </a:xfrm>
      </p:grpSpPr>
      <p:sp>
        <p:nvSpPr>
          <p:cNvPr id="348" name="Google Shape;348;p47" title="Bullet Points"/>
          <p:cNvSpPr txBox="1">
            <a:spLocks noGrp="1"/>
          </p:cNvSpPr>
          <p:nvPr>
            <p:ph type="body" idx="1"/>
          </p:nvPr>
        </p:nvSpPr>
        <p:spPr>
          <a:xfrm>
            <a:off x="398533" y="2397686"/>
            <a:ext cx="3707100" cy="22188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90000"/>
              </a:lnSpc>
              <a:spcBef>
                <a:spcPts val="800"/>
              </a:spcBef>
              <a:spcAft>
                <a:spcPts val="0"/>
              </a:spcAft>
              <a:buClr>
                <a:srgbClr val="953735"/>
              </a:buClr>
              <a:buSzPts val="1800"/>
              <a:buFont typeface="Arial"/>
              <a:buChar char="•"/>
              <a:defRPr sz="1800" b="0" i="0" u="none" strike="noStrike" cap="none">
                <a:solidFill>
                  <a:schemeClr val="dk1"/>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rgbClr val="953735"/>
              </a:buClr>
              <a:buSzPts val="1500"/>
              <a:buFont typeface="Arial"/>
              <a:buChar char="•"/>
              <a:defRPr sz="1500" b="0" i="0" u="none" strike="noStrike" cap="none">
                <a:solidFill>
                  <a:schemeClr val="dk1"/>
                </a:solidFill>
                <a:latin typeface="Trebuchet MS"/>
                <a:ea typeface="Trebuchet MS"/>
                <a:cs typeface="Trebuchet MS"/>
                <a:sym typeface="Trebuchet MS"/>
              </a:defRPr>
            </a:lvl2pPr>
            <a:lvl3pPr marL="1371600" marR="0" lvl="2" indent="-317500" algn="l" rtl="0">
              <a:lnSpc>
                <a:spcPct val="90000"/>
              </a:lnSpc>
              <a:spcBef>
                <a:spcPts val="400"/>
              </a:spcBef>
              <a:spcAft>
                <a:spcPts val="0"/>
              </a:spcAft>
              <a:buClr>
                <a:srgbClr val="953735"/>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4pPr>
            <a:lvl5pPr marL="2286000" marR="0" lvl="4"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49" name="Google Shape;349;p47"/>
          <p:cNvSpPr/>
          <p:nvPr/>
        </p:nvSpPr>
        <p:spPr>
          <a:xfrm rot="10800000">
            <a:off x="1379700" y="0"/>
            <a:ext cx="7764300" cy="4229100"/>
          </a:xfrm>
          <a:prstGeom prst="rtTriangle">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50" name="Google Shape;350;p47"/>
          <p:cNvSpPr/>
          <p:nvPr/>
        </p:nvSpPr>
        <p:spPr>
          <a:xfrm flipH="1">
            <a:off x="2233575" y="-4"/>
            <a:ext cx="3090900" cy="981000"/>
          </a:xfrm>
          <a:prstGeom prst="parallelogram">
            <a:avLst>
              <a:gd name="adj" fmla="val 186380"/>
            </a:avLst>
          </a:prstGeom>
          <a:solidFill>
            <a:srgbClr val="95373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cxnSp>
        <p:nvCxnSpPr>
          <p:cNvPr id="351" name="Google Shape;351;p47"/>
          <p:cNvCxnSpPr/>
          <p:nvPr/>
        </p:nvCxnSpPr>
        <p:spPr>
          <a:xfrm rot="10800000" flipH="1">
            <a:off x="4781550" y="3785458"/>
            <a:ext cx="1143600" cy="1352400"/>
          </a:xfrm>
          <a:prstGeom prst="straightConnector1">
            <a:avLst/>
          </a:prstGeom>
          <a:noFill/>
          <a:ln w="9525" cap="flat" cmpd="sng">
            <a:solidFill>
              <a:srgbClr val="17375E"/>
            </a:solidFill>
            <a:prstDash val="solid"/>
            <a:miter lim="800000"/>
            <a:headEnd type="none" w="sm" len="sm"/>
            <a:tailEnd type="none" w="sm" len="sm"/>
          </a:ln>
        </p:spPr>
      </p:cxnSp>
      <p:sp>
        <p:nvSpPr>
          <p:cNvPr id="352" name="Google Shape;352;p47" title="Subtitle"/>
          <p:cNvSpPr txBox="1">
            <a:spLocks noGrp="1"/>
          </p:cNvSpPr>
          <p:nvPr>
            <p:ph type="body" idx="2"/>
          </p:nvPr>
        </p:nvSpPr>
        <p:spPr>
          <a:xfrm>
            <a:off x="398534" y="1922608"/>
            <a:ext cx="5506800" cy="4569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2E7A40"/>
              </a:buClr>
              <a:buSzPts val="1500"/>
              <a:buFont typeface="Arial"/>
              <a:buNone/>
              <a:defRPr sz="15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400"/>
              </a:spcBef>
              <a:spcAft>
                <a:spcPts val="0"/>
              </a:spcAft>
              <a:buClr>
                <a:srgbClr val="2E7A40"/>
              </a:buClr>
              <a:buSzPts val="1500"/>
              <a:buFont typeface="Arial"/>
              <a:buNone/>
              <a:defRPr sz="15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rgbClr val="2E7A40"/>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53" name="Google Shape;353;p47" title="Title "/>
          <p:cNvSpPr txBox="1">
            <a:spLocks noGrp="1"/>
          </p:cNvSpPr>
          <p:nvPr>
            <p:ph type="title"/>
          </p:nvPr>
        </p:nvSpPr>
        <p:spPr>
          <a:xfrm>
            <a:off x="398533" y="981363"/>
            <a:ext cx="5506800" cy="911700"/>
          </a:xfrm>
          <a:prstGeom prst="rect">
            <a:avLst/>
          </a:prstGeom>
          <a:noFill/>
          <a:ln>
            <a:noFill/>
          </a:ln>
        </p:spPr>
        <p:txBody>
          <a:bodyPr spcFirstLastPara="1" wrap="square" lIns="68575" tIns="34275" rIns="68575" bIns="0" anchor="b" anchorCtr="0">
            <a:normAutofit/>
          </a:bodyPr>
          <a:lstStyle>
            <a:lvl1pPr lvl="0" algn="l" rtl="0">
              <a:lnSpc>
                <a:spcPct val="90000"/>
              </a:lnSpc>
              <a:spcBef>
                <a:spcPts val="0"/>
              </a:spcBef>
              <a:spcAft>
                <a:spcPts val="0"/>
              </a:spcAft>
              <a:buClr>
                <a:srgbClr val="17375E"/>
              </a:buClr>
              <a:buSzPts val="3000"/>
              <a:buFont typeface="Trebuchet MS"/>
              <a:buNone/>
              <a:defRPr sz="3000" b="1">
                <a:solidFill>
                  <a:srgbClr val="17375E"/>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4" name="Google Shape;354;p47"/>
          <p:cNvSpPr txBox="1">
            <a:spLocks noGrp="1"/>
          </p:cNvSpPr>
          <p:nvPr>
            <p:ph type="ftr" idx="11"/>
          </p:nvPr>
        </p:nvSpPr>
        <p:spPr>
          <a:xfrm>
            <a:off x="253898" y="4767263"/>
            <a:ext cx="30861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55" name="Google Shape;355;p47"/>
          <p:cNvSpPr txBox="1">
            <a:spLocks noGrp="1"/>
          </p:cNvSpPr>
          <p:nvPr>
            <p:ph type="sldNum" idx="12"/>
          </p:nvPr>
        </p:nvSpPr>
        <p:spPr>
          <a:xfrm>
            <a:off x="8360228" y="4767263"/>
            <a:ext cx="555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356" name="Google Shape;356;p4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953000" y="0"/>
            <a:ext cx="4191000" cy="5154187"/>
          </a:xfrm>
          <a:custGeom>
            <a:avLst/>
            <a:gdLst/>
            <a:ahLst/>
            <a:cxnLst/>
            <a:rect l="l" t="t" r="r" b="b"/>
            <a:pathLst>
              <a:path w="5588000" h="6872249" extrusionOk="0">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noFill/>
          <a:ln>
            <a:noFill/>
          </a:ln>
        </p:spPr>
      </p:pic>
    </p:spTree>
  </p:cSld>
  <p:clrMapOvr>
    <a:masterClrMapping/>
  </p:clrMapOvr>
  <p:extLst>
    <p:ext uri="{DCECCB84-F9BA-43D5-87BE-67443E8EF086}">
      <p15:sldGuideLst xmlns:p15="http://schemas.microsoft.com/office/powerpoint/2012/main">
        <p15:guide id="1" orient="horz" pos="107">
          <p15:clr>
            <a:srgbClr val="FBAE40"/>
          </p15:clr>
        </p15:guide>
        <p15:guide id="2" pos="2880">
          <p15:clr>
            <a:srgbClr val="FBAE40"/>
          </p15:clr>
        </p15:guide>
        <p15:guide id="3" pos="31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ext with Image 4">
  <p:cSld name="Text with Image 4">
    <p:spTree>
      <p:nvGrpSpPr>
        <p:cNvPr id="1" name="Shape 357"/>
        <p:cNvGrpSpPr/>
        <p:nvPr/>
      </p:nvGrpSpPr>
      <p:grpSpPr>
        <a:xfrm>
          <a:off x="0" y="0"/>
          <a:ext cx="0" cy="0"/>
          <a:chOff x="0" y="0"/>
          <a:chExt cx="0" cy="0"/>
        </a:xfrm>
      </p:grpSpPr>
      <p:sp>
        <p:nvSpPr>
          <p:cNvPr id="358" name="Google Shape;358;p48"/>
          <p:cNvSpPr/>
          <p:nvPr/>
        </p:nvSpPr>
        <p:spPr>
          <a:xfrm rot="10800000">
            <a:off x="1379700" y="0"/>
            <a:ext cx="7764300" cy="4229100"/>
          </a:xfrm>
          <a:prstGeom prst="rtTriangle">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59" name="Google Shape;359;p48" title="Bullet Points"/>
          <p:cNvSpPr txBox="1">
            <a:spLocks noGrp="1"/>
          </p:cNvSpPr>
          <p:nvPr>
            <p:ph type="body" idx="1"/>
          </p:nvPr>
        </p:nvSpPr>
        <p:spPr>
          <a:xfrm>
            <a:off x="398533" y="2397686"/>
            <a:ext cx="3707100" cy="22188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90000"/>
              </a:lnSpc>
              <a:spcBef>
                <a:spcPts val="800"/>
              </a:spcBef>
              <a:spcAft>
                <a:spcPts val="0"/>
              </a:spcAft>
              <a:buClr>
                <a:srgbClr val="953735"/>
              </a:buClr>
              <a:buSzPts val="1800"/>
              <a:buFont typeface="Arial"/>
              <a:buChar char="•"/>
              <a:defRPr sz="1800" b="0" i="0" u="none" strike="noStrike" cap="none">
                <a:solidFill>
                  <a:schemeClr val="dk1"/>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rgbClr val="953735"/>
              </a:buClr>
              <a:buSzPts val="1500"/>
              <a:buFont typeface="Arial"/>
              <a:buChar char="•"/>
              <a:defRPr sz="1500" b="0" i="0" u="none" strike="noStrike" cap="none">
                <a:solidFill>
                  <a:schemeClr val="dk1"/>
                </a:solidFill>
                <a:latin typeface="Trebuchet MS"/>
                <a:ea typeface="Trebuchet MS"/>
                <a:cs typeface="Trebuchet MS"/>
                <a:sym typeface="Trebuchet MS"/>
              </a:defRPr>
            </a:lvl2pPr>
            <a:lvl3pPr marL="1371600" marR="0" lvl="2" indent="-317500" algn="l" rtl="0">
              <a:lnSpc>
                <a:spcPct val="90000"/>
              </a:lnSpc>
              <a:spcBef>
                <a:spcPts val="400"/>
              </a:spcBef>
              <a:spcAft>
                <a:spcPts val="0"/>
              </a:spcAft>
              <a:buClr>
                <a:srgbClr val="953735"/>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4pPr>
            <a:lvl5pPr marL="2286000" marR="0" lvl="4"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60" name="Google Shape;360;p48"/>
          <p:cNvSpPr/>
          <p:nvPr/>
        </p:nvSpPr>
        <p:spPr>
          <a:xfrm flipH="1">
            <a:off x="2233575" y="-4"/>
            <a:ext cx="3090900" cy="981000"/>
          </a:xfrm>
          <a:prstGeom prst="parallelogram">
            <a:avLst>
              <a:gd name="adj" fmla="val 186380"/>
            </a:avLst>
          </a:prstGeom>
          <a:solidFill>
            <a:srgbClr val="95373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61" name="Google Shape;361;p48" title="Subtitle"/>
          <p:cNvSpPr txBox="1">
            <a:spLocks noGrp="1"/>
          </p:cNvSpPr>
          <p:nvPr>
            <p:ph type="body" idx="2"/>
          </p:nvPr>
        </p:nvSpPr>
        <p:spPr>
          <a:xfrm>
            <a:off x="398534" y="1922608"/>
            <a:ext cx="5506800" cy="4569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2E7A40"/>
              </a:buClr>
              <a:buSzPts val="1500"/>
              <a:buFont typeface="Arial"/>
              <a:buNone/>
              <a:defRPr sz="15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400"/>
              </a:spcBef>
              <a:spcAft>
                <a:spcPts val="0"/>
              </a:spcAft>
              <a:buClr>
                <a:srgbClr val="2E7A40"/>
              </a:buClr>
              <a:buSzPts val="1500"/>
              <a:buFont typeface="Arial"/>
              <a:buNone/>
              <a:defRPr sz="15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rgbClr val="2E7A40"/>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62" name="Google Shape;362;p48" title="Title "/>
          <p:cNvSpPr txBox="1">
            <a:spLocks noGrp="1"/>
          </p:cNvSpPr>
          <p:nvPr>
            <p:ph type="title"/>
          </p:nvPr>
        </p:nvSpPr>
        <p:spPr>
          <a:xfrm>
            <a:off x="398533" y="981363"/>
            <a:ext cx="5506800" cy="911700"/>
          </a:xfrm>
          <a:prstGeom prst="rect">
            <a:avLst/>
          </a:prstGeom>
          <a:noFill/>
          <a:ln>
            <a:noFill/>
          </a:ln>
        </p:spPr>
        <p:txBody>
          <a:bodyPr spcFirstLastPara="1" wrap="square" lIns="68575" tIns="34275" rIns="68575" bIns="0" anchor="b" anchorCtr="0">
            <a:normAutofit/>
          </a:bodyPr>
          <a:lstStyle>
            <a:lvl1pPr lvl="0" algn="l" rtl="0">
              <a:lnSpc>
                <a:spcPct val="90000"/>
              </a:lnSpc>
              <a:spcBef>
                <a:spcPts val="0"/>
              </a:spcBef>
              <a:spcAft>
                <a:spcPts val="0"/>
              </a:spcAft>
              <a:buClr>
                <a:srgbClr val="17375E"/>
              </a:buClr>
              <a:buSzPts val="3000"/>
              <a:buFont typeface="Trebuchet MS"/>
              <a:buNone/>
              <a:defRPr sz="3000" b="1">
                <a:solidFill>
                  <a:srgbClr val="17375E"/>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3" name="Google Shape;363;p48"/>
          <p:cNvSpPr txBox="1">
            <a:spLocks noGrp="1"/>
          </p:cNvSpPr>
          <p:nvPr>
            <p:ph type="ftr" idx="11"/>
          </p:nvPr>
        </p:nvSpPr>
        <p:spPr>
          <a:xfrm>
            <a:off x="253898" y="4767263"/>
            <a:ext cx="30861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64" name="Google Shape;364;p48"/>
          <p:cNvSpPr txBox="1">
            <a:spLocks noGrp="1"/>
          </p:cNvSpPr>
          <p:nvPr>
            <p:ph type="sldNum" idx="12"/>
          </p:nvPr>
        </p:nvSpPr>
        <p:spPr>
          <a:xfrm>
            <a:off x="8360228" y="4767263"/>
            <a:ext cx="555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365" name="Google Shape;365;p4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5753435" y="1728700"/>
            <a:ext cx="3269180" cy="2179709"/>
          </a:xfrm>
          <a:prstGeom prst="rect">
            <a:avLst/>
          </a:prstGeom>
          <a:noFill/>
          <a:ln w="19050" cap="flat" cmpd="sng">
            <a:solidFill>
              <a:srgbClr val="17375E"/>
            </a:solidFill>
            <a:prstDash val="solid"/>
            <a:round/>
            <a:headEnd type="none" w="sm" len="sm"/>
            <a:tailEnd type="none" w="sm" len="sm"/>
          </a:ln>
        </p:spPr>
      </p:pic>
      <p:pic>
        <p:nvPicPr>
          <p:cNvPr id="366" name="Google Shape;366;p4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850332" y="0"/>
            <a:ext cx="1293668" cy="54889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07">
          <p15:clr>
            <a:srgbClr val="FBAE40"/>
          </p15:clr>
        </p15:guide>
        <p15:guide id="2" pos="2880">
          <p15:clr>
            <a:srgbClr val="FBAE40"/>
          </p15:clr>
        </p15:guide>
        <p15:guide id="3" pos="31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ext with Image 2">
  <p:cSld name="Text with Image 2">
    <p:spTree>
      <p:nvGrpSpPr>
        <p:cNvPr id="1" name="Shape 367"/>
        <p:cNvGrpSpPr/>
        <p:nvPr/>
      </p:nvGrpSpPr>
      <p:grpSpPr>
        <a:xfrm>
          <a:off x="0" y="0"/>
          <a:ext cx="0" cy="0"/>
          <a:chOff x="0" y="0"/>
          <a:chExt cx="0" cy="0"/>
        </a:xfrm>
      </p:grpSpPr>
      <p:sp>
        <p:nvSpPr>
          <p:cNvPr id="368" name="Google Shape;368;p49"/>
          <p:cNvSpPr/>
          <p:nvPr/>
        </p:nvSpPr>
        <p:spPr>
          <a:xfrm rot="10800000">
            <a:off x="1379700" y="0"/>
            <a:ext cx="7764300" cy="4229100"/>
          </a:xfrm>
          <a:prstGeom prst="rtTriangle">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69" name="Google Shape;369;p49" title="Bullet Points"/>
          <p:cNvSpPr txBox="1">
            <a:spLocks noGrp="1"/>
          </p:cNvSpPr>
          <p:nvPr>
            <p:ph type="body" idx="1"/>
          </p:nvPr>
        </p:nvSpPr>
        <p:spPr>
          <a:xfrm>
            <a:off x="398533" y="2397686"/>
            <a:ext cx="3707100" cy="22188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90000"/>
              </a:lnSpc>
              <a:spcBef>
                <a:spcPts val="800"/>
              </a:spcBef>
              <a:spcAft>
                <a:spcPts val="0"/>
              </a:spcAft>
              <a:buClr>
                <a:srgbClr val="953735"/>
              </a:buClr>
              <a:buSzPts val="1800"/>
              <a:buFont typeface="Arial"/>
              <a:buChar char="•"/>
              <a:defRPr sz="1800" b="0" i="0" u="none" strike="noStrike" cap="none">
                <a:solidFill>
                  <a:schemeClr val="dk1"/>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rgbClr val="953735"/>
              </a:buClr>
              <a:buSzPts val="1500"/>
              <a:buFont typeface="Arial"/>
              <a:buChar char="•"/>
              <a:defRPr sz="1500" b="0" i="0" u="none" strike="noStrike" cap="none">
                <a:solidFill>
                  <a:schemeClr val="dk1"/>
                </a:solidFill>
                <a:latin typeface="Trebuchet MS"/>
                <a:ea typeface="Trebuchet MS"/>
                <a:cs typeface="Trebuchet MS"/>
                <a:sym typeface="Trebuchet MS"/>
              </a:defRPr>
            </a:lvl2pPr>
            <a:lvl3pPr marL="1371600" marR="0" lvl="2" indent="-317500" algn="l" rtl="0">
              <a:lnSpc>
                <a:spcPct val="90000"/>
              </a:lnSpc>
              <a:spcBef>
                <a:spcPts val="400"/>
              </a:spcBef>
              <a:spcAft>
                <a:spcPts val="0"/>
              </a:spcAft>
              <a:buClr>
                <a:srgbClr val="953735"/>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4pPr>
            <a:lvl5pPr marL="2286000" marR="0" lvl="4"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70" name="Google Shape;370;p49"/>
          <p:cNvSpPr/>
          <p:nvPr/>
        </p:nvSpPr>
        <p:spPr>
          <a:xfrm flipH="1">
            <a:off x="2233575" y="-4"/>
            <a:ext cx="3090900" cy="981000"/>
          </a:xfrm>
          <a:prstGeom prst="parallelogram">
            <a:avLst>
              <a:gd name="adj" fmla="val 186380"/>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71" name="Google Shape;371;p49" title="Subtitle"/>
          <p:cNvSpPr txBox="1">
            <a:spLocks noGrp="1"/>
          </p:cNvSpPr>
          <p:nvPr>
            <p:ph type="body" idx="2"/>
          </p:nvPr>
        </p:nvSpPr>
        <p:spPr>
          <a:xfrm>
            <a:off x="398534" y="1922608"/>
            <a:ext cx="5506800" cy="4569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2E7A40"/>
              </a:buClr>
              <a:buSzPts val="1500"/>
              <a:buFont typeface="Arial"/>
              <a:buNone/>
              <a:defRPr sz="15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400"/>
              </a:spcBef>
              <a:spcAft>
                <a:spcPts val="0"/>
              </a:spcAft>
              <a:buClr>
                <a:srgbClr val="2E7A40"/>
              </a:buClr>
              <a:buSzPts val="1500"/>
              <a:buFont typeface="Arial"/>
              <a:buNone/>
              <a:defRPr sz="15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rgbClr val="2E7A40"/>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72" name="Google Shape;372;p49" title="Title "/>
          <p:cNvSpPr txBox="1">
            <a:spLocks noGrp="1"/>
          </p:cNvSpPr>
          <p:nvPr>
            <p:ph type="title"/>
          </p:nvPr>
        </p:nvSpPr>
        <p:spPr>
          <a:xfrm>
            <a:off x="398533" y="981363"/>
            <a:ext cx="5506800" cy="911700"/>
          </a:xfrm>
          <a:prstGeom prst="rect">
            <a:avLst/>
          </a:prstGeom>
          <a:noFill/>
          <a:ln>
            <a:noFill/>
          </a:ln>
        </p:spPr>
        <p:txBody>
          <a:bodyPr spcFirstLastPara="1" wrap="square" lIns="68575" tIns="34275" rIns="68575" bIns="0" anchor="b" anchorCtr="0">
            <a:normAutofit/>
          </a:bodyPr>
          <a:lstStyle>
            <a:lvl1pPr lvl="0" algn="l" rtl="0">
              <a:lnSpc>
                <a:spcPct val="90000"/>
              </a:lnSpc>
              <a:spcBef>
                <a:spcPts val="0"/>
              </a:spcBef>
              <a:spcAft>
                <a:spcPts val="0"/>
              </a:spcAft>
              <a:buClr>
                <a:srgbClr val="17375E"/>
              </a:buClr>
              <a:buSzPts val="3000"/>
              <a:buFont typeface="Trebuchet MS"/>
              <a:buNone/>
              <a:defRPr sz="3000" b="1">
                <a:solidFill>
                  <a:srgbClr val="17375E"/>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73" name="Google Shape;373;p49"/>
          <p:cNvSpPr txBox="1">
            <a:spLocks noGrp="1"/>
          </p:cNvSpPr>
          <p:nvPr>
            <p:ph type="ftr" idx="11"/>
          </p:nvPr>
        </p:nvSpPr>
        <p:spPr>
          <a:xfrm>
            <a:off x="253898" y="4767263"/>
            <a:ext cx="30861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74" name="Google Shape;374;p49"/>
          <p:cNvSpPr txBox="1">
            <a:spLocks noGrp="1"/>
          </p:cNvSpPr>
          <p:nvPr>
            <p:ph type="sldNum" idx="12"/>
          </p:nvPr>
        </p:nvSpPr>
        <p:spPr>
          <a:xfrm>
            <a:off x="8360228" y="4767263"/>
            <a:ext cx="555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375" name="Google Shape;375;p4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5753435" y="1682071"/>
            <a:ext cx="3269180" cy="2272966"/>
          </a:xfrm>
          <a:prstGeom prst="rect">
            <a:avLst/>
          </a:prstGeom>
          <a:noFill/>
          <a:ln w="19050" cap="flat" cmpd="sng">
            <a:solidFill>
              <a:srgbClr val="953735"/>
            </a:solidFill>
            <a:prstDash val="solid"/>
            <a:round/>
            <a:headEnd type="none" w="sm" len="sm"/>
            <a:tailEnd type="none" w="sm" len="sm"/>
          </a:ln>
        </p:spPr>
      </p:pic>
      <p:pic>
        <p:nvPicPr>
          <p:cNvPr id="376" name="Google Shape;376;p4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850332" y="0"/>
            <a:ext cx="1293668" cy="54889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07">
          <p15:clr>
            <a:srgbClr val="FBAE40"/>
          </p15:clr>
        </p15:guide>
        <p15:guide id="2" pos="2880">
          <p15:clr>
            <a:srgbClr val="FBAE40"/>
          </p15:clr>
        </p15:guide>
        <p15:guide id="3" pos="31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Agenda" type="titleOnly">
  <p:cSld name="TITLE_ONLY">
    <p:bg>
      <p:bgPr>
        <a:solidFill>
          <a:srgbClr val="1F497D"/>
        </a:solidFill>
        <a:effectLst/>
      </p:bgPr>
    </p:bg>
    <p:spTree>
      <p:nvGrpSpPr>
        <p:cNvPr id="1" name="Shape 377"/>
        <p:cNvGrpSpPr/>
        <p:nvPr/>
      </p:nvGrpSpPr>
      <p:grpSpPr>
        <a:xfrm>
          <a:off x="0" y="0"/>
          <a:ext cx="0" cy="0"/>
          <a:chOff x="0" y="0"/>
          <a:chExt cx="0" cy="0"/>
        </a:xfrm>
      </p:grpSpPr>
      <p:sp>
        <p:nvSpPr>
          <p:cNvPr id="378" name="Google Shape;378;p50"/>
          <p:cNvSpPr txBox="1">
            <a:spLocks noGrp="1"/>
          </p:cNvSpPr>
          <p:nvPr>
            <p:ph type="title"/>
          </p:nvPr>
        </p:nvSpPr>
        <p:spPr>
          <a:xfrm>
            <a:off x="5250" y="231800"/>
            <a:ext cx="8520600" cy="572700"/>
          </a:xfrm>
          <a:prstGeom prst="rect">
            <a:avLst/>
          </a:prstGeom>
          <a:noFill/>
          <a:ln>
            <a:noFill/>
          </a:ln>
        </p:spPr>
        <p:txBody>
          <a:bodyPr spcFirstLastPara="1" wrap="square" lIns="91350" tIns="91350" rIns="91350" bIns="91350" anchor="t" anchorCtr="0">
            <a:noAutofit/>
          </a:bodyPr>
          <a:lstStyle>
            <a:lvl1pPr lvl="0" algn="l" rtl="0">
              <a:lnSpc>
                <a:spcPct val="90000"/>
              </a:lnSpc>
              <a:spcBef>
                <a:spcPts val="0"/>
              </a:spcBef>
              <a:spcAft>
                <a:spcPts val="0"/>
              </a:spcAft>
              <a:buClr>
                <a:srgbClr val="FFFFFF"/>
              </a:buClr>
              <a:buSzPts val="2100"/>
              <a:buFont typeface="Helvetica Neue"/>
              <a:buNone/>
              <a:defRPr>
                <a:solidFill>
                  <a:srgbClr val="FFFFFF"/>
                </a:solidFill>
                <a:latin typeface="Helvetica Neue"/>
                <a:ea typeface="Helvetica Neue"/>
                <a:cs typeface="Helvetica Neue"/>
                <a:sym typeface="Helvetica Neue"/>
              </a:defRPr>
            </a:lvl1pPr>
            <a:lvl2pPr lvl="1" rtl="0">
              <a:spcBef>
                <a:spcPts val="0"/>
              </a:spcBef>
              <a:spcAft>
                <a:spcPts val="0"/>
              </a:spcAft>
              <a:buSzPts val="2100"/>
              <a:buNone/>
              <a:defRPr/>
            </a:lvl2pPr>
            <a:lvl3pPr lvl="2" rtl="0">
              <a:spcBef>
                <a:spcPts val="0"/>
              </a:spcBef>
              <a:spcAft>
                <a:spcPts val="0"/>
              </a:spcAft>
              <a:buSzPts val="2100"/>
              <a:buNone/>
              <a:defRPr/>
            </a:lvl3pPr>
            <a:lvl4pPr lvl="3" rtl="0">
              <a:spcBef>
                <a:spcPts val="0"/>
              </a:spcBef>
              <a:spcAft>
                <a:spcPts val="0"/>
              </a:spcAft>
              <a:buSzPts val="2100"/>
              <a:buNone/>
              <a:defRPr/>
            </a:lvl4pPr>
            <a:lvl5pPr lvl="4" rtl="0">
              <a:spcBef>
                <a:spcPts val="0"/>
              </a:spcBef>
              <a:spcAft>
                <a:spcPts val="0"/>
              </a:spcAft>
              <a:buSzPts val="2100"/>
              <a:buNone/>
              <a:defRPr/>
            </a:lvl5pPr>
            <a:lvl6pPr lvl="5" rtl="0">
              <a:spcBef>
                <a:spcPts val="0"/>
              </a:spcBef>
              <a:spcAft>
                <a:spcPts val="0"/>
              </a:spcAft>
              <a:buSzPts val="2100"/>
              <a:buNone/>
              <a:defRPr/>
            </a:lvl6pPr>
            <a:lvl7pPr lvl="6" rtl="0">
              <a:spcBef>
                <a:spcPts val="0"/>
              </a:spcBef>
              <a:spcAft>
                <a:spcPts val="0"/>
              </a:spcAft>
              <a:buSzPts val="2100"/>
              <a:buNone/>
              <a:defRPr/>
            </a:lvl7pPr>
            <a:lvl8pPr lvl="7" rtl="0">
              <a:spcBef>
                <a:spcPts val="0"/>
              </a:spcBef>
              <a:spcAft>
                <a:spcPts val="0"/>
              </a:spcAft>
              <a:buSzPts val="2100"/>
              <a:buNone/>
              <a:defRPr/>
            </a:lvl8pPr>
            <a:lvl9pPr lvl="8" rtl="0">
              <a:spcBef>
                <a:spcPts val="0"/>
              </a:spcBef>
              <a:spcAft>
                <a:spcPts val="0"/>
              </a:spcAft>
              <a:buSzPts val="2100"/>
              <a:buNone/>
              <a:defRPr/>
            </a:lvl9pPr>
          </a:lstStyle>
          <a:p>
            <a:endParaRPr/>
          </a:p>
        </p:txBody>
      </p:sp>
      <p:sp>
        <p:nvSpPr>
          <p:cNvPr id="379" name="Google Shape;379;p50"/>
          <p:cNvSpPr txBox="1">
            <a:spLocks noGrp="1"/>
          </p:cNvSpPr>
          <p:nvPr>
            <p:ph type="sldNum" idx="12"/>
          </p:nvPr>
        </p:nvSpPr>
        <p:spPr>
          <a:xfrm>
            <a:off x="8472458" y="4663217"/>
            <a:ext cx="548700" cy="393600"/>
          </a:xfrm>
          <a:prstGeom prst="rect">
            <a:avLst/>
          </a:prstGeom>
          <a:noFill/>
          <a:ln>
            <a:noFill/>
          </a:ln>
        </p:spPr>
        <p:txBody>
          <a:bodyPr spcFirstLastPara="1" wrap="square" lIns="91350" tIns="91350" rIns="91350" bIns="91350" anchor="ctr" anchorCtr="0">
            <a:noAutofit/>
          </a:bodyPr>
          <a:lstStyle>
            <a:lvl1pPr marL="0" lvl="0" indent="0" algn="r" rtl="0">
              <a:buClr>
                <a:schemeClr val="lt2"/>
              </a:buClr>
              <a:buSzPts val="900"/>
              <a:buFont typeface="Calibri"/>
              <a:buNone/>
              <a:defRPr sz="900" b="0" i="0" u="none" strike="noStrike" cap="none">
                <a:solidFill>
                  <a:schemeClr val="lt2"/>
                </a:solidFill>
                <a:latin typeface="Calibri"/>
                <a:ea typeface="Calibri"/>
                <a:cs typeface="Calibri"/>
                <a:sym typeface="Calibri"/>
              </a:defRPr>
            </a:lvl1pPr>
            <a:lvl2pPr marL="0" lvl="1" indent="0" algn="r" rtl="0">
              <a:buClr>
                <a:schemeClr val="lt2"/>
              </a:buClr>
              <a:buSzPts val="900"/>
              <a:buFont typeface="Calibri"/>
              <a:buNone/>
              <a:defRPr sz="900" b="0" i="0" u="none" strike="noStrike" cap="none">
                <a:solidFill>
                  <a:schemeClr val="lt2"/>
                </a:solidFill>
                <a:latin typeface="Calibri"/>
                <a:ea typeface="Calibri"/>
                <a:cs typeface="Calibri"/>
                <a:sym typeface="Calibri"/>
              </a:defRPr>
            </a:lvl2pPr>
            <a:lvl3pPr marL="0" lvl="2" indent="0" algn="r" rtl="0">
              <a:buClr>
                <a:schemeClr val="lt2"/>
              </a:buClr>
              <a:buSzPts val="900"/>
              <a:buFont typeface="Calibri"/>
              <a:buNone/>
              <a:defRPr sz="900" b="0" i="0" u="none" strike="noStrike" cap="none">
                <a:solidFill>
                  <a:schemeClr val="lt2"/>
                </a:solidFill>
                <a:latin typeface="Calibri"/>
                <a:ea typeface="Calibri"/>
                <a:cs typeface="Calibri"/>
                <a:sym typeface="Calibri"/>
              </a:defRPr>
            </a:lvl3pPr>
            <a:lvl4pPr marL="0" lvl="3" indent="0" algn="r" rtl="0">
              <a:buClr>
                <a:schemeClr val="lt2"/>
              </a:buClr>
              <a:buSzPts val="900"/>
              <a:buFont typeface="Calibri"/>
              <a:buNone/>
              <a:defRPr sz="900" b="0" i="0" u="none" strike="noStrike" cap="none">
                <a:solidFill>
                  <a:schemeClr val="lt2"/>
                </a:solidFill>
                <a:latin typeface="Calibri"/>
                <a:ea typeface="Calibri"/>
                <a:cs typeface="Calibri"/>
                <a:sym typeface="Calibri"/>
              </a:defRPr>
            </a:lvl4pPr>
            <a:lvl5pPr marL="0" lvl="4" indent="0" algn="r" rtl="0">
              <a:buClr>
                <a:schemeClr val="lt2"/>
              </a:buClr>
              <a:buSzPts val="900"/>
              <a:buFont typeface="Calibri"/>
              <a:buNone/>
              <a:defRPr sz="900" b="0" i="0" u="none" strike="noStrike" cap="none">
                <a:solidFill>
                  <a:schemeClr val="lt2"/>
                </a:solidFill>
                <a:latin typeface="Calibri"/>
                <a:ea typeface="Calibri"/>
                <a:cs typeface="Calibri"/>
                <a:sym typeface="Calibri"/>
              </a:defRPr>
            </a:lvl5pPr>
            <a:lvl6pPr marL="0" lvl="5" indent="0" algn="r" rtl="0">
              <a:buClr>
                <a:schemeClr val="lt2"/>
              </a:buClr>
              <a:buSzPts val="900"/>
              <a:buFont typeface="Calibri"/>
              <a:buNone/>
              <a:defRPr sz="900" b="0" i="0" u="none" strike="noStrike" cap="none">
                <a:solidFill>
                  <a:schemeClr val="lt2"/>
                </a:solidFill>
                <a:latin typeface="Calibri"/>
                <a:ea typeface="Calibri"/>
                <a:cs typeface="Calibri"/>
                <a:sym typeface="Calibri"/>
              </a:defRPr>
            </a:lvl6pPr>
            <a:lvl7pPr marL="0" lvl="6" indent="0" algn="r" rtl="0">
              <a:buClr>
                <a:schemeClr val="lt2"/>
              </a:buClr>
              <a:buSzPts val="900"/>
              <a:buFont typeface="Calibri"/>
              <a:buNone/>
              <a:defRPr sz="900" b="0" i="0" u="none" strike="noStrike" cap="none">
                <a:solidFill>
                  <a:schemeClr val="lt2"/>
                </a:solidFill>
                <a:latin typeface="Calibri"/>
                <a:ea typeface="Calibri"/>
                <a:cs typeface="Calibri"/>
                <a:sym typeface="Calibri"/>
              </a:defRPr>
            </a:lvl7pPr>
            <a:lvl8pPr marL="0" lvl="7" indent="0" algn="r" rtl="0">
              <a:buClr>
                <a:schemeClr val="lt2"/>
              </a:buClr>
              <a:buSzPts val="900"/>
              <a:buFont typeface="Calibri"/>
              <a:buNone/>
              <a:defRPr sz="900" b="0" i="0" u="none" strike="noStrike" cap="none">
                <a:solidFill>
                  <a:schemeClr val="lt2"/>
                </a:solidFill>
                <a:latin typeface="Calibri"/>
                <a:ea typeface="Calibri"/>
                <a:cs typeface="Calibri"/>
                <a:sym typeface="Calibri"/>
              </a:defRPr>
            </a:lvl8pPr>
            <a:lvl9pPr marL="0" lvl="8" indent="0" algn="r" rtl="0">
              <a:buClr>
                <a:schemeClr val="lt2"/>
              </a:buClr>
              <a:buSzPts val="900"/>
              <a:buFont typeface="Calibri"/>
              <a:buNone/>
              <a:defRPr sz="9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380" name="Google Shape;380;p50"/>
          <p:cNvSpPr txBox="1"/>
          <p:nvPr/>
        </p:nvSpPr>
        <p:spPr>
          <a:xfrm>
            <a:off x="187350" y="976650"/>
            <a:ext cx="8639100" cy="3816300"/>
          </a:xfrm>
          <a:prstGeom prst="rect">
            <a:avLst/>
          </a:prstGeom>
          <a:noFill/>
          <a:ln>
            <a:noFill/>
          </a:ln>
        </p:spPr>
        <p:txBody>
          <a:bodyPr spcFirstLastPara="1" wrap="square" lIns="91350" tIns="91350" rIns="91350" bIns="91350" anchor="t" anchorCtr="0">
            <a:noAutofit/>
          </a:bodyPr>
          <a:lstStyle/>
          <a:p>
            <a:pPr marL="0" marR="0" lvl="0" indent="0" algn="l" rtl="0">
              <a:spcBef>
                <a:spcPts val="0"/>
              </a:spcBef>
              <a:spcAft>
                <a:spcPts val="0"/>
              </a:spcAft>
              <a:buClr>
                <a:schemeClr val="dk1"/>
              </a:buClr>
              <a:buSzPts val="1400"/>
              <a:buFont typeface="Calibri"/>
              <a:buNone/>
            </a:pPr>
            <a:endParaRPr sz="1400" b="0" i="0" u="none" strike="noStrike" cap="none">
              <a:solidFill>
                <a:srgbClr val="FFFFFF"/>
              </a:solidFill>
              <a:latin typeface="Helvetica Neue"/>
              <a:ea typeface="Helvetica Neue"/>
              <a:cs typeface="Helvetica Neue"/>
              <a:sym typeface="Helvetica Neue"/>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Title Only">
  <p:cSld name="1_Title Only">
    <p:bg>
      <p:bgPr>
        <a:solidFill>
          <a:srgbClr val="00467F"/>
        </a:solidFill>
        <a:effectLst/>
      </p:bgPr>
    </p:bg>
    <p:spTree>
      <p:nvGrpSpPr>
        <p:cNvPr id="1" name="Shape 381"/>
        <p:cNvGrpSpPr/>
        <p:nvPr/>
      </p:nvGrpSpPr>
      <p:grpSpPr>
        <a:xfrm>
          <a:off x="0" y="0"/>
          <a:ext cx="0" cy="0"/>
          <a:chOff x="0" y="0"/>
          <a:chExt cx="0" cy="0"/>
        </a:xfrm>
      </p:grpSpPr>
      <p:sp>
        <p:nvSpPr>
          <p:cNvPr id="382" name="Google Shape;382;p51"/>
          <p:cNvSpPr txBox="1">
            <a:spLocks noGrp="1"/>
          </p:cNvSpPr>
          <p:nvPr>
            <p:ph type="title"/>
          </p:nvPr>
        </p:nvSpPr>
        <p:spPr>
          <a:xfrm>
            <a:off x="514350" y="517328"/>
            <a:ext cx="5550900" cy="932100"/>
          </a:xfrm>
          <a:prstGeom prst="rect">
            <a:avLst/>
          </a:prstGeom>
          <a:noFill/>
          <a:ln>
            <a:noFill/>
          </a:ln>
        </p:spPr>
        <p:txBody>
          <a:bodyPr spcFirstLastPara="1" wrap="square" lIns="68575" tIns="34275" rIns="68575" bIns="0" anchor="ctr" anchorCtr="0">
            <a:normAutofit/>
          </a:bodyPr>
          <a:lstStyle>
            <a:lvl1pPr lvl="0" algn="l" rtl="0">
              <a:lnSpc>
                <a:spcPct val="90000"/>
              </a:lnSpc>
              <a:spcBef>
                <a:spcPts val="0"/>
              </a:spcBef>
              <a:spcAft>
                <a:spcPts val="0"/>
              </a:spcAft>
              <a:buClr>
                <a:schemeClr val="lt1"/>
              </a:buClr>
              <a:buSzPts val="4200"/>
              <a:buFont typeface="Trebuchet MS"/>
              <a:buNone/>
              <a:defRPr sz="42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83" name="Google Shape;383;p51"/>
          <p:cNvSpPr/>
          <p:nvPr/>
        </p:nvSpPr>
        <p:spPr>
          <a:xfrm>
            <a:off x="-10716" y="388738"/>
            <a:ext cx="300000" cy="11892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84"/>
        <p:cNvGrpSpPr/>
        <p:nvPr/>
      </p:nvGrpSpPr>
      <p:grpSpPr>
        <a:xfrm>
          <a:off x="0" y="0"/>
          <a:ext cx="0" cy="0"/>
          <a:chOff x="0" y="0"/>
          <a:chExt cx="0" cy="0"/>
        </a:xfrm>
      </p:grpSpPr>
      <p:sp>
        <p:nvSpPr>
          <p:cNvPr id="385" name="Google Shape;385;p52"/>
          <p:cNvSpPr txBox="1">
            <a:spLocks noGrp="1"/>
          </p:cNvSpPr>
          <p:nvPr>
            <p:ph type="title"/>
          </p:nvPr>
        </p:nvSpPr>
        <p:spPr>
          <a:xfrm>
            <a:off x="642750" y="184950"/>
            <a:ext cx="6812100" cy="637800"/>
          </a:xfrm>
          <a:prstGeom prst="rect">
            <a:avLst/>
          </a:prstGeom>
          <a:noFill/>
          <a:ln>
            <a:noFill/>
          </a:ln>
        </p:spPr>
        <p:txBody>
          <a:bodyPr spcFirstLastPara="1" wrap="square" lIns="91350" tIns="91350" rIns="91350" bIns="91350" anchor="b"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800"/>
            </a:lvl2pPr>
            <a:lvl3pPr lvl="2" rtl="0">
              <a:spcBef>
                <a:spcPts val="0"/>
              </a:spcBef>
              <a:spcAft>
                <a:spcPts val="0"/>
              </a:spcAft>
              <a:buSzPts val="1100"/>
              <a:buFont typeface="Arial"/>
              <a:buNone/>
              <a:defRPr sz="1800"/>
            </a:lvl3pPr>
            <a:lvl4pPr lvl="3" rtl="0">
              <a:spcBef>
                <a:spcPts val="0"/>
              </a:spcBef>
              <a:spcAft>
                <a:spcPts val="0"/>
              </a:spcAft>
              <a:buSzPts val="1100"/>
              <a:buFont typeface="Arial"/>
              <a:buNone/>
              <a:defRPr sz="1800"/>
            </a:lvl4pPr>
            <a:lvl5pPr lvl="4" rtl="0">
              <a:spcBef>
                <a:spcPts val="0"/>
              </a:spcBef>
              <a:spcAft>
                <a:spcPts val="0"/>
              </a:spcAft>
              <a:buSzPts val="1100"/>
              <a:buFont typeface="Arial"/>
              <a:buNone/>
              <a:defRPr sz="1800"/>
            </a:lvl5pPr>
            <a:lvl6pPr lvl="5" rtl="0">
              <a:spcBef>
                <a:spcPts val="0"/>
              </a:spcBef>
              <a:spcAft>
                <a:spcPts val="0"/>
              </a:spcAft>
              <a:buSzPts val="1100"/>
              <a:buFont typeface="Arial"/>
              <a:buNone/>
              <a:defRPr sz="1800"/>
            </a:lvl6pPr>
            <a:lvl7pPr lvl="6" rtl="0">
              <a:spcBef>
                <a:spcPts val="0"/>
              </a:spcBef>
              <a:spcAft>
                <a:spcPts val="0"/>
              </a:spcAft>
              <a:buSzPts val="1100"/>
              <a:buFont typeface="Arial"/>
              <a:buNone/>
              <a:defRPr sz="1800"/>
            </a:lvl7pPr>
            <a:lvl8pPr lvl="7" rtl="0">
              <a:spcBef>
                <a:spcPts val="0"/>
              </a:spcBef>
              <a:spcAft>
                <a:spcPts val="0"/>
              </a:spcAft>
              <a:buSzPts val="1100"/>
              <a:buFont typeface="Arial"/>
              <a:buNone/>
              <a:defRPr sz="1800"/>
            </a:lvl8pPr>
            <a:lvl9pPr lvl="8" rtl="0">
              <a:spcBef>
                <a:spcPts val="0"/>
              </a:spcBef>
              <a:spcAft>
                <a:spcPts val="0"/>
              </a:spcAft>
              <a:buSzPts val="1100"/>
              <a:buFont typeface="Arial"/>
              <a:buNone/>
              <a:defRPr sz="1800"/>
            </a:lvl9pPr>
          </a:lstStyle>
          <a:p>
            <a:endParaRPr/>
          </a:p>
        </p:txBody>
      </p:sp>
      <p:sp>
        <p:nvSpPr>
          <p:cNvPr id="386" name="Google Shape;386;p52"/>
          <p:cNvSpPr txBox="1">
            <a:spLocks noGrp="1"/>
          </p:cNvSpPr>
          <p:nvPr>
            <p:ph type="body" idx="1"/>
          </p:nvPr>
        </p:nvSpPr>
        <p:spPr>
          <a:xfrm>
            <a:off x="457200" y="1200150"/>
            <a:ext cx="8229600" cy="3394500"/>
          </a:xfrm>
          <a:prstGeom prst="rect">
            <a:avLst/>
          </a:prstGeom>
          <a:noFill/>
          <a:ln>
            <a:noFill/>
          </a:ln>
        </p:spPr>
        <p:txBody>
          <a:bodyPr spcFirstLastPara="1" wrap="square" lIns="91350" tIns="91350" rIns="91350" bIns="91350" anchor="t" anchorCtr="0">
            <a:noAutofit/>
          </a:bodyPr>
          <a:lstStyle>
            <a:lvl1pPr marL="457200" marR="0" lvl="0" indent="-298450" algn="l" rtl="0">
              <a:lnSpc>
                <a:spcPct val="100000"/>
              </a:lnSpc>
              <a:spcBef>
                <a:spcPts val="600"/>
              </a:spcBef>
              <a:spcAft>
                <a:spcPts val="0"/>
              </a:spcAft>
              <a:buClr>
                <a:schemeClr val="dk1"/>
              </a:buClr>
              <a:buSzPts val="1100"/>
              <a:buFont typeface="Arial"/>
              <a:buChar char="•"/>
              <a:defRPr sz="1400" b="0" i="0" u="none" strike="noStrike" cap="none">
                <a:solidFill>
                  <a:srgbClr val="000000"/>
                </a:solidFill>
                <a:latin typeface="Arial"/>
                <a:ea typeface="Arial"/>
                <a:cs typeface="Arial"/>
                <a:sym typeface="Arial"/>
              </a:defRPr>
            </a:lvl1pPr>
            <a:lvl2pPr marL="914400" marR="0" lvl="1" indent="-298450" algn="l" rtl="0">
              <a:lnSpc>
                <a:spcPct val="100000"/>
              </a:lnSpc>
              <a:spcBef>
                <a:spcPts val="600"/>
              </a:spcBef>
              <a:spcAft>
                <a:spcPts val="0"/>
              </a:spcAft>
              <a:buClr>
                <a:schemeClr val="dk1"/>
              </a:buClr>
              <a:buSzPts val="1100"/>
              <a:buFont typeface="Arial"/>
              <a:buChar char="•"/>
              <a:defRPr sz="1400" b="0" i="0" u="none" strike="noStrike" cap="none">
                <a:solidFill>
                  <a:srgbClr val="000000"/>
                </a:solidFill>
                <a:latin typeface="Arial"/>
                <a:ea typeface="Arial"/>
                <a:cs typeface="Arial"/>
                <a:sym typeface="Arial"/>
              </a:defRPr>
            </a:lvl2pPr>
            <a:lvl3pPr marL="1371600" marR="0" lvl="2" indent="-298450" algn="l" rtl="0">
              <a:lnSpc>
                <a:spcPct val="100000"/>
              </a:lnSpc>
              <a:spcBef>
                <a:spcPts val="500"/>
              </a:spcBef>
              <a:spcAft>
                <a:spcPts val="0"/>
              </a:spcAft>
              <a:buClr>
                <a:schemeClr val="dk1"/>
              </a:buClr>
              <a:buSzPts val="1100"/>
              <a:buFont typeface="Arial"/>
              <a:buChar char="•"/>
              <a:defRPr sz="1400" b="0" i="0" u="none" strike="noStrike" cap="none">
                <a:solidFill>
                  <a:srgbClr val="000000"/>
                </a:solidFill>
                <a:latin typeface="Arial"/>
                <a:ea typeface="Arial"/>
                <a:cs typeface="Arial"/>
                <a:sym typeface="Arial"/>
              </a:defRPr>
            </a:lvl3pPr>
            <a:lvl4pPr marL="1828800" marR="0" lvl="3" indent="-298450" algn="l" rtl="0">
              <a:lnSpc>
                <a:spcPct val="100000"/>
              </a:lnSpc>
              <a:spcBef>
                <a:spcPts val="400"/>
              </a:spcBef>
              <a:spcAft>
                <a:spcPts val="0"/>
              </a:spcAft>
              <a:buClr>
                <a:schemeClr val="dk1"/>
              </a:buClr>
              <a:buSzPts val="1100"/>
              <a:buFont typeface="Arial"/>
              <a:buChar char="•"/>
              <a:defRPr sz="1400" b="0" i="0" u="none" strike="noStrike" cap="none">
                <a:solidFill>
                  <a:srgbClr val="000000"/>
                </a:solidFill>
                <a:latin typeface="Arial"/>
                <a:ea typeface="Arial"/>
                <a:cs typeface="Arial"/>
                <a:sym typeface="Arial"/>
              </a:defRPr>
            </a:lvl4pPr>
            <a:lvl5pPr marL="2286000" marR="0" lvl="4" indent="-298450" algn="l" rtl="0">
              <a:lnSpc>
                <a:spcPct val="100000"/>
              </a:lnSpc>
              <a:spcBef>
                <a:spcPts val="400"/>
              </a:spcBef>
              <a:spcAft>
                <a:spcPts val="0"/>
              </a:spcAft>
              <a:buClr>
                <a:schemeClr val="dk1"/>
              </a:buClr>
              <a:buSzPts val="1100"/>
              <a:buFont typeface="Arial"/>
              <a:buChar char="•"/>
              <a:defRPr sz="1400" b="0" i="0" u="none" strike="noStrike" cap="none">
                <a:solidFill>
                  <a:srgbClr val="000000"/>
                </a:solidFill>
                <a:latin typeface="Arial"/>
                <a:ea typeface="Arial"/>
                <a:cs typeface="Arial"/>
                <a:sym typeface="Arial"/>
              </a:defRPr>
            </a:lvl5pPr>
            <a:lvl6pPr marL="2743200" marR="0" lvl="5" indent="-298450" algn="l" rtl="0">
              <a:lnSpc>
                <a:spcPct val="100000"/>
              </a:lnSpc>
              <a:spcBef>
                <a:spcPts val="400"/>
              </a:spcBef>
              <a:spcAft>
                <a:spcPts val="0"/>
              </a:spcAft>
              <a:buClr>
                <a:schemeClr val="dk1"/>
              </a:buClr>
              <a:buSzPts val="1100"/>
              <a:buFont typeface="Arial"/>
              <a:buChar char="•"/>
              <a:defRPr sz="1400" b="0" i="0" u="none" strike="noStrike" cap="none">
                <a:solidFill>
                  <a:srgbClr val="000000"/>
                </a:solidFill>
                <a:latin typeface="Arial"/>
                <a:ea typeface="Arial"/>
                <a:cs typeface="Arial"/>
                <a:sym typeface="Arial"/>
              </a:defRPr>
            </a:lvl6pPr>
            <a:lvl7pPr marL="3200400" marR="0" lvl="6" indent="-298450" algn="l" rtl="0">
              <a:lnSpc>
                <a:spcPct val="100000"/>
              </a:lnSpc>
              <a:spcBef>
                <a:spcPts val="400"/>
              </a:spcBef>
              <a:spcAft>
                <a:spcPts val="0"/>
              </a:spcAft>
              <a:buClr>
                <a:schemeClr val="dk1"/>
              </a:buClr>
              <a:buSzPts val="1100"/>
              <a:buFont typeface="Arial"/>
              <a:buChar char="•"/>
              <a:defRPr sz="1400" b="0" i="0" u="none" strike="noStrike" cap="none">
                <a:solidFill>
                  <a:srgbClr val="000000"/>
                </a:solidFill>
                <a:latin typeface="Arial"/>
                <a:ea typeface="Arial"/>
                <a:cs typeface="Arial"/>
                <a:sym typeface="Arial"/>
              </a:defRPr>
            </a:lvl7pPr>
            <a:lvl8pPr marL="3657600" marR="0" lvl="7" indent="-298450" algn="l" rtl="0">
              <a:lnSpc>
                <a:spcPct val="100000"/>
              </a:lnSpc>
              <a:spcBef>
                <a:spcPts val="400"/>
              </a:spcBef>
              <a:spcAft>
                <a:spcPts val="0"/>
              </a:spcAft>
              <a:buClr>
                <a:schemeClr val="dk1"/>
              </a:buClr>
              <a:buSzPts val="1100"/>
              <a:buFont typeface="Arial"/>
              <a:buChar char="•"/>
              <a:defRPr sz="1400" b="0" i="0" u="none" strike="noStrike" cap="none">
                <a:solidFill>
                  <a:srgbClr val="000000"/>
                </a:solidFill>
                <a:latin typeface="Arial"/>
                <a:ea typeface="Arial"/>
                <a:cs typeface="Arial"/>
                <a:sym typeface="Arial"/>
              </a:defRPr>
            </a:lvl8pPr>
            <a:lvl9pPr marL="4114800" marR="0" lvl="8" indent="-298450" algn="l" rtl="0">
              <a:lnSpc>
                <a:spcPct val="100000"/>
              </a:lnSpc>
              <a:spcBef>
                <a:spcPts val="400"/>
              </a:spcBef>
              <a:spcAft>
                <a:spcPts val="0"/>
              </a:spcAft>
              <a:buClr>
                <a:schemeClr val="dk1"/>
              </a:buClr>
              <a:buSzPts val="11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387" name="Google Shape;387;p52"/>
          <p:cNvSpPr txBox="1">
            <a:spLocks noGrp="1"/>
          </p:cNvSpPr>
          <p:nvPr>
            <p:ph type="sldNum" idx="12"/>
          </p:nvPr>
        </p:nvSpPr>
        <p:spPr>
          <a:xfrm>
            <a:off x="7010400" y="4972050"/>
            <a:ext cx="2133600" cy="171600"/>
          </a:xfrm>
          <a:prstGeom prst="rect">
            <a:avLst/>
          </a:prstGeom>
          <a:noFill/>
          <a:ln>
            <a:noFill/>
          </a:ln>
        </p:spPr>
        <p:txBody>
          <a:bodyPr spcFirstLastPara="1" wrap="square" lIns="91350" tIns="91350" rIns="91350" bIns="91350" anchor="ctr" anchorCtr="0">
            <a:noAutofit/>
          </a:bodyPr>
          <a:lstStyle>
            <a:lvl1pPr marL="0" marR="0" lvl="0" indent="0" algn="r" rtl="0">
              <a:lnSpc>
                <a:spcPct val="100000"/>
              </a:lnSpc>
              <a:spcBef>
                <a:spcPts val="0"/>
              </a:spcBef>
              <a:spcAft>
                <a:spcPts val="0"/>
              </a:spcAft>
              <a:buClr>
                <a:srgbClr val="888888"/>
              </a:buClr>
              <a:buSzPts val="1000"/>
              <a:buFont typeface="Arial"/>
              <a:buNone/>
              <a:defRPr sz="10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000"/>
              <a:buFont typeface="Arial"/>
              <a:buNone/>
              <a:defRPr sz="10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000"/>
              <a:buFont typeface="Arial"/>
              <a:buNone/>
              <a:defRPr sz="10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000"/>
              <a:buFont typeface="Arial"/>
              <a:buNone/>
              <a:defRPr sz="10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000"/>
              <a:buFont typeface="Arial"/>
              <a:buNone/>
              <a:defRPr sz="10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000"/>
              <a:buFont typeface="Arial"/>
              <a:buNone/>
              <a:defRPr sz="10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000"/>
              <a:buFont typeface="Arial"/>
              <a:buNone/>
              <a:defRPr sz="10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000"/>
              <a:buFont typeface="Arial"/>
              <a:buNone/>
              <a:defRPr sz="10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000"/>
              <a:buFont typeface="Arial"/>
              <a:buNone/>
              <a:defRPr sz="10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Header with Image">
  <p:cSld name="Section Header with Image">
    <p:spTree>
      <p:nvGrpSpPr>
        <p:cNvPr id="1" name="Shape 388"/>
        <p:cNvGrpSpPr/>
        <p:nvPr/>
      </p:nvGrpSpPr>
      <p:grpSpPr>
        <a:xfrm>
          <a:off x="0" y="0"/>
          <a:ext cx="0" cy="0"/>
          <a:chOff x="0" y="0"/>
          <a:chExt cx="0" cy="0"/>
        </a:xfrm>
      </p:grpSpPr>
      <p:sp>
        <p:nvSpPr>
          <p:cNvPr id="389" name="Google Shape;389;p53"/>
          <p:cNvSpPr/>
          <p:nvPr/>
        </p:nvSpPr>
        <p:spPr>
          <a:xfrm rot="10800000" flipH="1">
            <a:off x="0" y="78"/>
            <a:ext cx="7968900" cy="4053000"/>
          </a:xfrm>
          <a:prstGeom prst="rtTriangle">
            <a:avLst/>
          </a:prstGeom>
          <a:solidFill>
            <a:srgbClr val="FED659">
              <a:alpha val="9294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cxnSp>
        <p:nvCxnSpPr>
          <p:cNvPr id="390" name="Google Shape;390;p53"/>
          <p:cNvCxnSpPr/>
          <p:nvPr/>
        </p:nvCxnSpPr>
        <p:spPr>
          <a:xfrm rot="10800000" flipH="1">
            <a:off x="0" y="757497"/>
            <a:ext cx="1338900" cy="680700"/>
          </a:xfrm>
          <a:prstGeom prst="straightConnector1">
            <a:avLst/>
          </a:prstGeom>
          <a:noFill/>
          <a:ln w="9525" cap="flat" cmpd="sng">
            <a:solidFill>
              <a:srgbClr val="17375E"/>
            </a:solidFill>
            <a:prstDash val="solid"/>
            <a:miter lim="800000"/>
            <a:headEnd type="none" w="sm" len="sm"/>
            <a:tailEnd type="none" w="sm" len="sm"/>
          </a:ln>
        </p:spPr>
      </p:cxnSp>
      <p:sp>
        <p:nvSpPr>
          <p:cNvPr id="391" name="Google Shape;391;p53" title="Title"/>
          <p:cNvSpPr txBox="1">
            <a:spLocks noGrp="1"/>
          </p:cNvSpPr>
          <p:nvPr>
            <p:ph type="title"/>
          </p:nvPr>
        </p:nvSpPr>
        <p:spPr>
          <a:xfrm>
            <a:off x="4712882" y="1490565"/>
            <a:ext cx="3683700" cy="1342500"/>
          </a:xfrm>
          <a:prstGeom prst="rect">
            <a:avLst/>
          </a:prstGeom>
          <a:noFill/>
          <a:ln>
            <a:noFill/>
          </a:ln>
        </p:spPr>
        <p:txBody>
          <a:bodyPr spcFirstLastPara="1" wrap="square" lIns="68575" tIns="34275" rIns="68575" bIns="0" anchor="b" anchorCtr="0">
            <a:normAutofit/>
          </a:bodyPr>
          <a:lstStyle>
            <a:lvl1pPr lvl="0" algn="l" rtl="0">
              <a:lnSpc>
                <a:spcPct val="90000"/>
              </a:lnSpc>
              <a:spcBef>
                <a:spcPts val="0"/>
              </a:spcBef>
              <a:spcAft>
                <a:spcPts val="0"/>
              </a:spcAft>
              <a:buClr>
                <a:schemeClr val="accent1"/>
              </a:buClr>
              <a:buSzPts val="3000"/>
              <a:buFont typeface="Trebuchet MS"/>
              <a:buNone/>
              <a:defRPr sz="3000" b="1">
                <a:solidFill>
                  <a:schemeClr val="accent1"/>
                </a:solidFill>
                <a:latin typeface="Trebuchet MS"/>
                <a:ea typeface="Trebuchet MS"/>
                <a:cs typeface="Trebuchet MS"/>
                <a:sym typeface="Trebuchet M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92" name="Google Shape;392;p53" title="Subtitle"/>
          <p:cNvSpPr txBox="1">
            <a:spLocks noGrp="1"/>
          </p:cNvSpPr>
          <p:nvPr>
            <p:ph type="body" idx="1"/>
          </p:nvPr>
        </p:nvSpPr>
        <p:spPr>
          <a:xfrm>
            <a:off x="4712882" y="2844035"/>
            <a:ext cx="3683700" cy="6828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90000"/>
              </a:lnSpc>
              <a:spcBef>
                <a:spcPts val="800"/>
              </a:spcBef>
              <a:spcAft>
                <a:spcPts val="0"/>
              </a:spcAft>
              <a:buClr>
                <a:srgbClr val="2E7A40"/>
              </a:buClr>
              <a:buSzPts val="1500"/>
              <a:buFont typeface="Arial"/>
              <a:buNone/>
              <a:defRPr sz="15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400"/>
              </a:spcBef>
              <a:spcAft>
                <a:spcPts val="0"/>
              </a:spcAft>
              <a:buClr>
                <a:srgbClr val="2E7A40"/>
              </a:buClr>
              <a:buSzPts val="1500"/>
              <a:buFont typeface="Arial"/>
              <a:buNone/>
              <a:defRPr sz="1500" b="0" i="0" u="none" strike="noStrike" cap="none">
                <a:solidFill>
                  <a:srgbClr val="909090"/>
                </a:solidFill>
                <a:latin typeface="Calibri"/>
                <a:ea typeface="Calibri"/>
                <a:cs typeface="Calibri"/>
                <a:sym typeface="Calibri"/>
              </a:defRPr>
            </a:lvl2pPr>
            <a:lvl3pPr marL="1371600" marR="0" lvl="2" indent="-228600" algn="l" rtl="0">
              <a:lnSpc>
                <a:spcPct val="90000"/>
              </a:lnSpc>
              <a:spcBef>
                <a:spcPts val="400"/>
              </a:spcBef>
              <a:spcAft>
                <a:spcPts val="0"/>
              </a:spcAft>
              <a:buClr>
                <a:srgbClr val="2E7A40"/>
              </a:buClr>
              <a:buSzPts val="1400"/>
              <a:buFont typeface="Arial"/>
              <a:buNone/>
              <a:defRPr sz="1400" b="0" i="0" u="none" strike="noStrike" cap="none">
                <a:solidFill>
                  <a:srgbClr val="909090"/>
                </a:solidFill>
                <a:latin typeface="Calibri"/>
                <a:ea typeface="Calibri"/>
                <a:cs typeface="Calibri"/>
                <a:sym typeface="Calibri"/>
              </a:defRPr>
            </a:lvl3pPr>
            <a:lvl4pPr marL="1828800" marR="0" lvl="3" indent="-228600" algn="l" rtl="0">
              <a:lnSpc>
                <a:spcPct val="90000"/>
              </a:lnSpc>
              <a:spcBef>
                <a:spcPts val="400"/>
              </a:spcBef>
              <a:spcAft>
                <a:spcPts val="0"/>
              </a:spcAft>
              <a:buClr>
                <a:srgbClr val="2E7A40"/>
              </a:buClr>
              <a:buSzPts val="1200"/>
              <a:buFont typeface="Arial"/>
              <a:buNone/>
              <a:defRPr sz="1200" b="0" i="0" u="none" strike="noStrike" cap="none">
                <a:solidFill>
                  <a:srgbClr val="909090"/>
                </a:solidFill>
                <a:latin typeface="Calibri"/>
                <a:ea typeface="Calibri"/>
                <a:cs typeface="Calibri"/>
                <a:sym typeface="Calibri"/>
              </a:defRPr>
            </a:lvl4pPr>
            <a:lvl5pPr marL="2286000" marR="0" lvl="4" indent="-228600" algn="l" rtl="0">
              <a:lnSpc>
                <a:spcPct val="90000"/>
              </a:lnSpc>
              <a:spcBef>
                <a:spcPts val="400"/>
              </a:spcBef>
              <a:spcAft>
                <a:spcPts val="0"/>
              </a:spcAft>
              <a:buClr>
                <a:srgbClr val="2E7A40"/>
              </a:buClr>
              <a:buSzPts val="1200"/>
              <a:buFont typeface="Arial"/>
              <a:buNone/>
              <a:defRPr sz="1200" b="0" i="0" u="none" strike="noStrike" cap="none">
                <a:solidFill>
                  <a:srgbClr val="909090"/>
                </a:solidFill>
                <a:latin typeface="Calibri"/>
                <a:ea typeface="Calibri"/>
                <a:cs typeface="Calibri"/>
                <a:sym typeface="Calibri"/>
              </a:defRPr>
            </a:lvl5pPr>
            <a:lvl6pPr marL="2743200" marR="0" lvl="5" indent="-228600" algn="l" rtl="0">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6pPr>
            <a:lvl7pPr marL="3200400" marR="0" lvl="6" indent="-228600" algn="l" rtl="0">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7pPr>
            <a:lvl8pPr marL="3657600" marR="0" lvl="7" indent="-228600" algn="l" rtl="0">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8pPr>
            <a:lvl9pPr marL="4114800" marR="0" lvl="8" indent="-228600" algn="l" rtl="0">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9pPr>
          </a:lstStyle>
          <a:p>
            <a:endParaRPr/>
          </a:p>
        </p:txBody>
      </p:sp>
      <p:cxnSp>
        <p:nvCxnSpPr>
          <p:cNvPr id="393" name="Google Shape;393;p53"/>
          <p:cNvCxnSpPr/>
          <p:nvPr/>
        </p:nvCxnSpPr>
        <p:spPr>
          <a:xfrm rot="10800000" flipH="1">
            <a:off x="6753226" y="2943449"/>
            <a:ext cx="2391000" cy="1266600"/>
          </a:xfrm>
          <a:prstGeom prst="straightConnector1">
            <a:avLst/>
          </a:prstGeom>
          <a:noFill/>
          <a:ln w="9525" cap="flat" cmpd="sng">
            <a:solidFill>
              <a:srgbClr val="17375E"/>
            </a:solidFill>
            <a:prstDash val="solid"/>
            <a:miter lim="800000"/>
            <a:headEnd type="none" w="sm" len="sm"/>
            <a:tailEnd type="none" w="sm" len="sm"/>
          </a:ln>
        </p:spPr>
      </p:cxnSp>
      <p:sp>
        <p:nvSpPr>
          <p:cNvPr id="394" name="Google Shape;394;p53"/>
          <p:cNvSpPr/>
          <p:nvPr/>
        </p:nvSpPr>
        <p:spPr>
          <a:xfrm>
            <a:off x="5815584" y="0"/>
            <a:ext cx="1694100" cy="557100"/>
          </a:xfrm>
          <a:prstGeom prst="parallelogram">
            <a:avLst>
              <a:gd name="adj" fmla="val 195850"/>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cxnSp>
        <p:nvCxnSpPr>
          <p:cNvPr id="395" name="Google Shape;395;p53"/>
          <p:cNvCxnSpPr/>
          <p:nvPr/>
        </p:nvCxnSpPr>
        <p:spPr>
          <a:xfrm rot="10800000" flipH="1">
            <a:off x="0" y="306383"/>
            <a:ext cx="4946700" cy="2552400"/>
          </a:xfrm>
          <a:prstGeom prst="straightConnector1">
            <a:avLst/>
          </a:prstGeom>
          <a:noFill/>
          <a:ln w="9525" cap="flat" cmpd="sng">
            <a:solidFill>
              <a:srgbClr val="17375E"/>
            </a:solidFill>
            <a:prstDash val="solid"/>
            <a:miter lim="800000"/>
            <a:headEnd type="none" w="sm" len="sm"/>
            <a:tailEnd type="none" w="sm" len="sm"/>
          </a:ln>
        </p:spPr>
      </p:cxnSp>
      <p:cxnSp>
        <p:nvCxnSpPr>
          <p:cNvPr id="396" name="Google Shape;396;p53"/>
          <p:cNvCxnSpPr/>
          <p:nvPr/>
        </p:nvCxnSpPr>
        <p:spPr>
          <a:xfrm rot="10800000" flipH="1">
            <a:off x="0" y="3576527"/>
            <a:ext cx="1439700" cy="750900"/>
          </a:xfrm>
          <a:prstGeom prst="straightConnector1">
            <a:avLst/>
          </a:prstGeom>
          <a:noFill/>
          <a:ln w="9525" cap="flat" cmpd="sng">
            <a:solidFill>
              <a:srgbClr val="17375E"/>
            </a:solidFill>
            <a:prstDash val="solid"/>
            <a:miter lim="800000"/>
            <a:headEnd type="none" w="sm" len="sm"/>
            <a:tailEnd type="none" w="sm" len="sm"/>
          </a:ln>
        </p:spPr>
      </p:cxnSp>
      <p:sp>
        <p:nvSpPr>
          <p:cNvPr id="397" name="Google Shape;397;p53"/>
          <p:cNvSpPr/>
          <p:nvPr/>
        </p:nvSpPr>
        <p:spPr>
          <a:xfrm rot="-1640934">
            <a:off x="-104219" y="2555304"/>
            <a:ext cx="1078780" cy="177383"/>
          </a:xfrm>
          <a:prstGeom prst="parallelogram">
            <a:avLst>
              <a:gd name="adj" fmla="val 53218"/>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98" name="Google Shape;398;p53" descr="Solid dark colored hexagon in the middle of image accent"/>
          <p:cNvSpPr/>
          <p:nvPr/>
        </p:nvSpPr>
        <p:spPr>
          <a:xfrm rot="-5400000">
            <a:off x="1478990" y="1233605"/>
            <a:ext cx="2736300" cy="2358900"/>
          </a:xfrm>
          <a:prstGeom prst="hexagon">
            <a:avLst>
              <a:gd name="adj" fmla="val 25000"/>
              <a:gd name="vf" fmla="val 115470"/>
            </a:avLst>
          </a:prstGeom>
          <a:gradFill>
            <a:gsLst>
              <a:gs pos="0">
                <a:srgbClr val="7B7B7B"/>
              </a:gs>
              <a:gs pos="50000">
                <a:srgbClr val="C1C3C9"/>
              </a:gs>
              <a:gs pos="100000">
                <a:srgbClr val="E1E1E4"/>
              </a:gs>
            </a:gsLst>
            <a:lin ang="13800146"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99" name="Google Shape;399;p53" descr="Solid dark colored hexagon in the middle of image accent"/>
          <p:cNvSpPr/>
          <p:nvPr/>
        </p:nvSpPr>
        <p:spPr>
          <a:xfrm rot="-5400000">
            <a:off x="1578263" y="1319231"/>
            <a:ext cx="2537700" cy="2187600"/>
          </a:xfrm>
          <a:prstGeom prst="hexagon">
            <a:avLst>
              <a:gd name="adj" fmla="val 25000"/>
              <a:gd name="vf" fmla="val 115470"/>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00" name="Google Shape;400;p53" descr="H:\Rotation 4 PSHC Category Management\CSAW\CSAW Logo - White (1).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817347" y="1935077"/>
            <a:ext cx="2223768" cy="955853"/>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37">
          <p15:clr>
            <a:srgbClr val="FBAE40"/>
          </p15:clr>
        </p15:guide>
        <p15:guide id="2" pos="2880">
          <p15:clr>
            <a:srgbClr val="FBAE40"/>
          </p15:clr>
        </p15:guide>
        <p15:guide id="3" pos="107">
          <p15:clr>
            <a:srgbClr val="FBAE40"/>
          </p15:clr>
        </p15:guide>
        <p15:guide id="4" orient="horz" pos="3127">
          <p15:clr>
            <a:srgbClr val="FBAE40"/>
          </p15:clr>
        </p15:guide>
        <p15:guide id="5" pos="5653">
          <p15:clr>
            <a:srgbClr val="FBAE40"/>
          </p15:clr>
        </p15:guide>
        <p15:guide id="6" orient="horz" pos="107">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1_Section Header with Image">
  <p:cSld name="1_Section Header with Image">
    <p:spTree>
      <p:nvGrpSpPr>
        <p:cNvPr id="1" name="Shape 401"/>
        <p:cNvGrpSpPr/>
        <p:nvPr/>
      </p:nvGrpSpPr>
      <p:grpSpPr>
        <a:xfrm>
          <a:off x="0" y="0"/>
          <a:ext cx="0" cy="0"/>
          <a:chOff x="0" y="0"/>
          <a:chExt cx="0" cy="0"/>
        </a:xfrm>
      </p:grpSpPr>
      <p:sp>
        <p:nvSpPr>
          <p:cNvPr id="402" name="Google Shape;402;p54"/>
          <p:cNvSpPr/>
          <p:nvPr/>
        </p:nvSpPr>
        <p:spPr>
          <a:xfrm rot="10800000" flipH="1">
            <a:off x="0" y="78"/>
            <a:ext cx="7968900" cy="4053000"/>
          </a:xfrm>
          <a:prstGeom prst="rtTriangle">
            <a:avLst/>
          </a:prstGeom>
          <a:solidFill>
            <a:srgbClr val="953735">
              <a:alpha val="9294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cxnSp>
        <p:nvCxnSpPr>
          <p:cNvPr id="403" name="Google Shape;403;p54"/>
          <p:cNvCxnSpPr/>
          <p:nvPr/>
        </p:nvCxnSpPr>
        <p:spPr>
          <a:xfrm rot="10800000" flipH="1">
            <a:off x="0" y="757497"/>
            <a:ext cx="1338900" cy="680700"/>
          </a:xfrm>
          <a:prstGeom prst="straightConnector1">
            <a:avLst/>
          </a:prstGeom>
          <a:noFill/>
          <a:ln w="9525" cap="flat" cmpd="sng">
            <a:solidFill>
              <a:srgbClr val="17375E"/>
            </a:solidFill>
            <a:prstDash val="solid"/>
            <a:miter lim="800000"/>
            <a:headEnd type="none" w="sm" len="sm"/>
            <a:tailEnd type="none" w="sm" len="sm"/>
          </a:ln>
        </p:spPr>
      </p:cxnSp>
      <p:sp>
        <p:nvSpPr>
          <p:cNvPr id="404" name="Google Shape;404;p54" title="Title"/>
          <p:cNvSpPr txBox="1">
            <a:spLocks noGrp="1"/>
          </p:cNvSpPr>
          <p:nvPr>
            <p:ph type="title"/>
          </p:nvPr>
        </p:nvSpPr>
        <p:spPr>
          <a:xfrm>
            <a:off x="4712882" y="1490565"/>
            <a:ext cx="3683700" cy="1342500"/>
          </a:xfrm>
          <a:prstGeom prst="rect">
            <a:avLst/>
          </a:prstGeom>
          <a:noFill/>
          <a:ln>
            <a:noFill/>
          </a:ln>
        </p:spPr>
        <p:txBody>
          <a:bodyPr spcFirstLastPara="1" wrap="square" lIns="68575" tIns="34275" rIns="68575" bIns="0" anchor="b" anchorCtr="0">
            <a:normAutofit/>
          </a:bodyPr>
          <a:lstStyle>
            <a:lvl1pPr lvl="0" algn="l" rtl="0">
              <a:lnSpc>
                <a:spcPct val="90000"/>
              </a:lnSpc>
              <a:spcBef>
                <a:spcPts val="0"/>
              </a:spcBef>
              <a:spcAft>
                <a:spcPts val="0"/>
              </a:spcAft>
              <a:buClr>
                <a:schemeClr val="accent1"/>
              </a:buClr>
              <a:buSzPts val="3000"/>
              <a:buFont typeface="Trebuchet MS"/>
              <a:buNone/>
              <a:defRPr sz="3000" b="1">
                <a:solidFill>
                  <a:schemeClr val="accent1"/>
                </a:solidFill>
                <a:latin typeface="Trebuchet MS"/>
                <a:ea typeface="Trebuchet MS"/>
                <a:cs typeface="Trebuchet MS"/>
                <a:sym typeface="Trebuchet M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05" name="Google Shape;405;p54" title="Subtitle"/>
          <p:cNvSpPr txBox="1">
            <a:spLocks noGrp="1"/>
          </p:cNvSpPr>
          <p:nvPr>
            <p:ph type="body" idx="1"/>
          </p:nvPr>
        </p:nvSpPr>
        <p:spPr>
          <a:xfrm>
            <a:off x="4712882" y="2844035"/>
            <a:ext cx="3683700" cy="6828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90000"/>
              </a:lnSpc>
              <a:spcBef>
                <a:spcPts val="800"/>
              </a:spcBef>
              <a:spcAft>
                <a:spcPts val="0"/>
              </a:spcAft>
              <a:buClr>
                <a:srgbClr val="2E7A40"/>
              </a:buClr>
              <a:buSzPts val="1500"/>
              <a:buFont typeface="Arial"/>
              <a:buNone/>
              <a:defRPr sz="15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400"/>
              </a:spcBef>
              <a:spcAft>
                <a:spcPts val="0"/>
              </a:spcAft>
              <a:buClr>
                <a:srgbClr val="2E7A40"/>
              </a:buClr>
              <a:buSzPts val="1500"/>
              <a:buFont typeface="Arial"/>
              <a:buNone/>
              <a:defRPr sz="1500" b="0" i="0" u="none" strike="noStrike" cap="none">
                <a:solidFill>
                  <a:srgbClr val="909090"/>
                </a:solidFill>
                <a:latin typeface="Calibri"/>
                <a:ea typeface="Calibri"/>
                <a:cs typeface="Calibri"/>
                <a:sym typeface="Calibri"/>
              </a:defRPr>
            </a:lvl2pPr>
            <a:lvl3pPr marL="1371600" marR="0" lvl="2" indent="-228600" algn="l" rtl="0">
              <a:lnSpc>
                <a:spcPct val="90000"/>
              </a:lnSpc>
              <a:spcBef>
                <a:spcPts val="400"/>
              </a:spcBef>
              <a:spcAft>
                <a:spcPts val="0"/>
              </a:spcAft>
              <a:buClr>
                <a:srgbClr val="2E7A40"/>
              </a:buClr>
              <a:buSzPts val="1400"/>
              <a:buFont typeface="Arial"/>
              <a:buNone/>
              <a:defRPr sz="1400" b="0" i="0" u="none" strike="noStrike" cap="none">
                <a:solidFill>
                  <a:srgbClr val="909090"/>
                </a:solidFill>
                <a:latin typeface="Calibri"/>
                <a:ea typeface="Calibri"/>
                <a:cs typeface="Calibri"/>
                <a:sym typeface="Calibri"/>
              </a:defRPr>
            </a:lvl3pPr>
            <a:lvl4pPr marL="1828800" marR="0" lvl="3" indent="-228600" algn="l" rtl="0">
              <a:lnSpc>
                <a:spcPct val="90000"/>
              </a:lnSpc>
              <a:spcBef>
                <a:spcPts val="400"/>
              </a:spcBef>
              <a:spcAft>
                <a:spcPts val="0"/>
              </a:spcAft>
              <a:buClr>
                <a:srgbClr val="2E7A40"/>
              </a:buClr>
              <a:buSzPts val="1200"/>
              <a:buFont typeface="Arial"/>
              <a:buNone/>
              <a:defRPr sz="1200" b="0" i="0" u="none" strike="noStrike" cap="none">
                <a:solidFill>
                  <a:srgbClr val="909090"/>
                </a:solidFill>
                <a:latin typeface="Calibri"/>
                <a:ea typeface="Calibri"/>
                <a:cs typeface="Calibri"/>
                <a:sym typeface="Calibri"/>
              </a:defRPr>
            </a:lvl4pPr>
            <a:lvl5pPr marL="2286000" marR="0" lvl="4" indent="-228600" algn="l" rtl="0">
              <a:lnSpc>
                <a:spcPct val="90000"/>
              </a:lnSpc>
              <a:spcBef>
                <a:spcPts val="400"/>
              </a:spcBef>
              <a:spcAft>
                <a:spcPts val="0"/>
              </a:spcAft>
              <a:buClr>
                <a:srgbClr val="2E7A40"/>
              </a:buClr>
              <a:buSzPts val="1200"/>
              <a:buFont typeface="Arial"/>
              <a:buNone/>
              <a:defRPr sz="1200" b="0" i="0" u="none" strike="noStrike" cap="none">
                <a:solidFill>
                  <a:srgbClr val="909090"/>
                </a:solidFill>
                <a:latin typeface="Calibri"/>
                <a:ea typeface="Calibri"/>
                <a:cs typeface="Calibri"/>
                <a:sym typeface="Calibri"/>
              </a:defRPr>
            </a:lvl5pPr>
            <a:lvl6pPr marL="2743200" marR="0" lvl="5" indent="-228600" algn="l" rtl="0">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6pPr>
            <a:lvl7pPr marL="3200400" marR="0" lvl="6" indent="-228600" algn="l" rtl="0">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7pPr>
            <a:lvl8pPr marL="3657600" marR="0" lvl="7" indent="-228600" algn="l" rtl="0">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8pPr>
            <a:lvl9pPr marL="4114800" marR="0" lvl="8" indent="-228600" algn="l" rtl="0">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9pPr>
          </a:lstStyle>
          <a:p>
            <a:endParaRPr/>
          </a:p>
        </p:txBody>
      </p:sp>
      <p:cxnSp>
        <p:nvCxnSpPr>
          <p:cNvPr id="406" name="Google Shape;406;p54"/>
          <p:cNvCxnSpPr/>
          <p:nvPr/>
        </p:nvCxnSpPr>
        <p:spPr>
          <a:xfrm rot="10800000" flipH="1">
            <a:off x="6753226" y="2943449"/>
            <a:ext cx="2391000" cy="1266600"/>
          </a:xfrm>
          <a:prstGeom prst="straightConnector1">
            <a:avLst/>
          </a:prstGeom>
          <a:noFill/>
          <a:ln w="9525" cap="flat" cmpd="sng">
            <a:solidFill>
              <a:srgbClr val="17375E"/>
            </a:solidFill>
            <a:prstDash val="solid"/>
            <a:miter lim="800000"/>
            <a:headEnd type="none" w="sm" len="sm"/>
            <a:tailEnd type="none" w="sm" len="sm"/>
          </a:ln>
        </p:spPr>
      </p:cxnSp>
      <p:sp>
        <p:nvSpPr>
          <p:cNvPr id="407" name="Google Shape;407;p54"/>
          <p:cNvSpPr/>
          <p:nvPr/>
        </p:nvSpPr>
        <p:spPr>
          <a:xfrm>
            <a:off x="5815584" y="0"/>
            <a:ext cx="1694100" cy="557100"/>
          </a:xfrm>
          <a:prstGeom prst="parallelogram">
            <a:avLst>
              <a:gd name="adj" fmla="val 195850"/>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cxnSp>
        <p:nvCxnSpPr>
          <p:cNvPr id="408" name="Google Shape;408;p54"/>
          <p:cNvCxnSpPr/>
          <p:nvPr/>
        </p:nvCxnSpPr>
        <p:spPr>
          <a:xfrm rot="10800000" flipH="1">
            <a:off x="0" y="306383"/>
            <a:ext cx="4946700" cy="2552400"/>
          </a:xfrm>
          <a:prstGeom prst="straightConnector1">
            <a:avLst/>
          </a:prstGeom>
          <a:noFill/>
          <a:ln w="9525" cap="flat" cmpd="sng">
            <a:solidFill>
              <a:srgbClr val="17375E"/>
            </a:solidFill>
            <a:prstDash val="solid"/>
            <a:miter lim="800000"/>
            <a:headEnd type="none" w="sm" len="sm"/>
            <a:tailEnd type="none" w="sm" len="sm"/>
          </a:ln>
        </p:spPr>
      </p:cxnSp>
      <p:cxnSp>
        <p:nvCxnSpPr>
          <p:cNvPr id="409" name="Google Shape;409;p54"/>
          <p:cNvCxnSpPr/>
          <p:nvPr/>
        </p:nvCxnSpPr>
        <p:spPr>
          <a:xfrm rot="10800000" flipH="1">
            <a:off x="0" y="3576527"/>
            <a:ext cx="1439700" cy="750900"/>
          </a:xfrm>
          <a:prstGeom prst="straightConnector1">
            <a:avLst/>
          </a:prstGeom>
          <a:noFill/>
          <a:ln w="9525" cap="flat" cmpd="sng">
            <a:solidFill>
              <a:srgbClr val="17375E"/>
            </a:solidFill>
            <a:prstDash val="solid"/>
            <a:miter lim="800000"/>
            <a:headEnd type="none" w="sm" len="sm"/>
            <a:tailEnd type="none" w="sm" len="sm"/>
          </a:ln>
        </p:spPr>
      </p:cxnSp>
      <p:sp>
        <p:nvSpPr>
          <p:cNvPr id="410" name="Google Shape;410;p54"/>
          <p:cNvSpPr/>
          <p:nvPr/>
        </p:nvSpPr>
        <p:spPr>
          <a:xfrm rot="-1640934">
            <a:off x="-104219" y="2555304"/>
            <a:ext cx="1078780" cy="177383"/>
          </a:xfrm>
          <a:prstGeom prst="parallelogram">
            <a:avLst>
              <a:gd name="adj" fmla="val 53218"/>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11" name="Google Shape;411;p54" descr="Solid dark colored hexagon in the middle of image accent"/>
          <p:cNvSpPr/>
          <p:nvPr/>
        </p:nvSpPr>
        <p:spPr>
          <a:xfrm rot="-5400000">
            <a:off x="1478990" y="1233605"/>
            <a:ext cx="2736300" cy="2358900"/>
          </a:xfrm>
          <a:prstGeom prst="hexagon">
            <a:avLst>
              <a:gd name="adj" fmla="val 25000"/>
              <a:gd name="vf" fmla="val 115470"/>
            </a:avLst>
          </a:prstGeom>
          <a:gradFill>
            <a:gsLst>
              <a:gs pos="0">
                <a:srgbClr val="7B7B7B"/>
              </a:gs>
              <a:gs pos="50000">
                <a:srgbClr val="C1C3C9"/>
              </a:gs>
              <a:gs pos="100000">
                <a:srgbClr val="E1E1E4"/>
              </a:gs>
            </a:gsLst>
            <a:lin ang="13800146"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12" name="Google Shape;412;p54" descr="Solid dark colored hexagon in the middle of image accent"/>
          <p:cNvSpPr/>
          <p:nvPr/>
        </p:nvSpPr>
        <p:spPr>
          <a:xfrm rot="-5400000">
            <a:off x="1578263" y="1319231"/>
            <a:ext cx="2537700" cy="2187600"/>
          </a:xfrm>
          <a:prstGeom prst="hexagon">
            <a:avLst>
              <a:gd name="adj" fmla="val 25000"/>
              <a:gd name="vf" fmla="val 115470"/>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13" name="Google Shape;413;p54" descr="H:\Rotation 4 PSHC Category Management\CSAW\CSAW Logo - White (1).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817347" y="1935077"/>
            <a:ext cx="2223768" cy="955853"/>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37">
          <p15:clr>
            <a:srgbClr val="FBAE40"/>
          </p15:clr>
        </p15:guide>
        <p15:guide id="2" pos="2880">
          <p15:clr>
            <a:srgbClr val="FBAE40"/>
          </p15:clr>
        </p15:guide>
        <p15:guide id="3" pos="107">
          <p15:clr>
            <a:srgbClr val="FBAE40"/>
          </p15:clr>
        </p15:guide>
        <p15:guide id="4" orient="horz" pos="3127">
          <p15:clr>
            <a:srgbClr val="FBAE40"/>
          </p15:clr>
        </p15:guide>
        <p15:guide id="5" pos="5653">
          <p15:clr>
            <a:srgbClr val="FBAE40"/>
          </p15:clr>
        </p15:guide>
        <p15:guide id="6" orient="horz" pos="107">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2_Section Header with Image">
  <p:cSld name="2_Section Header with Image">
    <p:spTree>
      <p:nvGrpSpPr>
        <p:cNvPr id="1" name="Shape 414"/>
        <p:cNvGrpSpPr/>
        <p:nvPr/>
      </p:nvGrpSpPr>
      <p:grpSpPr>
        <a:xfrm>
          <a:off x="0" y="0"/>
          <a:ext cx="0" cy="0"/>
          <a:chOff x="0" y="0"/>
          <a:chExt cx="0" cy="0"/>
        </a:xfrm>
      </p:grpSpPr>
      <p:sp>
        <p:nvSpPr>
          <p:cNvPr id="415" name="Google Shape;415;p55"/>
          <p:cNvSpPr/>
          <p:nvPr/>
        </p:nvSpPr>
        <p:spPr>
          <a:xfrm rot="10800000" flipH="1">
            <a:off x="0" y="78"/>
            <a:ext cx="7968900" cy="4053000"/>
          </a:xfrm>
          <a:prstGeom prst="rtTriangle">
            <a:avLst/>
          </a:prstGeom>
          <a:solidFill>
            <a:srgbClr val="014E7D">
              <a:alpha val="9294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cxnSp>
        <p:nvCxnSpPr>
          <p:cNvPr id="416" name="Google Shape;416;p55"/>
          <p:cNvCxnSpPr/>
          <p:nvPr/>
        </p:nvCxnSpPr>
        <p:spPr>
          <a:xfrm rot="10800000" flipH="1">
            <a:off x="0" y="757497"/>
            <a:ext cx="1338900" cy="680700"/>
          </a:xfrm>
          <a:prstGeom prst="straightConnector1">
            <a:avLst/>
          </a:prstGeom>
          <a:noFill/>
          <a:ln w="9525" cap="flat" cmpd="sng">
            <a:solidFill>
              <a:srgbClr val="17375E"/>
            </a:solidFill>
            <a:prstDash val="solid"/>
            <a:miter lim="800000"/>
            <a:headEnd type="none" w="sm" len="sm"/>
            <a:tailEnd type="none" w="sm" len="sm"/>
          </a:ln>
        </p:spPr>
      </p:cxnSp>
      <p:sp>
        <p:nvSpPr>
          <p:cNvPr id="417" name="Google Shape;417;p55" title="Title"/>
          <p:cNvSpPr txBox="1">
            <a:spLocks noGrp="1"/>
          </p:cNvSpPr>
          <p:nvPr>
            <p:ph type="title"/>
          </p:nvPr>
        </p:nvSpPr>
        <p:spPr>
          <a:xfrm>
            <a:off x="4712882" y="1490565"/>
            <a:ext cx="3683700" cy="1342500"/>
          </a:xfrm>
          <a:prstGeom prst="rect">
            <a:avLst/>
          </a:prstGeom>
          <a:noFill/>
          <a:ln>
            <a:noFill/>
          </a:ln>
        </p:spPr>
        <p:txBody>
          <a:bodyPr spcFirstLastPara="1" wrap="square" lIns="68575" tIns="34275" rIns="68575" bIns="0" anchor="b" anchorCtr="0">
            <a:normAutofit/>
          </a:bodyPr>
          <a:lstStyle>
            <a:lvl1pPr lvl="0" algn="l" rtl="0">
              <a:lnSpc>
                <a:spcPct val="90000"/>
              </a:lnSpc>
              <a:spcBef>
                <a:spcPts val="0"/>
              </a:spcBef>
              <a:spcAft>
                <a:spcPts val="0"/>
              </a:spcAft>
              <a:buClr>
                <a:schemeClr val="accent1"/>
              </a:buClr>
              <a:buSzPts val="3000"/>
              <a:buFont typeface="Trebuchet MS"/>
              <a:buNone/>
              <a:defRPr sz="3000" b="1">
                <a:solidFill>
                  <a:schemeClr val="accent1"/>
                </a:solidFill>
                <a:latin typeface="Trebuchet MS"/>
                <a:ea typeface="Trebuchet MS"/>
                <a:cs typeface="Trebuchet MS"/>
                <a:sym typeface="Trebuchet M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18" name="Google Shape;418;p55" title="Subtitle"/>
          <p:cNvSpPr txBox="1">
            <a:spLocks noGrp="1"/>
          </p:cNvSpPr>
          <p:nvPr>
            <p:ph type="body" idx="1"/>
          </p:nvPr>
        </p:nvSpPr>
        <p:spPr>
          <a:xfrm>
            <a:off x="4712882" y="2844035"/>
            <a:ext cx="3683700" cy="6828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90000"/>
              </a:lnSpc>
              <a:spcBef>
                <a:spcPts val="800"/>
              </a:spcBef>
              <a:spcAft>
                <a:spcPts val="0"/>
              </a:spcAft>
              <a:buClr>
                <a:srgbClr val="2E7A40"/>
              </a:buClr>
              <a:buSzPts val="1500"/>
              <a:buFont typeface="Arial"/>
              <a:buNone/>
              <a:defRPr sz="15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400"/>
              </a:spcBef>
              <a:spcAft>
                <a:spcPts val="0"/>
              </a:spcAft>
              <a:buClr>
                <a:srgbClr val="2E7A40"/>
              </a:buClr>
              <a:buSzPts val="1500"/>
              <a:buFont typeface="Arial"/>
              <a:buNone/>
              <a:defRPr sz="1500" b="0" i="0" u="none" strike="noStrike" cap="none">
                <a:solidFill>
                  <a:srgbClr val="909090"/>
                </a:solidFill>
                <a:latin typeface="Calibri"/>
                <a:ea typeface="Calibri"/>
                <a:cs typeface="Calibri"/>
                <a:sym typeface="Calibri"/>
              </a:defRPr>
            </a:lvl2pPr>
            <a:lvl3pPr marL="1371600" marR="0" lvl="2" indent="-228600" algn="l" rtl="0">
              <a:lnSpc>
                <a:spcPct val="90000"/>
              </a:lnSpc>
              <a:spcBef>
                <a:spcPts val="400"/>
              </a:spcBef>
              <a:spcAft>
                <a:spcPts val="0"/>
              </a:spcAft>
              <a:buClr>
                <a:srgbClr val="2E7A40"/>
              </a:buClr>
              <a:buSzPts val="1400"/>
              <a:buFont typeface="Arial"/>
              <a:buNone/>
              <a:defRPr sz="1400" b="0" i="0" u="none" strike="noStrike" cap="none">
                <a:solidFill>
                  <a:srgbClr val="909090"/>
                </a:solidFill>
                <a:latin typeface="Calibri"/>
                <a:ea typeface="Calibri"/>
                <a:cs typeface="Calibri"/>
                <a:sym typeface="Calibri"/>
              </a:defRPr>
            </a:lvl3pPr>
            <a:lvl4pPr marL="1828800" marR="0" lvl="3" indent="-228600" algn="l" rtl="0">
              <a:lnSpc>
                <a:spcPct val="90000"/>
              </a:lnSpc>
              <a:spcBef>
                <a:spcPts val="400"/>
              </a:spcBef>
              <a:spcAft>
                <a:spcPts val="0"/>
              </a:spcAft>
              <a:buClr>
                <a:srgbClr val="2E7A40"/>
              </a:buClr>
              <a:buSzPts val="1200"/>
              <a:buFont typeface="Arial"/>
              <a:buNone/>
              <a:defRPr sz="1200" b="0" i="0" u="none" strike="noStrike" cap="none">
                <a:solidFill>
                  <a:srgbClr val="909090"/>
                </a:solidFill>
                <a:latin typeface="Calibri"/>
                <a:ea typeface="Calibri"/>
                <a:cs typeface="Calibri"/>
                <a:sym typeface="Calibri"/>
              </a:defRPr>
            </a:lvl4pPr>
            <a:lvl5pPr marL="2286000" marR="0" lvl="4" indent="-228600" algn="l" rtl="0">
              <a:lnSpc>
                <a:spcPct val="90000"/>
              </a:lnSpc>
              <a:spcBef>
                <a:spcPts val="400"/>
              </a:spcBef>
              <a:spcAft>
                <a:spcPts val="0"/>
              </a:spcAft>
              <a:buClr>
                <a:srgbClr val="2E7A40"/>
              </a:buClr>
              <a:buSzPts val="1200"/>
              <a:buFont typeface="Arial"/>
              <a:buNone/>
              <a:defRPr sz="1200" b="0" i="0" u="none" strike="noStrike" cap="none">
                <a:solidFill>
                  <a:srgbClr val="909090"/>
                </a:solidFill>
                <a:latin typeface="Calibri"/>
                <a:ea typeface="Calibri"/>
                <a:cs typeface="Calibri"/>
                <a:sym typeface="Calibri"/>
              </a:defRPr>
            </a:lvl5pPr>
            <a:lvl6pPr marL="2743200" marR="0" lvl="5" indent="-228600" algn="l" rtl="0">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6pPr>
            <a:lvl7pPr marL="3200400" marR="0" lvl="6" indent="-228600" algn="l" rtl="0">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7pPr>
            <a:lvl8pPr marL="3657600" marR="0" lvl="7" indent="-228600" algn="l" rtl="0">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8pPr>
            <a:lvl9pPr marL="4114800" marR="0" lvl="8" indent="-228600" algn="l" rtl="0">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9pPr>
          </a:lstStyle>
          <a:p>
            <a:endParaRPr/>
          </a:p>
        </p:txBody>
      </p:sp>
      <p:cxnSp>
        <p:nvCxnSpPr>
          <p:cNvPr id="419" name="Google Shape;419;p55"/>
          <p:cNvCxnSpPr/>
          <p:nvPr/>
        </p:nvCxnSpPr>
        <p:spPr>
          <a:xfrm rot="10800000" flipH="1">
            <a:off x="6753226" y="2943449"/>
            <a:ext cx="2391000" cy="1266600"/>
          </a:xfrm>
          <a:prstGeom prst="straightConnector1">
            <a:avLst/>
          </a:prstGeom>
          <a:noFill/>
          <a:ln w="9525" cap="flat" cmpd="sng">
            <a:solidFill>
              <a:srgbClr val="17375E"/>
            </a:solidFill>
            <a:prstDash val="solid"/>
            <a:miter lim="800000"/>
            <a:headEnd type="none" w="sm" len="sm"/>
            <a:tailEnd type="none" w="sm" len="sm"/>
          </a:ln>
        </p:spPr>
      </p:cxnSp>
      <p:sp>
        <p:nvSpPr>
          <p:cNvPr id="420" name="Google Shape;420;p55"/>
          <p:cNvSpPr/>
          <p:nvPr/>
        </p:nvSpPr>
        <p:spPr>
          <a:xfrm>
            <a:off x="5815584" y="0"/>
            <a:ext cx="1694100" cy="557100"/>
          </a:xfrm>
          <a:prstGeom prst="parallelogram">
            <a:avLst>
              <a:gd name="adj" fmla="val 195850"/>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cxnSp>
        <p:nvCxnSpPr>
          <p:cNvPr id="421" name="Google Shape;421;p55"/>
          <p:cNvCxnSpPr/>
          <p:nvPr/>
        </p:nvCxnSpPr>
        <p:spPr>
          <a:xfrm rot="10800000" flipH="1">
            <a:off x="0" y="306383"/>
            <a:ext cx="4946700" cy="2552400"/>
          </a:xfrm>
          <a:prstGeom prst="straightConnector1">
            <a:avLst/>
          </a:prstGeom>
          <a:noFill/>
          <a:ln w="9525" cap="flat" cmpd="sng">
            <a:solidFill>
              <a:srgbClr val="17375E"/>
            </a:solidFill>
            <a:prstDash val="solid"/>
            <a:miter lim="800000"/>
            <a:headEnd type="none" w="sm" len="sm"/>
            <a:tailEnd type="none" w="sm" len="sm"/>
          </a:ln>
        </p:spPr>
      </p:cxnSp>
      <p:cxnSp>
        <p:nvCxnSpPr>
          <p:cNvPr id="422" name="Google Shape;422;p55"/>
          <p:cNvCxnSpPr/>
          <p:nvPr/>
        </p:nvCxnSpPr>
        <p:spPr>
          <a:xfrm rot="10800000" flipH="1">
            <a:off x="0" y="3576527"/>
            <a:ext cx="1439700" cy="750900"/>
          </a:xfrm>
          <a:prstGeom prst="straightConnector1">
            <a:avLst/>
          </a:prstGeom>
          <a:noFill/>
          <a:ln w="9525" cap="flat" cmpd="sng">
            <a:solidFill>
              <a:srgbClr val="17375E"/>
            </a:solidFill>
            <a:prstDash val="solid"/>
            <a:miter lim="800000"/>
            <a:headEnd type="none" w="sm" len="sm"/>
            <a:tailEnd type="none" w="sm" len="sm"/>
          </a:ln>
        </p:spPr>
      </p:cxnSp>
      <p:sp>
        <p:nvSpPr>
          <p:cNvPr id="423" name="Google Shape;423;p55"/>
          <p:cNvSpPr/>
          <p:nvPr/>
        </p:nvSpPr>
        <p:spPr>
          <a:xfrm rot="-1640934">
            <a:off x="-104219" y="2555304"/>
            <a:ext cx="1078780" cy="177383"/>
          </a:xfrm>
          <a:prstGeom prst="parallelogram">
            <a:avLst>
              <a:gd name="adj" fmla="val 53218"/>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24" name="Google Shape;424;p55" descr="Solid dark colored hexagon in the middle of image accent"/>
          <p:cNvSpPr/>
          <p:nvPr/>
        </p:nvSpPr>
        <p:spPr>
          <a:xfrm rot="-5400000">
            <a:off x="1478990" y="1233605"/>
            <a:ext cx="2736300" cy="2358900"/>
          </a:xfrm>
          <a:prstGeom prst="hexagon">
            <a:avLst>
              <a:gd name="adj" fmla="val 25000"/>
              <a:gd name="vf" fmla="val 115470"/>
            </a:avLst>
          </a:prstGeom>
          <a:gradFill>
            <a:gsLst>
              <a:gs pos="0">
                <a:srgbClr val="7B7B7B"/>
              </a:gs>
              <a:gs pos="50000">
                <a:srgbClr val="C1C3C9"/>
              </a:gs>
              <a:gs pos="100000">
                <a:srgbClr val="E1E1E4"/>
              </a:gs>
            </a:gsLst>
            <a:lin ang="13800146"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25" name="Google Shape;425;p55" descr="Solid dark colored hexagon in the middle of image accent"/>
          <p:cNvSpPr/>
          <p:nvPr/>
        </p:nvSpPr>
        <p:spPr>
          <a:xfrm rot="-5400000">
            <a:off x="1578263" y="1319231"/>
            <a:ext cx="2537700" cy="2187600"/>
          </a:xfrm>
          <a:prstGeom prst="hexagon">
            <a:avLst>
              <a:gd name="adj" fmla="val 25000"/>
              <a:gd name="vf" fmla="val 115470"/>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26" name="Google Shape;426;p55" descr="H:\Rotation 4 PSHC Category Management\CSAW\CSAW Logo - White (1).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817347" y="1935077"/>
            <a:ext cx="2223768" cy="955853"/>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37">
          <p15:clr>
            <a:srgbClr val="FBAE40"/>
          </p15:clr>
        </p15:guide>
        <p15:guide id="2" pos="2880">
          <p15:clr>
            <a:srgbClr val="FBAE40"/>
          </p15:clr>
        </p15:guide>
        <p15:guide id="3" pos="107">
          <p15:clr>
            <a:srgbClr val="FBAE40"/>
          </p15:clr>
        </p15:guide>
        <p15:guide id="4" orient="horz" pos="3127">
          <p15:clr>
            <a:srgbClr val="FBAE40"/>
          </p15:clr>
        </p15:guide>
        <p15:guide id="5" pos="5653">
          <p15:clr>
            <a:srgbClr val="FBAE40"/>
          </p15:clr>
        </p15:guide>
        <p15:guide id="6" orient="horz" pos="107">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From SAW to CSAW">
  <p:cSld name="From SAW to CSAW">
    <p:spTree>
      <p:nvGrpSpPr>
        <p:cNvPr id="1" name="Shape 427"/>
        <p:cNvGrpSpPr/>
        <p:nvPr/>
      </p:nvGrpSpPr>
      <p:grpSpPr>
        <a:xfrm>
          <a:off x="0" y="0"/>
          <a:ext cx="0" cy="0"/>
          <a:chOff x="0" y="0"/>
          <a:chExt cx="0" cy="0"/>
        </a:xfrm>
      </p:grpSpPr>
      <p:sp>
        <p:nvSpPr>
          <p:cNvPr id="428" name="Google Shape;428;p56" title="Bullet Points"/>
          <p:cNvSpPr txBox="1">
            <a:spLocks noGrp="1"/>
          </p:cNvSpPr>
          <p:nvPr>
            <p:ph type="body" idx="1"/>
          </p:nvPr>
        </p:nvSpPr>
        <p:spPr>
          <a:xfrm>
            <a:off x="398533" y="2397686"/>
            <a:ext cx="3707100" cy="22188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90000"/>
              </a:lnSpc>
              <a:spcBef>
                <a:spcPts val="800"/>
              </a:spcBef>
              <a:spcAft>
                <a:spcPts val="0"/>
              </a:spcAft>
              <a:buClr>
                <a:srgbClr val="953735"/>
              </a:buClr>
              <a:buSzPts val="1800"/>
              <a:buFont typeface="Arial"/>
              <a:buChar char="•"/>
              <a:defRPr sz="1800" b="0" i="0" u="none" strike="noStrike" cap="none">
                <a:solidFill>
                  <a:schemeClr val="dk1"/>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rgbClr val="953735"/>
              </a:buClr>
              <a:buSzPts val="1500"/>
              <a:buFont typeface="Arial"/>
              <a:buChar char="•"/>
              <a:defRPr sz="1500" b="0" i="0" u="none" strike="noStrike" cap="none">
                <a:solidFill>
                  <a:schemeClr val="dk1"/>
                </a:solidFill>
                <a:latin typeface="Trebuchet MS"/>
                <a:ea typeface="Trebuchet MS"/>
                <a:cs typeface="Trebuchet MS"/>
                <a:sym typeface="Trebuchet MS"/>
              </a:defRPr>
            </a:lvl2pPr>
            <a:lvl3pPr marL="1371600" marR="0" lvl="2" indent="-317500" algn="l" rtl="0">
              <a:lnSpc>
                <a:spcPct val="90000"/>
              </a:lnSpc>
              <a:spcBef>
                <a:spcPts val="400"/>
              </a:spcBef>
              <a:spcAft>
                <a:spcPts val="0"/>
              </a:spcAft>
              <a:buClr>
                <a:srgbClr val="953735"/>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4pPr>
            <a:lvl5pPr marL="2286000" marR="0" lvl="4"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29" name="Google Shape;429;p56"/>
          <p:cNvSpPr/>
          <p:nvPr/>
        </p:nvSpPr>
        <p:spPr>
          <a:xfrm flipH="1">
            <a:off x="2233575" y="-4"/>
            <a:ext cx="3090900" cy="981000"/>
          </a:xfrm>
          <a:prstGeom prst="parallelogram">
            <a:avLst>
              <a:gd name="adj" fmla="val 186380"/>
            </a:avLst>
          </a:prstGeom>
          <a:solidFill>
            <a:srgbClr val="95373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cxnSp>
        <p:nvCxnSpPr>
          <p:cNvPr id="430" name="Google Shape;430;p56"/>
          <p:cNvCxnSpPr/>
          <p:nvPr/>
        </p:nvCxnSpPr>
        <p:spPr>
          <a:xfrm rot="10800000" flipH="1">
            <a:off x="4781550" y="3785458"/>
            <a:ext cx="1143600" cy="1352400"/>
          </a:xfrm>
          <a:prstGeom prst="straightConnector1">
            <a:avLst/>
          </a:prstGeom>
          <a:noFill/>
          <a:ln w="9525" cap="flat" cmpd="sng">
            <a:solidFill>
              <a:srgbClr val="17375E"/>
            </a:solidFill>
            <a:prstDash val="solid"/>
            <a:miter lim="800000"/>
            <a:headEnd type="none" w="sm" len="sm"/>
            <a:tailEnd type="none" w="sm" len="sm"/>
          </a:ln>
        </p:spPr>
      </p:cxnSp>
      <p:sp>
        <p:nvSpPr>
          <p:cNvPr id="431" name="Google Shape;431;p56" title="Subtitle"/>
          <p:cNvSpPr txBox="1">
            <a:spLocks noGrp="1"/>
          </p:cNvSpPr>
          <p:nvPr>
            <p:ph type="body" idx="2"/>
          </p:nvPr>
        </p:nvSpPr>
        <p:spPr>
          <a:xfrm>
            <a:off x="398534" y="1922608"/>
            <a:ext cx="4808700" cy="4569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2E7A40"/>
              </a:buClr>
              <a:buSzPts val="1500"/>
              <a:buFont typeface="Arial"/>
              <a:buNone/>
              <a:defRPr sz="15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400"/>
              </a:spcBef>
              <a:spcAft>
                <a:spcPts val="0"/>
              </a:spcAft>
              <a:buClr>
                <a:srgbClr val="2E7A40"/>
              </a:buClr>
              <a:buSzPts val="1500"/>
              <a:buFont typeface="Arial"/>
              <a:buNone/>
              <a:defRPr sz="15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rgbClr val="2E7A40"/>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32" name="Google Shape;432;p56" title="Title "/>
          <p:cNvSpPr txBox="1">
            <a:spLocks noGrp="1"/>
          </p:cNvSpPr>
          <p:nvPr>
            <p:ph type="title"/>
          </p:nvPr>
        </p:nvSpPr>
        <p:spPr>
          <a:xfrm>
            <a:off x="398533" y="981363"/>
            <a:ext cx="4808700" cy="911700"/>
          </a:xfrm>
          <a:prstGeom prst="rect">
            <a:avLst/>
          </a:prstGeom>
          <a:noFill/>
          <a:ln>
            <a:noFill/>
          </a:ln>
        </p:spPr>
        <p:txBody>
          <a:bodyPr spcFirstLastPara="1" wrap="square" lIns="68575" tIns="34275" rIns="68575" bIns="0" anchor="b" anchorCtr="0">
            <a:normAutofit/>
          </a:bodyPr>
          <a:lstStyle>
            <a:lvl1pPr lvl="0" algn="l" rtl="0">
              <a:lnSpc>
                <a:spcPct val="90000"/>
              </a:lnSpc>
              <a:spcBef>
                <a:spcPts val="0"/>
              </a:spcBef>
              <a:spcAft>
                <a:spcPts val="0"/>
              </a:spcAft>
              <a:buClr>
                <a:srgbClr val="17375E"/>
              </a:buClr>
              <a:buSzPts val="3000"/>
              <a:buFont typeface="Trebuchet MS"/>
              <a:buNone/>
              <a:defRPr sz="3000" b="1">
                <a:solidFill>
                  <a:srgbClr val="17375E"/>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33" name="Google Shape;433;p56"/>
          <p:cNvSpPr txBox="1">
            <a:spLocks noGrp="1"/>
          </p:cNvSpPr>
          <p:nvPr>
            <p:ph type="ftr" idx="11"/>
          </p:nvPr>
        </p:nvSpPr>
        <p:spPr>
          <a:xfrm>
            <a:off x="253898" y="4767263"/>
            <a:ext cx="30861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34" name="Google Shape;434;p56"/>
          <p:cNvSpPr txBox="1">
            <a:spLocks noGrp="1"/>
          </p:cNvSpPr>
          <p:nvPr>
            <p:ph type="sldNum" idx="12"/>
          </p:nvPr>
        </p:nvSpPr>
        <p:spPr>
          <a:xfrm>
            <a:off x="8360228" y="4767263"/>
            <a:ext cx="555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435" name="Google Shape;435;p56" descr="H:\Rotation 4 PSHC Category Management\CSAW\Soldier and civilian shaking hands on white background, closeup_shutterstock_575884516.jp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5324475" y="1163147"/>
            <a:ext cx="3562476" cy="2375097"/>
          </a:xfrm>
          <a:prstGeom prst="rect">
            <a:avLst/>
          </a:prstGeom>
          <a:noFill/>
          <a:ln w="19050" cap="flat" cmpd="sng">
            <a:solidFill>
              <a:srgbClr val="17375E"/>
            </a:solidFill>
            <a:prstDash val="solid"/>
            <a:round/>
            <a:headEnd type="none" w="sm" len="sm"/>
            <a:tailEnd type="none" w="sm" len="sm"/>
          </a:ln>
        </p:spPr>
      </p:pic>
    </p:spTree>
  </p:cSld>
  <p:clrMapOvr>
    <a:masterClrMapping/>
  </p:clrMapOvr>
  <p:extLst>
    <p:ext uri="{DCECCB84-F9BA-43D5-87BE-67443E8EF086}">
      <p15:sldGuideLst xmlns:p15="http://schemas.microsoft.com/office/powerpoint/2012/main">
        <p15:guide id="1" orient="horz" pos="107">
          <p15:clr>
            <a:srgbClr val="FBAE40"/>
          </p15:clr>
        </p15:guide>
        <p15:guide id="2" pos="2880">
          <p15:clr>
            <a:srgbClr val="FBAE40"/>
          </p15:clr>
        </p15:guide>
        <p15:guide id="3" pos="31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1_Text with Image 5">
  <p:cSld name="1_Text with Image 5">
    <p:spTree>
      <p:nvGrpSpPr>
        <p:cNvPr id="1" name="Shape 436"/>
        <p:cNvGrpSpPr/>
        <p:nvPr/>
      </p:nvGrpSpPr>
      <p:grpSpPr>
        <a:xfrm>
          <a:off x="0" y="0"/>
          <a:ext cx="0" cy="0"/>
          <a:chOff x="0" y="0"/>
          <a:chExt cx="0" cy="0"/>
        </a:xfrm>
      </p:grpSpPr>
      <p:sp>
        <p:nvSpPr>
          <p:cNvPr id="437" name="Google Shape;437;p57"/>
          <p:cNvSpPr/>
          <p:nvPr/>
        </p:nvSpPr>
        <p:spPr>
          <a:xfrm rot="10800000">
            <a:off x="1379700" y="0"/>
            <a:ext cx="7764300" cy="4229100"/>
          </a:xfrm>
          <a:prstGeom prst="rtTriangle">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38" name="Google Shape;438;p57" title="Bullet Points"/>
          <p:cNvSpPr txBox="1">
            <a:spLocks noGrp="1"/>
          </p:cNvSpPr>
          <p:nvPr>
            <p:ph type="body" idx="1"/>
          </p:nvPr>
        </p:nvSpPr>
        <p:spPr>
          <a:xfrm>
            <a:off x="398533" y="2397686"/>
            <a:ext cx="3707100" cy="22188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90000"/>
              </a:lnSpc>
              <a:spcBef>
                <a:spcPts val="800"/>
              </a:spcBef>
              <a:spcAft>
                <a:spcPts val="0"/>
              </a:spcAft>
              <a:buClr>
                <a:srgbClr val="953735"/>
              </a:buClr>
              <a:buSzPts val="1800"/>
              <a:buFont typeface="Arial"/>
              <a:buChar char="•"/>
              <a:defRPr sz="1800" b="0" i="0" u="none" strike="noStrike" cap="none">
                <a:solidFill>
                  <a:schemeClr val="dk1"/>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rgbClr val="953735"/>
              </a:buClr>
              <a:buSzPts val="1500"/>
              <a:buFont typeface="Arial"/>
              <a:buChar char="•"/>
              <a:defRPr sz="1500" b="0" i="0" u="none" strike="noStrike" cap="none">
                <a:solidFill>
                  <a:schemeClr val="dk1"/>
                </a:solidFill>
                <a:latin typeface="Trebuchet MS"/>
                <a:ea typeface="Trebuchet MS"/>
                <a:cs typeface="Trebuchet MS"/>
                <a:sym typeface="Trebuchet MS"/>
              </a:defRPr>
            </a:lvl2pPr>
            <a:lvl3pPr marL="1371600" marR="0" lvl="2" indent="-317500" algn="l" rtl="0">
              <a:lnSpc>
                <a:spcPct val="90000"/>
              </a:lnSpc>
              <a:spcBef>
                <a:spcPts val="400"/>
              </a:spcBef>
              <a:spcAft>
                <a:spcPts val="0"/>
              </a:spcAft>
              <a:buClr>
                <a:srgbClr val="953735"/>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4pPr>
            <a:lvl5pPr marL="2286000" marR="0" lvl="4"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39" name="Google Shape;439;p57"/>
          <p:cNvSpPr/>
          <p:nvPr/>
        </p:nvSpPr>
        <p:spPr>
          <a:xfrm flipH="1">
            <a:off x="2233575" y="-4"/>
            <a:ext cx="3090900" cy="981000"/>
          </a:xfrm>
          <a:prstGeom prst="parallelogram">
            <a:avLst>
              <a:gd name="adj" fmla="val 186380"/>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40" name="Google Shape;440;p57" title="Subtitle"/>
          <p:cNvSpPr txBox="1">
            <a:spLocks noGrp="1"/>
          </p:cNvSpPr>
          <p:nvPr>
            <p:ph type="body" idx="2"/>
          </p:nvPr>
        </p:nvSpPr>
        <p:spPr>
          <a:xfrm>
            <a:off x="398534" y="1922608"/>
            <a:ext cx="5506800" cy="4569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2E7A40"/>
              </a:buClr>
              <a:buSzPts val="1500"/>
              <a:buFont typeface="Arial"/>
              <a:buNone/>
              <a:defRPr sz="15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400"/>
              </a:spcBef>
              <a:spcAft>
                <a:spcPts val="0"/>
              </a:spcAft>
              <a:buClr>
                <a:srgbClr val="2E7A40"/>
              </a:buClr>
              <a:buSzPts val="1500"/>
              <a:buFont typeface="Arial"/>
              <a:buNone/>
              <a:defRPr sz="15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rgbClr val="2E7A40"/>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41" name="Google Shape;441;p57" title="Title "/>
          <p:cNvSpPr txBox="1">
            <a:spLocks noGrp="1"/>
          </p:cNvSpPr>
          <p:nvPr>
            <p:ph type="title"/>
          </p:nvPr>
        </p:nvSpPr>
        <p:spPr>
          <a:xfrm>
            <a:off x="398533" y="981363"/>
            <a:ext cx="5506800" cy="911700"/>
          </a:xfrm>
          <a:prstGeom prst="rect">
            <a:avLst/>
          </a:prstGeom>
          <a:noFill/>
          <a:ln>
            <a:noFill/>
          </a:ln>
        </p:spPr>
        <p:txBody>
          <a:bodyPr spcFirstLastPara="1" wrap="square" lIns="68575" tIns="34275" rIns="68575" bIns="0" anchor="b" anchorCtr="0">
            <a:normAutofit/>
          </a:bodyPr>
          <a:lstStyle>
            <a:lvl1pPr lvl="0" algn="l" rtl="0">
              <a:lnSpc>
                <a:spcPct val="90000"/>
              </a:lnSpc>
              <a:spcBef>
                <a:spcPts val="0"/>
              </a:spcBef>
              <a:spcAft>
                <a:spcPts val="0"/>
              </a:spcAft>
              <a:buClr>
                <a:srgbClr val="17375E"/>
              </a:buClr>
              <a:buSzPts val="3000"/>
              <a:buFont typeface="Trebuchet MS"/>
              <a:buNone/>
              <a:defRPr sz="3000" b="1">
                <a:solidFill>
                  <a:srgbClr val="17375E"/>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42" name="Google Shape;442;p57"/>
          <p:cNvSpPr txBox="1">
            <a:spLocks noGrp="1"/>
          </p:cNvSpPr>
          <p:nvPr>
            <p:ph type="ftr" idx="11"/>
          </p:nvPr>
        </p:nvSpPr>
        <p:spPr>
          <a:xfrm>
            <a:off x="253898" y="4767263"/>
            <a:ext cx="30861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43" name="Google Shape;443;p57"/>
          <p:cNvSpPr txBox="1">
            <a:spLocks noGrp="1"/>
          </p:cNvSpPr>
          <p:nvPr>
            <p:ph type="sldNum" idx="12"/>
          </p:nvPr>
        </p:nvSpPr>
        <p:spPr>
          <a:xfrm>
            <a:off x="8360228" y="4767263"/>
            <a:ext cx="555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444" name="Google Shape;444;p5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5928284" y="1728700"/>
            <a:ext cx="2919482" cy="2179709"/>
          </a:xfrm>
          <a:prstGeom prst="rect">
            <a:avLst/>
          </a:prstGeom>
          <a:noFill/>
          <a:ln w="19050" cap="flat" cmpd="sng">
            <a:solidFill>
              <a:srgbClr val="953735"/>
            </a:solidFill>
            <a:prstDash val="solid"/>
            <a:round/>
            <a:headEnd type="none" w="sm" len="sm"/>
            <a:tailEnd type="none" w="sm" len="sm"/>
          </a:ln>
        </p:spPr>
      </p:pic>
      <p:pic>
        <p:nvPicPr>
          <p:cNvPr id="445" name="Google Shape;445;p5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850332" y="0"/>
            <a:ext cx="1293668" cy="54889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07">
          <p15:clr>
            <a:srgbClr val="FBAE40"/>
          </p15:clr>
        </p15:guide>
        <p15:guide id="2" pos="2880">
          <p15:clr>
            <a:srgbClr val="FBAE40"/>
          </p15:clr>
        </p15:guide>
        <p15:guide id="3" pos="31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Comparision with Subtitle">
  <p:cSld name="Comparision with Subtitle">
    <p:spTree>
      <p:nvGrpSpPr>
        <p:cNvPr id="1" name="Shape 446"/>
        <p:cNvGrpSpPr/>
        <p:nvPr/>
      </p:nvGrpSpPr>
      <p:grpSpPr>
        <a:xfrm>
          <a:off x="0" y="0"/>
          <a:ext cx="0" cy="0"/>
          <a:chOff x="0" y="0"/>
          <a:chExt cx="0" cy="0"/>
        </a:xfrm>
      </p:grpSpPr>
      <p:cxnSp>
        <p:nvCxnSpPr>
          <p:cNvPr id="447" name="Google Shape;447;p58"/>
          <p:cNvCxnSpPr/>
          <p:nvPr/>
        </p:nvCxnSpPr>
        <p:spPr>
          <a:xfrm rot="10800000">
            <a:off x="-6771" y="2725617"/>
            <a:ext cx="1434300" cy="1179600"/>
          </a:xfrm>
          <a:prstGeom prst="straightConnector1">
            <a:avLst/>
          </a:prstGeom>
          <a:noFill/>
          <a:ln w="9525" cap="flat" cmpd="sng">
            <a:solidFill>
              <a:srgbClr val="953735"/>
            </a:solidFill>
            <a:prstDash val="solid"/>
            <a:miter lim="800000"/>
            <a:headEnd type="none" w="sm" len="sm"/>
            <a:tailEnd type="none" w="sm" len="sm"/>
          </a:ln>
        </p:spPr>
      </p:cxnSp>
      <p:grpSp>
        <p:nvGrpSpPr>
          <p:cNvPr id="448" name="Google Shape;448;p58"/>
          <p:cNvGrpSpPr/>
          <p:nvPr/>
        </p:nvGrpSpPr>
        <p:grpSpPr>
          <a:xfrm flipH="1">
            <a:off x="5670930" y="1"/>
            <a:ext cx="3573049" cy="2655711"/>
            <a:chOff x="-124265" y="-1"/>
            <a:chExt cx="4764065" cy="3367200"/>
          </a:xfrm>
        </p:grpSpPr>
        <p:sp>
          <p:nvSpPr>
            <p:cNvPr id="449" name="Google Shape;449;p58"/>
            <p:cNvSpPr/>
            <p:nvPr/>
          </p:nvSpPr>
          <p:spPr>
            <a:xfrm>
              <a:off x="0" y="-1"/>
              <a:ext cx="4639800" cy="3367200"/>
            </a:xfrm>
            <a:prstGeom prst="diagStripe">
              <a:avLst>
                <a:gd name="adj" fmla="val 51202"/>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cxnSp>
          <p:nvCxnSpPr>
            <p:cNvPr id="450" name="Google Shape;450;p58"/>
            <p:cNvCxnSpPr/>
            <p:nvPr/>
          </p:nvCxnSpPr>
          <p:spPr>
            <a:xfrm rot="10800000" flipH="1">
              <a:off x="1433638" y="93"/>
              <a:ext cx="1241100" cy="916500"/>
            </a:xfrm>
            <a:prstGeom prst="straightConnector1">
              <a:avLst/>
            </a:prstGeom>
            <a:noFill/>
            <a:ln w="9525" cap="flat" cmpd="sng">
              <a:solidFill>
                <a:srgbClr val="BFBFBF"/>
              </a:solidFill>
              <a:prstDash val="solid"/>
              <a:miter lim="800000"/>
              <a:headEnd type="none" w="sm" len="sm"/>
              <a:tailEnd type="none" w="sm" len="sm"/>
            </a:ln>
          </p:spPr>
        </p:cxnSp>
        <p:sp>
          <p:nvSpPr>
            <p:cNvPr id="451" name="Google Shape;451;p58"/>
            <p:cNvSpPr/>
            <p:nvPr/>
          </p:nvSpPr>
          <p:spPr>
            <a:xfrm rot="-2178996">
              <a:off x="-192216" y="1140830"/>
              <a:ext cx="1354503" cy="214810"/>
            </a:xfrm>
            <a:prstGeom prst="parallelogram">
              <a:avLst>
                <a:gd name="adj" fmla="val 72003"/>
              </a:avLst>
            </a:prstGeom>
            <a:solidFill>
              <a:srgbClr val="95373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452" name="Google Shape;452;p58"/>
          <p:cNvSpPr txBox="1">
            <a:spLocks noGrp="1"/>
          </p:cNvSpPr>
          <p:nvPr>
            <p:ph type="body" idx="1"/>
          </p:nvPr>
        </p:nvSpPr>
        <p:spPr>
          <a:xfrm>
            <a:off x="390523" y="1578666"/>
            <a:ext cx="4106400" cy="585900"/>
          </a:xfrm>
          <a:prstGeom prst="rect">
            <a:avLst/>
          </a:prstGeom>
          <a:noFill/>
          <a:ln>
            <a:noFill/>
          </a:ln>
        </p:spPr>
        <p:txBody>
          <a:bodyPr spcFirstLastPara="1" wrap="square" lIns="68575" tIns="34275" rIns="68575" bIns="34275" anchor="b" anchorCtr="0">
            <a:normAutofit/>
          </a:bodyPr>
          <a:lstStyle>
            <a:lvl1pPr marL="457200" marR="0" lvl="0" indent="-228600" algn="l" rtl="0">
              <a:lnSpc>
                <a:spcPct val="100000"/>
              </a:lnSpc>
              <a:spcBef>
                <a:spcPts val="0"/>
              </a:spcBef>
              <a:spcAft>
                <a:spcPts val="0"/>
              </a:spcAft>
              <a:buClr>
                <a:srgbClr val="2E7A40"/>
              </a:buClr>
              <a:buSzPts val="2100"/>
              <a:buFont typeface="Arial"/>
              <a:buNone/>
              <a:defRPr sz="2100" b="1" i="0" u="none" strike="noStrike" cap="none">
                <a:solidFill>
                  <a:schemeClr val="dk1"/>
                </a:solidFill>
                <a:latin typeface="Trebuchet MS"/>
                <a:ea typeface="Trebuchet MS"/>
                <a:cs typeface="Trebuchet MS"/>
                <a:sym typeface="Trebuchet MS"/>
              </a:defRPr>
            </a:lvl1pPr>
            <a:lvl2pPr marL="914400" marR="0" lvl="1" indent="-228600" algn="l" rtl="0">
              <a:lnSpc>
                <a:spcPct val="90000"/>
              </a:lnSpc>
              <a:spcBef>
                <a:spcPts val="400"/>
              </a:spcBef>
              <a:spcAft>
                <a:spcPts val="0"/>
              </a:spcAft>
              <a:buClr>
                <a:srgbClr val="2E7A40"/>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rgbClr val="2E7A40"/>
              </a:buClr>
              <a:buSzPts val="1400"/>
              <a:buFont typeface="Arial"/>
              <a:buNone/>
              <a:defRPr sz="14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rgbClr val="2E7A40"/>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rgbClr val="2E7A40"/>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53" name="Google Shape;453;p58"/>
          <p:cNvSpPr txBox="1">
            <a:spLocks noGrp="1"/>
          </p:cNvSpPr>
          <p:nvPr>
            <p:ph type="body" idx="2"/>
          </p:nvPr>
        </p:nvSpPr>
        <p:spPr>
          <a:xfrm>
            <a:off x="4640035" y="1578666"/>
            <a:ext cx="4106700" cy="585900"/>
          </a:xfrm>
          <a:prstGeom prst="rect">
            <a:avLst/>
          </a:prstGeom>
          <a:noFill/>
          <a:ln>
            <a:noFill/>
          </a:ln>
        </p:spPr>
        <p:txBody>
          <a:bodyPr spcFirstLastPara="1" wrap="square" lIns="68575" tIns="34275" rIns="68575" bIns="34275" anchor="b" anchorCtr="0">
            <a:normAutofit/>
          </a:bodyPr>
          <a:lstStyle>
            <a:lvl1pPr marL="457200" marR="0" lvl="0" indent="-228600" algn="l" rtl="0">
              <a:lnSpc>
                <a:spcPct val="100000"/>
              </a:lnSpc>
              <a:spcBef>
                <a:spcPts val="800"/>
              </a:spcBef>
              <a:spcAft>
                <a:spcPts val="0"/>
              </a:spcAft>
              <a:buClr>
                <a:srgbClr val="2E7A40"/>
              </a:buClr>
              <a:buSzPts val="2100"/>
              <a:buFont typeface="Arial"/>
              <a:buNone/>
              <a:defRPr sz="2100" b="1" i="0" u="none" strike="noStrike" cap="none">
                <a:solidFill>
                  <a:schemeClr val="dk1"/>
                </a:solidFill>
                <a:latin typeface="Trebuchet MS"/>
                <a:ea typeface="Trebuchet MS"/>
                <a:cs typeface="Trebuchet MS"/>
                <a:sym typeface="Trebuchet MS"/>
              </a:defRPr>
            </a:lvl1pPr>
            <a:lvl2pPr marL="914400" marR="0" lvl="1" indent="-228600" algn="l" rtl="0">
              <a:lnSpc>
                <a:spcPct val="90000"/>
              </a:lnSpc>
              <a:spcBef>
                <a:spcPts val="400"/>
              </a:spcBef>
              <a:spcAft>
                <a:spcPts val="0"/>
              </a:spcAft>
              <a:buClr>
                <a:srgbClr val="2E7A40"/>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rgbClr val="2E7A40"/>
              </a:buClr>
              <a:buSzPts val="1400"/>
              <a:buFont typeface="Arial"/>
              <a:buNone/>
              <a:defRPr sz="14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rgbClr val="2E7A40"/>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rgbClr val="2E7A40"/>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54" name="Google Shape;454;p58" title="Subtitle"/>
          <p:cNvSpPr txBox="1">
            <a:spLocks noGrp="1"/>
          </p:cNvSpPr>
          <p:nvPr>
            <p:ph type="body" idx="3"/>
          </p:nvPr>
        </p:nvSpPr>
        <p:spPr>
          <a:xfrm>
            <a:off x="390370" y="1032699"/>
            <a:ext cx="5526600" cy="4569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2E7A40"/>
              </a:buClr>
              <a:buSzPts val="1500"/>
              <a:buFont typeface="Arial"/>
              <a:buNone/>
              <a:defRPr sz="15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400"/>
              </a:spcBef>
              <a:spcAft>
                <a:spcPts val="0"/>
              </a:spcAft>
              <a:buClr>
                <a:srgbClr val="2E7A40"/>
              </a:buClr>
              <a:buSzPts val="1500"/>
              <a:buFont typeface="Arial"/>
              <a:buNone/>
              <a:defRPr sz="15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rgbClr val="2E7A40"/>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55" name="Google Shape;455;p58"/>
          <p:cNvSpPr/>
          <p:nvPr/>
        </p:nvSpPr>
        <p:spPr>
          <a:xfrm flipH="1">
            <a:off x="5010081" y="1"/>
            <a:ext cx="1085700" cy="479400"/>
          </a:xfrm>
          <a:prstGeom prst="parallelogram">
            <a:avLst>
              <a:gd name="adj" fmla="val 135617"/>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56" name="Google Shape;456;p58"/>
          <p:cNvSpPr txBox="1">
            <a:spLocks noGrp="1"/>
          </p:cNvSpPr>
          <p:nvPr>
            <p:ph type="ftr" idx="11"/>
          </p:nvPr>
        </p:nvSpPr>
        <p:spPr>
          <a:xfrm>
            <a:off x="253898" y="4767263"/>
            <a:ext cx="30861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57" name="Google Shape;457;p58"/>
          <p:cNvSpPr txBox="1">
            <a:spLocks noGrp="1"/>
          </p:cNvSpPr>
          <p:nvPr>
            <p:ph type="sldNum" idx="12"/>
          </p:nvPr>
        </p:nvSpPr>
        <p:spPr>
          <a:xfrm>
            <a:off x="8360228" y="4767263"/>
            <a:ext cx="555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58" name="Google Shape;458;p58" title="Title "/>
          <p:cNvSpPr txBox="1">
            <a:spLocks noGrp="1"/>
          </p:cNvSpPr>
          <p:nvPr>
            <p:ph type="title"/>
          </p:nvPr>
        </p:nvSpPr>
        <p:spPr>
          <a:xfrm>
            <a:off x="389008" y="156771"/>
            <a:ext cx="6249900" cy="861000"/>
          </a:xfrm>
          <a:prstGeom prst="rect">
            <a:avLst/>
          </a:prstGeom>
          <a:noFill/>
          <a:ln>
            <a:noFill/>
          </a:ln>
        </p:spPr>
        <p:txBody>
          <a:bodyPr spcFirstLastPara="1" wrap="square" lIns="68575" tIns="34275" rIns="68575" bIns="0" anchor="b" anchorCtr="0">
            <a:normAutofit/>
          </a:bodyPr>
          <a:lstStyle>
            <a:lvl1pPr lvl="0" algn="l" rtl="0">
              <a:lnSpc>
                <a:spcPct val="90000"/>
              </a:lnSpc>
              <a:spcBef>
                <a:spcPts val="0"/>
              </a:spcBef>
              <a:spcAft>
                <a:spcPts val="0"/>
              </a:spcAft>
              <a:buClr>
                <a:srgbClr val="17375E"/>
              </a:buClr>
              <a:buSzPts val="3000"/>
              <a:buFont typeface="Trebuchet MS"/>
              <a:buNone/>
              <a:defRPr sz="3000" b="1">
                <a:solidFill>
                  <a:srgbClr val="17375E"/>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59" name="Google Shape;459;p58" title="Bullet Points"/>
          <p:cNvSpPr txBox="1">
            <a:spLocks noGrp="1"/>
          </p:cNvSpPr>
          <p:nvPr>
            <p:ph type="body" idx="4"/>
          </p:nvPr>
        </p:nvSpPr>
        <p:spPr>
          <a:xfrm>
            <a:off x="398533" y="2196988"/>
            <a:ext cx="4092600" cy="24135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90000"/>
              </a:lnSpc>
              <a:spcBef>
                <a:spcPts val="800"/>
              </a:spcBef>
              <a:spcAft>
                <a:spcPts val="0"/>
              </a:spcAft>
              <a:buClr>
                <a:srgbClr val="953735"/>
              </a:buClr>
              <a:buSzPts val="1800"/>
              <a:buFont typeface="Arial"/>
              <a:buChar char="•"/>
              <a:defRPr sz="1800" b="0" i="0" u="none" strike="noStrike" cap="none">
                <a:solidFill>
                  <a:schemeClr val="dk1"/>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rgbClr val="953735"/>
              </a:buClr>
              <a:buSzPts val="1500"/>
              <a:buFont typeface="Arial"/>
              <a:buChar char="•"/>
              <a:defRPr sz="1500" b="0" i="0" u="none" strike="noStrike" cap="none">
                <a:solidFill>
                  <a:schemeClr val="dk1"/>
                </a:solidFill>
                <a:latin typeface="Trebuchet MS"/>
                <a:ea typeface="Trebuchet MS"/>
                <a:cs typeface="Trebuchet MS"/>
                <a:sym typeface="Trebuchet MS"/>
              </a:defRPr>
            </a:lvl2pPr>
            <a:lvl3pPr marL="1371600" marR="0" lvl="2" indent="-317500" algn="l" rtl="0">
              <a:lnSpc>
                <a:spcPct val="90000"/>
              </a:lnSpc>
              <a:spcBef>
                <a:spcPts val="400"/>
              </a:spcBef>
              <a:spcAft>
                <a:spcPts val="0"/>
              </a:spcAft>
              <a:buClr>
                <a:srgbClr val="953735"/>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4pPr>
            <a:lvl5pPr marL="2286000" marR="0" lvl="4"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60" name="Google Shape;460;p58" title="Bullet Points"/>
          <p:cNvSpPr txBox="1">
            <a:spLocks noGrp="1"/>
          </p:cNvSpPr>
          <p:nvPr>
            <p:ph type="body" idx="5"/>
          </p:nvPr>
        </p:nvSpPr>
        <p:spPr>
          <a:xfrm>
            <a:off x="4639772" y="2195976"/>
            <a:ext cx="4092600" cy="24135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90000"/>
              </a:lnSpc>
              <a:spcBef>
                <a:spcPts val="800"/>
              </a:spcBef>
              <a:spcAft>
                <a:spcPts val="0"/>
              </a:spcAft>
              <a:buClr>
                <a:srgbClr val="953735"/>
              </a:buClr>
              <a:buSzPts val="1800"/>
              <a:buFont typeface="Arial"/>
              <a:buChar char="•"/>
              <a:defRPr sz="1800" b="0" i="0" u="none" strike="noStrike" cap="none">
                <a:solidFill>
                  <a:schemeClr val="dk1"/>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rgbClr val="953735"/>
              </a:buClr>
              <a:buSzPts val="1500"/>
              <a:buFont typeface="Arial"/>
              <a:buChar char="•"/>
              <a:defRPr sz="1500" b="0" i="0" u="none" strike="noStrike" cap="none">
                <a:solidFill>
                  <a:schemeClr val="dk1"/>
                </a:solidFill>
                <a:latin typeface="Trebuchet MS"/>
                <a:ea typeface="Trebuchet MS"/>
                <a:cs typeface="Trebuchet MS"/>
                <a:sym typeface="Trebuchet MS"/>
              </a:defRPr>
            </a:lvl2pPr>
            <a:lvl3pPr marL="1371600" marR="0" lvl="2" indent="-317500" algn="l" rtl="0">
              <a:lnSpc>
                <a:spcPct val="90000"/>
              </a:lnSpc>
              <a:spcBef>
                <a:spcPts val="400"/>
              </a:spcBef>
              <a:spcAft>
                <a:spcPts val="0"/>
              </a:spcAft>
              <a:buClr>
                <a:srgbClr val="953735"/>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4pPr>
            <a:lvl5pPr marL="2286000" marR="0" lvl="4"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461" name="Google Shape;461;p5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850332" y="0"/>
            <a:ext cx="1293668" cy="54889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295">
          <p15:clr>
            <a:srgbClr val="FBAE40"/>
          </p15:clr>
        </p15:guide>
        <p15:guide id="4" pos="5567">
          <p15:clr>
            <a:srgbClr val="FBAE40"/>
          </p15:clr>
        </p15:guide>
        <p15:guide id="5" orient="horz" pos="583">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ext with Chart">
  <p:cSld name="Text with Chart">
    <p:spTree>
      <p:nvGrpSpPr>
        <p:cNvPr id="1" name="Shape 462"/>
        <p:cNvGrpSpPr/>
        <p:nvPr/>
      </p:nvGrpSpPr>
      <p:grpSpPr>
        <a:xfrm>
          <a:off x="0" y="0"/>
          <a:ext cx="0" cy="0"/>
          <a:chOff x="0" y="0"/>
          <a:chExt cx="0" cy="0"/>
        </a:xfrm>
      </p:grpSpPr>
      <p:grpSp>
        <p:nvGrpSpPr>
          <p:cNvPr id="463" name="Google Shape;463;p59"/>
          <p:cNvGrpSpPr/>
          <p:nvPr/>
        </p:nvGrpSpPr>
        <p:grpSpPr>
          <a:xfrm flipH="1">
            <a:off x="5670930" y="1"/>
            <a:ext cx="3573049" cy="2655711"/>
            <a:chOff x="-124265" y="-1"/>
            <a:chExt cx="4764065" cy="3367200"/>
          </a:xfrm>
        </p:grpSpPr>
        <p:sp>
          <p:nvSpPr>
            <p:cNvPr id="464" name="Google Shape;464;p59"/>
            <p:cNvSpPr/>
            <p:nvPr/>
          </p:nvSpPr>
          <p:spPr>
            <a:xfrm>
              <a:off x="0" y="-1"/>
              <a:ext cx="4639800" cy="3367200"/>
            </a:xfrm>
            <a:prstGeom prst="diagStripe">
              <a:avLst>
                <a:gd name="adj" fmla="val 51202"/>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cxnSp>
          <p:nvCxnSpPr>
            <p:cNvPr id="465" name="Google Shape;465;p59"/>
            <p:cNvCxnSpPr/>
            <p:nvPr/>
          </p:nvCxnSpPr>
          <p:spPr>
            <a:xfrm rot="10800000" flipH="1">
              <a:off x="1433638" y="93"/>
              <a:ext cx="1241100" cy="916500"/>
            </a:xfrm>
            <a:prstGeom prst="straightConnector1">
              <a:avLst/>
            </a:prstGeom>
            <a:noFill/>
            <a:ln w="9525" cap="flat" cmpd="sng">
              <a:solidFill>
                <a:srgbClr val="BFBFBF"/>
              </a:solidFill>
              <a:prstDash val="solid"/>
              <a:miter lim="800000"/>
              <a:headEnd type="none" w="sm" len="sm"/>
              <a:tailEnd type="none" w="sm" len="sm"/>
            </a:ln>
          </p:spPr>
        </p:cxnSp>
        <p:sp>
          <p:nvSpPr>
            <p:cNvPr id="466" name="Google Shape;466;p59"/>
            <p:cNvSpPr/>
            <p:nvPr/>
          </p:nvSpPr>
          <p:spPr>
            <a:xfrm rot="-2178996">
              <a:off x="-192216" y="1140830"/>
              <a:ext cx="1354503" cy="214810"/>
            </a:xfrm>
            <a:prstGeom prst="parallelogram">
              <a:avLst>
                <a:gd name="adj" fmla="val 72003"/>
              </a:avLst>
            </a:prstGeom>
            <a:solidFill>
              <a:srgbClr val="95373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467" name="Google Shape;467;p59"/>
          <p:cNvSpPr/>
          <p:nvPr/>
        </p:nvSpPr>
        <p:spPr>
          <a:xfrm flipH="1">
            <a:off x="5010081" y="1"/>
            <a:ext cx="1085700" cy="479400"/>
          </a:xfrm>
          <a:prstGeom prst="parallelogram">
            <a:avLst>
              <a:gd name="adj" fmla="val 135617"/>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68" name="Google Shape;468;p59" title="Subtitle"/>
          <p:cNvSpPr txBox="1">
            <a:spLocks noGrp="1"/>
          </p:cNvSpPr>
          <p:nvPr>
            <p:ph type="body" idx="1"/>
          </p:nvPr>
        </p:nvSpPr>
        <p:spPr>
          <a:xfrm>
            <a:off x="390370" y="1032699"/>
            <a:ext cx="5526600" cy="4569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2E7A40"/>
              </a:buClr>
              <a:buSzPts val="1500"/>
              <a:buFont typeface="Arial"/>
              <a:buNone/>
              <a:defRPr sz="15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400"/>
              </a:spcBef>
              <a:spcAft>
                <a:spcPts val="0"/>
              </a:spcAft>
              <a:buClr>
                <a:srgbClr val="2E7A40"/>
              </a:buClr>
              <a:buSzPts val="1500"/>
              <a:buFont typeface="Arial"/>
              <a:buNone/>
              <a:defRPr sz="15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rgbClr val="2E7A40"/>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69" name="Google Shape;469;p59"/>
          <p:cNvSpPr txBox="1">
            <a:spLocks noGrp="1"/>
          </p:cNvSpPr>
          <p:nvPr>
            <p:ph type="ftr" idx="11"/>
          </p:nvPr>
        </p:nvSpPr>
        <p:spPr>
          <a:xfrm>
            <a:off x="253898" y="4767263"/>
            <a:ext cx="30861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70" name="Google Shape;470;p59"/>
          <p:cNvSpPr txBox="1">
            <a:spLocks noGrp="1"/>
          </p:cNvSpPr>
          <p:nvPr>
            <p:ph type="sldNum" idx="12"/>
          </p:nvPr>
        </p:nvSpPr>
        <p:spPr>
          <a:xfrm>
            <a:off x="8360228" y="4767263"/>
            <a:ext cx="555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71" name="Google Shape;471;p59" title="Title "/>
          <p:cNvSpPr txBox="1">
            <a:spLocks noGrp="1"/>
          </p:cNvSpPr>
          <p:nvPr>
            <p:ph type="title"/>
          </p:nvPr>
        </p:nvSpPr>
        <p:spPr>
          <a:xfrm>
            <a:off x="389008" y="156771"/>
            <a:ext cx="6249900" cy="861000"/>
          </a:xfrm>
          <a:prstGeom prst="rect">
            <a:avLst/>
          </a:prstGeom>
          <a:noFill/>
          <a:ln>
            <a:noFill/>
          </a:ln>
        </p:spPr>
        <p:txBody>
          <a:bodyPr spcFirstLastPara="1" wrap="square" lIns="68575" tIns="34275" rIns="68575" bIns="0" anchor="b" anchorCtr="0">
            <a:normAutofit/>
          </a:bodyPr>
          <a:lstStyle>
            <a:lvl1pPr lvl="0" algn="l" rtl="0">
              <a:lnSpc>
                <a:spcPct val="90000"/>
              </a:lnSpc>
              <a:spcBef>
                <a:spcPts val="0"/>
              </a:spcBef>
              <a:spcAft>
                <a:spcPts val="0"/>
              </a:spcAft>
              <a:buClr>
                <a:srgbClr val="17375E"/>
              </a:buClr>
              <a:buSzPts val="3000"/>
              <a:buFont typeface="Trebuchet MS"/>
              <a:buNone/>
              <a:defRPr sz="3000" b="1">
                <a:solidFill>
                  <a:srgbClr val="17375E"/>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72" name="Google Shape;472;p59"/>
          <p:cNvSpPr txBox="1">
            <a:spLocks noGrp="1"/>
          </p:cNvSpPr>
          <p:nvPr>
            <p:ph type="body" idx="2"/>
          </p:nvPr>
        </p:nvSpPr>
        <p:spPr>
          <a:xfrm>
            <a:off x="398861" y="1504321"/>
            <a:ext cx="3919200" cy="30630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2E7A40"/>
              </a:buClr>
              <a:buSzPts val="1800"/>
              <a:buFont typeface="Arial"/>
              <a:buNone/>
              <a:defRPr sz="1800" b="0" i="0" u="none" strike="noStrike" cap="none">
                <a:solidFill>
                  <a:schemeClr val="dk1"/>
                </a:solidFill>
                <a:latin typeface="Trebuchet MS"/>
                <a:ea typeface="Trebuchet MS"/>
                <a:cs typeface="Trebuchet MS"/>
                <a:sym typeface="Trebuchet MS"/>
              </a:defRPr>
            </a:lvl1pPr>
            <a:lvl2pPr marL="914400" marR="0" lvl="1" indent="-228600" algn="l" rtl="0">
              <a:lnSpc>
                <a:spcPct val="90000"/>
              </a:lnSpc>
              <a:spcBef>
                <a:spcPts val="400"/>
              </a:spcBef>
              <a:spcAft>
                <a:spcPts val="0"/>
              </a:spcAft>
              <a:buClr>
                <a:srgbClr val="2E7A40"/>
              </a:buClr>
              <a:buSzPts val="1800"/>
              <a:buFont typeface="Arial"/>
              <a:buNone/>
              <a:defRPr sz="1800" b="0"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400"/>
              </a:spcBef>
              <a:spcAft>
                <a:spcPts val="0"/>
              </a:spcAft>
              <a:buClr>
                <a:srgbClr val="2E7A40"/>
              </a:buClr>
              <a:buSzPts val="1800"/>
              <a:buFont typeface="Arial"/>
              <a:buNone/>
              <a:defRPr sz="1800" b="0"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400"/>
              </a:spcBef>
              <a:spcAft>
                <a:spcPts val="0"/>
              </a:spcAft>
              <a:buClr>
                <a:srgbClr val="2E7A40"/>
              </a:buClr>
              <a:buSzPts val="1800"/>
              <a:buFont typeface="Arial"/>
              <a:buNone/>
              <a:defRPr sz="18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400"/>
              </a:spcBef>
              <a:spcAft>
                <a:spcPts val="0"/>
              </a:spcAft>
              <a:buClr>
                <a:srgbClr val="2E7A40"/>
              </a:buClr>
              <a:buSzPts val="1800"/>
              <a:buFont typeface="Arial"/>
              <a:buNone/>
              <a:defRPr sz="1800" b="0" i="0" u="none" strike="noStrike" cap="none">
                <a:solidFill>
                  <a:schemeClr val="l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73" name="Google Shape;473;p59" title="Chart"/>
          <p:cNvSpPr>
            <a:spLocks noGrp="1"/>
          </p:cNvSpPr>
          <p:nvPr>
            <p:ph type="chart" idx="3"/>
          </p:nvPr>
        </p:nvSpPr>
        <p:spPr>
          <a:xfrm>
            <a:off x="4347086" y="1504321"/>
            <a:ext cx="4289700" cy="3063300"/>
          </a:xfrm>
          <a:prstGeom prst="rect">
            <a:avLst/>
          </a:prstGeom>
          <a:noFill/>
          <a:ln>
            <a:noFill/>
          </a:ln>
        </p:spPr>
        <p:txBody>
          <a:bodyPr spcFirstLastPara="1" wrap="square" lIns="68550" tIns="34275" rIns="68550" bIns="34275" anchor="t" anchorCtr="0">
            <a:noAutofit/>
          </a:bodyPr>
          <a:lstStyle>
            <a:lvl1pPr marR="0" lvl="0" algn="ctr" rtl="0">
              <a:lnSpc>
                <a:spcPct val="90000"/>
              </a:lnSpc>
              <a:spcBef>
                <a:spcPts val="800"/>
              </a:spcBef>
              <a:spcAft>
                <a:spcPts val="0"/>
              </a:spcAft>
              <a:buClr>
                <a:srgbClr val="2E7A40"/>
              </a:buClr>
              <a:buSzPts val="1500"/>
              <a:buFont typeface="Arial"/>
              <a:buNone/>
              <a:defRPr sz="15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rgbClr val="2E7A40"/>
              </a:buClr>
              <a:buSzPts val="1500"/>
              <a:buFont typeface="Arial"/>
              <a:buChar char="•"/>
              <a:defRPr sz="15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rgbClr val="2E7A40"/>
              </a:buClr>
              <a:buSzPts val="1400"/>
              <a:buFont typeface="Arial"/>
              <a:buChar char="•"/>
              <a:defRPr sz="14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474" name="Google Shape;474;p5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850332" y="0"/>
            <a:ext cx="1293668" cy="54889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07">
          <p15:clr>
            <a:srgbClr val="FBAE40"/>
          </p15:clr>
        </p15:guide>
        <p15:guide id="2" pos="2880">
          <p15:clr>
            <a:srgbClr val="FBAE40"/>
          </p15:clr>
        </p15:guide>
        <p15:guide id="3" pos="583">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475"/>
        <p:cNvGrpSpPr/>
        <p:nvPr/>
      </p:nvGrpSpPr>
      <p:grpSpPr>
        <a:xfrm>
          <a:off x="0" y="0"/>
          <a:ext cx="0" cy="0"/>
          <a:chOff x="0" y="0"/>
          <a:chExt cx="0" cy="0"/>
        </a:xfrm>
      </p:grpSpPr>
      <p:sp>
        <p:nvSpPr>
          <p:cNvPr id="476" name="Google Shape;476;p60" title="Table"/>
          <p:cNvSpPr>
            <a:spLocks noGrp="1"/>
          </p:cNvSpPr>
          <p:nvPr>
            <p:ph type="tbl" idx="2"/>
          </p:nvPr>
        </p:nvSpPr>
        <p:spPr>
          <a:xfrm>
            <a:off x="398533" y="1998602"/>
            <a:ext cx="8245200" cy="2574900"/>
          </a:xfrm>
          <a:prstGeom prst="rect">
            <a:avLst/>
          </a:prstGeom>
          <a:noFill/>
          <a:ln>
            <a:noFill/>
          </a:ln>
        </p:spPr>
        <p:txBody>
          <a:bodyPr spcFirstLastPara="1" wrap="square" lIns="68550" tIns="34275" rIns="68550" bIns="34275" anchor="t" anchorCtr="0">
            <a:noAutofit/>
          </a:bodyPr>
          <a:lstStyle>
            <a:lvl1pPr marR="0" lvl="0" algn="ctr" rtl="0">
              <a:spcBef>
                <a:spcPts val="0"/>
              </a:spcBef>
              <a:spcAft>
                <a:spcPts val="0"/>
              </a:spcAft>
              <a:buClr>
                <a:schemeClr val="dk1"/>
              </a:buClr>
              <a:buSzPts val="1500"/>
              <a:buFont typeface="Calibri"/>
              <a:buNone/>
              <a:defRPr sz="15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grpSp>
        <p:nvGrpSpPr>
          <p:cNvPr id="477" name="Google Shape;477;p60"/>
          <p:cNvGrpSpPr/>
          <p:nvPr/>
        </p:nvGrpSpPr>
        <p:grpSpPr>
          <a:xfrm flipH="1">
            <a:off x="5670930" y="1"/>
            <a:ext cx="3573049" cy="2655711"/>
            <a:chOff x="-124265" y="-1"/>
            <a:chExt cx="4764065" cy="3367200"/>
          </a:xfrm>
        </p:grpSpPr>
        <p:sp>
          <p:nvSpPr>
            <p:cNvPr id="478" name="Google Shape;478;p60"/>
            <p:cNvSpPr/>
            <p:nvPr/>
          </p:nvSpPr>
          <p:spPr>
            <a:xfrm>
              <a:off x="0" y="-1"/>
              <a:ext cx="4639800" cy="3367200"/>
            </a:xfrm>
            <a:prstGeom prst="diagStripe">
              <a:avLst>
                <a:gd name="adj" fmla="val 51202"/>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cxnSp>
          <p:nvCxnSpPr>
            <p:cNvPr id="479" name="Google Shape;479;p60"/>
            <p:cNvCxnSpPr/>
            <p:nvPr/>
          </p:nvCxnSpPr>
          <p:spPr>
            <a:xfrm rot="10800000" flipH="1">
              <a:off x="1433638" y="93"/>
              <a:ext cx="1241100" cy="916500"/>
            </a:xfrm>
            <a:prstGeom prst="straightConnector1">
              <a:avLst/>
            </a:prstGeom>
            <a:noFill/>
            <a:ln w="9525" cap="flat" cmpd="sng">
              <a:solidFill>
                <a:srgbClr val="BFBFBF"/>
              </a:solidFill>
              <a:prstDash val="solid"/>
              <a:miter lim="800000"/>
              <a:headEnd type="none" w="sm" len="sm"/>
              <a:tailEnd type="none" w="sm" len="sm"/>
            </a:ln>
          </p:spPr>
        </p:cxnSp>
        <p:sp>
          <p:nvSpPr>
            <p:cNvPr id="480" name="Google Shape;480;p60"/>
            <p:cNvSpPr/>
            <p:nvPr/>
          </p:nvSpPr>
          <p:spPr>
            <a:xfrm rot="-2178996">
              <a:off x="-192216" y="1140830"/>
              <a:ext cx="1354503" cy="214810"/>
            </a:xfrm>
            <a:prstGeom prst="parallelogram">
              <a:avLst>
                <a:gd name="adj" fmla="val 72003"/>
              </a:avLst>
            </a:prstGeom>
            <a:solidFill>
              <a:srgbClr val="95373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481" name="Google Shape;481;p60"/>
          <p:cNvSpPr/>
          <p:nvPr/>
        </p:nvSpPr>
        <p:spPr>
          <a:xfrm flipH="1">
            <a:off x="5010081" y="1"/>
            <a:ext cx="1085700" cy="479400"/>
          </a:xfrm>
          <a:prstGeom prst="parallelogram">
            <a:avLst>
              <a:gd name="adj" fmla="val 135617"/>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82" name="Google Shape;482;p60" title="Subtitle"/>
          <p:cNvSpPr txBox="1">
            <a:spLocks noGrp="1"/>
          </p:cNvSpPr>
          <p:nvPr>
            <p:ph type="body" idx="1"/>
          </p:nvPr>
        </p:nvSpPr>
        <p:spPr>
          <a:xfrm>
            <a:off x="390370" y="1032699"/>
            <a:ext cx="5526600" cy="4569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2E7A40"/>
              </a:buClr>
              <a:buSzPts val="1500"/>
              <a:buFont typeface="Arial"/>
              <a:buNone/>
              <a:defRPr sz="15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400"/>
              </a:spcBef>
              <a:spcAft>
                <a:spcPts val="0"/>
              </a:spcAft>
              <a:buClr>
                <a:srgbClr val="2E7A40"/>
              </a:buClr>
              <a:buSzPts val="1500"/>
              <a:buFont typeface="Arial"/>
              <a:buNone/>
              <a:defRPr sz="15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rgbClr val="2E7A40"/>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83" name="Google Shape;483;p60"/>
          <p:cNvSpPr txBox="1">
            <a:spLocks noGrp="1"/>
          </p:cNvSpPr>
          <p:nvPr>
            <p:ph type="ftr" idx="11"/>
          </p:nvPr>
        </p:nvSpPr>
        <p:spPr>
          <a:xfrm>
            <a:off x="253898" y="4767263"/>
            <a:ext cx="30861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84" name="Google Shape;484;p60"/>
          <p:cNvSpPr txBox="1">
            <a:spLocks noGrp="1"/>
          </p:cNvSpPr>
          <p:nvPr>
            <p:ph type="sldNum" idx="12"/>
          </p:nvPr>
        </p:nvSpPr>
        <p:spPr>
          <a:xfrm>
            <a:off x="8360228" y="4767263"/>
            <a:ext cx="555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85" name="Google Shape;485;p60" title="Title "/>
          <p:cNvSpPr txBox="1">
            <a:spLocks noGrp="1"/>
          </p:cNvSpPr>
          <p:nvPr>
            <p:ph type="title"/>
          </p:nvPr>
        </p:nvSpPr>
        <p:spPr>
          <a:xfrm>
            <a:off x="389008" y="156771"/>
            <a:ext cx="6249900" cy="861000"/>
          </a:xfrm>
          <a:prstGeom prst="rect">
            <a:avLst/>
          </a:prstGeom>
          <a:noFill/>
          <a:ln>
            <a:noFill/>
          </a:ln>
        </p:spPr>
        <p:txBody>
          <a:bodyPr spcFirstLastPara="1" wrap="square" lIns="68575" tIns="34275" rIns="68575" bIns="0" anchor="b" anchorCtr="0">
            <a:normAutofit/>
          </a:bodyPr>
          <a:lstStyle>
            <a:lvl1pPr lvl="0" algn="l" rtl="0">
              <a:lnSpc>
                <a:spcPct val="90000"/>
              </a:lnSpc>
              <a:spcBef>
                <a:spcPts val="0"/>
              </a:spcBef>
              <a:spcAft>
                <a:spcPts val="0"/>
              </a:spcAft>
              <a:buClr>
                <a:srgbClr val="17375E"/>
              </a:buClr>
              <a:buSzPts val="3000"/>
              <a:buFont typeface="Trebuchet MS"/>
              <a:buNone/>
              <a:defRPr sz="3000" b="1">
                <a:solidFill>
                  <a:srgbClr val="17375E"/>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486" name="Google Shape;486;p6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850332" y="0"/>
            <a:ext cx="1293668" cy="54889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07">
          <p15:clr>
            <a:srgbClr val="FBAE40"/>
          </p15:clr>
        </p15:guide>
        <p15:guide id="2" pos="2880">
          <p15:clr>
            <a:srgbClr val="FBAE40"/>
          </p15:clr>
        </p15:guide>
        <p15:guide id="3" pos="583">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eamwork Full Picture 1">
  <p:cSld name="Teamwork Full Picture 1">
    <p:spTree>
      <p:nvGrpSpPr>
        <p:cNvPr id="1" name="Shape 487"/>
        <p:cNvGrpSpPr/>
        <p:nvPr/>
      </p:nvGrpSpPr>
      <p:grpSpPr>
        <a:xfrm>
          <a:off x="0" y="0"/>
          <a:ext cx="0" cy="0"/>
          <a:chOff x="0" y="0"/>
          <a:chExt cx="0" cy="0"/>
        </a:xfrm>
      </p:grpSpPr>
      <p:sp>
        <p:nvSpPr>
          <p:cNvPr id="488" name="Google Shape;488;p61"/>
          <p:cNvSpPr/>
          <p:nvPr/>
        </p:nvSpPr>
        <p:spPr>
          <a:xfrm rot="10800000" flipH="1">
            <a:off x="0" y="-1"/>
            <a:ext cx="8810400" cy="4724400"/>
          </a:xfrm>
          <a:prstGeom prst="rtTriangle">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cxnSp>
        <p:nvCxnSpPr>
          <p:cNvPr id="489" name="Google Shape;489;p61"/>
          <p:cNvCxnSpPr/>
          <p:nvPr/>
        </p:nvCxnSpPr>
        <p:spPr>
          <a:xfrm rot="10800000" flipH="1">
            <a:off x="0" y="4008493"/>
            <a:ext cx="1771800" cy="930900"/>
          </a:xfrm>
          <a:prstGeom prst="straightConnector1">
            <a:avLst/>
          </a:prstGeom>
          <a:noFill/>
          <a:ln w="9525" cap="flat" cmpd="sng">
            <a:solidFill>
              <a:srgbClr val="7F7F7F"/>
            </a:solidFill>
            <a:prstDash val="solid"/>
            <a:miter lim="800000"/>
            <a:headEnd type="none" w="sm" len="sm"/>
            <a:tailEnd type="none" w="sm" len="sm"/>
          </a:ln>
        </p:spPr>
      </p:cxnSp>
      <p:pic>
        <p:nvPicPr>
          <p:cNvPr id="490" name="Google Shape;490;p6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67380" y="257173"/>
            <a:ext cx="7324973" cy="4653645"/>
          </a:xfrm>
          <a:prstGeom prst="rect">
            <a:avLst/>
          </a:prstGeom>
          <a:noFill/>
          <a:ln>
            <a:noFill/>
          </a:ln>
        </p:spPr>
      </p:pic>
      <p:sp>
        <p:nvSpPr>
          <p:cNvPr id="491" name="Google Shape;491;p61" title="Title "/>
          <p:cNvSpPr txBox="1">
            <a:spLocks noGrp="1"/>
          </p:cNvSpPr>
          <p:nvPr>
            <p:ph type="title"/>
          </p:nvPr>
        </p:nvSpPr>
        <p:spPr>
          <a:xfrm>
            <a:off x="269422" y="419102"/>
            <a:ext cx="4367400" cy="705000"/>
          </a:xfrm>
          <a:prstGeom prst="rect">
            <a:avLst/>
          </a:prstGeom>
          <a:solidFill>
            <a:schemeClr val="lt1">
              <a:alpha val="89800"/>
            </a:schemeClr>
          </a:solidFill>
          <a:ln>
            <a:noFill/>
          </a:ln>
        </p:spPr>
        <p:txBody>
          <a:bodyPr spcFirstLastPara="1" wrap="square" lIns="216000" tIns="34275" rIns="68575" bIns="0" anchor="ctr" anchorCtr="0">
            <a:normAutofit/>
          </a:bodyPr>
          <a:lstStyle>
            <a:lvl1pPr lvl="0" algn="l" rtl="0">
              <a:lnSpc>
                <a:spcPct val="90000"/>
              </a:lnSpc>
              <a:spcBef>
                <a:spcPts val="0"/>
              </a:spcBef>
              <a:spcAft>
                <a:spcPts val="0"/>
              </a:spcAft>
              <a:buClr>
                <a:schemeClr val="dk1"/>
              </a:buClr>
              <a:buSzPts val="2400"/>
              <a:buFont typeface="Trebuchet MS"/>
              <a:buNone/>
              <a:defRPr sz="2400" b="1">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Puzzle Full Picture 2">
  <p:cSld name="Puzzle Full Picture 2">
    <p:spTree>
      <p:nvGrpSpPr>
        <p:cNvPr id="1" name="Shape 492"/>
        <p:cNvGrpSpPr/>
        <p:nvPr/>
      </p:nvGrpSpPr>
      <p:grpSpPr>
        <a:xfrm>
          <a:off x="0" y="0"/>
          <a:ext cx="0" cy="0"/>
          <a:chOff x="0" y="0"/>
          <a:chExt cx="0" cy="0"/>
        </a:xfrm>
      </p:grpSpPr>
      <p:sp>
        <p:nvSpPr>
          <p:cNvPr id="493" name="Google Shape;493;p62"/>
          <p:cNvSpPr/>
          <p:nvPr/>
        </p:nvSpPr>
        <p:spPr>
          <a:xfrm rot="10800000" flipH="1">
            <a:off x="0" y="-1"/>
            <a:ext cx="8810400" cy="4724400"/>
          </a:xfrm>
          <a:prstGeom prst="rtTriangle">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cxnSp>
        <p:nvCxnSpPr>
          <p:cNvPr id="494" name="Google Shape;494;p62"/>
          <p:cNvCxnSpPr/>
          <p:nvPr/>
        </p:nvCxnSpPr>
        <p:spPr>
          <a:xfrm rot="10800000" flipH="1">
            <a:off x="0" y="4008493"/>
            <a:ext cx="1771800" cy="930900"/>
          </a:xfrm>
          <a:prstGeom prst="straightConnector1">
            <a:avLst/>
          </a:prstGeom>
          <a:noFill/>
          <a:ln w="9525" cap="flat" cmpd="sng">
            <a:solidFill>
              <a:srgbClr val="7F7F7F"/>
            </a:solidFill>
            <a:prstDash val="solid"/>
            <a:miter lim="800000"/>
            <a:headEnd type="none" w="sm" len="sm"/>
            <a:tailEnd type="none" w="sm" len="sm"/>
          </a:ln>
        </p:spPr>
      </p:cxnSp>
      <p:pic>
        <p:nvPicPr>
          <p:cNvPr id="495" name="Google Shape;495;p6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3983530" y="285749"/>
            <a:ext cx="4964888" cy="4653644"/>
          </a:xfrm>
          <a:prstGeom prst="rect">
            <a:avLst/>
          </a:prstGeom>
          <a:noFill/>
          <a:ln>
            <a:noFill/>
          </a:ln>
        </p:spPr>
      </p:pic>
      <p:sp>
        <p:nvSpPr>
          <p:cNvPr id="496" name="Google Shape;496;p62" title="Title "/>
          <p:cNvSpPr txBox="1">
            <a:spLocks noGrp="1"/>
          </p:cNvSpPr>
          <p:nvPr>
            <p:ph type="title"/>
          </p:nvPr>
        </p:nvSpPr>
        <p:spPr>
          <a:xfrm>
            <a:off x="295139" y="1696404"/>
            <a:ext cx="3529500" cy="705000"/>
          </a:xfrm>
          <a:prstGeom prst="rect">
            <a:avLst/>
          </a:prstGeom>
          <a:solidFill>
            <a:schemeClr val="lt1">
              <a:alpha val="89800"/>
            </a:schemeClr>
          </a:solidFill>
          <a:ln>
            <a:noFill/>
          </a:ln>
        </p:spPr>
        <p:txBody>
          <a:bodyPr spcFirstLastPara="1" wrap="square" lIns="216000" tIns="34275" rIns="68575" bIns="0" anchor="ctr" anchorCtr="0">
            <a:normAutofit/>
          </a:bodyPr>
          <a:lstStyle>
            <a:lvl1pPr lvl="0" algn="l" rtl="0">
              <a:lnSpc>
                <a:spcPct val="90000"/>
              </a:lnSpc>
              <a:spcBef>
                <a:spcPts val="0"/>
              </a:spcBef>
              <a:spcAft>
                <a:spcPts val="0"/>
              </a:spcAft>
              <a:buClr>
                <a:schemeClr val="dk1"/>
              </a:buClr>
              <a:buSzPts val="2400"/>
              <a:buFont typeface="Trebuchet MS"/>
              <a:buNone/>
              <a:defRPr sz="2400" b="1">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Conflict Funny Full Picture 3">
  <p:cSld name="Conflict Funny Full Picture 3">
    <p:spTree>
      <p:nvGrpSpPr>
        <p:cNvPr id="1" name="Shape 497"/>
        <p:cNvGrpSpPr/>
        <p:nvPr/>
      </p:nvGrpSpPr>
      <p:grpSpPr>
        <a:xfrm>
          <a:off x="0" y="0"/>
          <a:ext cx="0" cy="0"/>
          <a:chOff x="0" y="0"/>
          <a:chExt cx="0" cy="0"/>
        </a:xfrm>
      </p:grpSpPr>
      <p:sp>
        <p:nvSpPr>
          <p:cNvPr id="498" name="Google Shape;498;p63"/>
          <p:cNvSpPr/>
          <p:nvPr/>
        </p:nvSpPr>
        <p:spPr>
          <a:xfrm rot="10800000" flipH="1">
            <a:off x="0" y="-1"/>
            <a:ext cx="8810400" cy="4724400"/>
          </a:xfrm>
          <a:prstGeom prst="rtTriangle">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cxnSp>
        <p:nvCxnSpPr>
          <p:cNvPr id="499" name="Google Shape;499;p63"/>
          <p:cNvCxnSpPr/>
          <p:nvPr/>
        </p:nvCxnSpPr>
        <p:spPr>
          <a:xfrm rot="10800000" flipH="1">
            <a:off x="0" y="4008493"/>
            <a:ext cx="1771800" cy="930900"/>
          </a:xfrm>
          <a:prstGeom prst="straightConnector1">
            <a:avLst/>
          </a:prstGeom>
          <a:noFill/>
          <a:ln w="9525" cap="flat" cmpd="sng">
            <a:solidFill>
              <a:srgbClr val="7F7F7F"/>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Conflict/Stress Serious Full Picture 4">
  <p:cSld name="Conflict/Stress Serious Full Picture 4">
    <p:spTree>
      <p:nvGrpSpPr>
        <p:cNvPr id="1" name="Shape 500"/>
        <p:cNvGrpSpPr/>
        <p:nvPr/>
      </p:nvGrpSpPr>
      <p:grpSpPr>
        <a:xfrm>
          <a:off x="0" y="0"/>
          <a:ext cx="0" cy="0"/>
          <a:chOff x="0" y="0"/>
          <a:chExt cx="0" cy="0"/>
        </a:xfrm>
      </p:grpSpPr>
      <p:sp>
        <p:nvSpPr>
          <p:cNvPr id="501" name="Google Shape;501;p64"/>
          <p:cNvSpPr/>
          <p:nvPr/>
        </p:nvSpPr>
        <p:spPr>
          <a:xfrm rot="10800000" flipH="1">
            <a:off x="0" y="-1"/>
            <a:ext cx="8810400" cy="4724400"/>
          </a:xfrm>
          <a:prstGeom prst="rtTriangle">
            <a:avLst/>
          </a:prstGeom>
          <a:solidFill>
            <a:srgbClr val="C0C0C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cxnSp>
        <p:nvCxnSpPr>
          <p:cNvPr id="502" name="Google Shape;502;p64"/>
          <p:cNvCxnSpPr/>
          <p:nvPr/>
        </p:nvCxnSpPr>
        <p:spPr>
          <a:xfrm rot="10800000" flipH="1">
            <a:off x="0" y="4008493"/>
            <a:ext cx="1771800" cy="930900"/>
          </a:xfrm>
          <a:prstGeom prst="straightConnector1">
            <a:avLst/>
          </a:prstGeom>
          <a:noFill/>
          <a:ln w="9525" cap="flat" cmpd="sng">
            <a:solidFill>
              <a:srgbClr val="7F7F7F"/>
            </a:solidFill>
            <a:prstDash val="solid"/>
            <a:miter lim="800000"/>
            <a:headEnd type="none" w="sm" len="sm"/>
            <a:tailEnd type="none" w="sm" len="sm"/>
          </a:ln>
        </p:spPr>
      </p:cxnSp>
      <p:pic>
        <p:nvPicPr>
          <p:cNvPr id="503" name="Google Shape;503;p6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051022" y="285749"/>
            <a:ext cx="6976977" cy="4653644"/>
          </a:xfrm>
          <a:prstGeom prst="rect">
            <a:avLst/>
          </a:prstGeom>
          <a:noFill/>
          <a:ln>
            <a:noFill/>
          </a:ln>
        </p:spPr>
      </p:pic>
      <p:sp>
        <p:nvSpPr>
          <p:cNvPr id="504" name="Google Shape;504;p64" title="Title "/>
          <p:cNvSpPr txBox="1">
            <a:spLocks noGrp="1"/>
          </p:cNvSpPr>
          <p:nvPr>
            <p:ph type="title"/>
          </p:nvPr>
        </p:nvSpPr>
        <p:spPr>
          <a:xfrm>
            <a:off x="189160" y="379426"/>
            <a:ext cx="1785900" cy="989400"/>
          </a:xfrm>
          <a:prstGeom prst="rect">
            <a:avLst/>
          </a:prstGeom>
          <a:solidFill>
            <a:srgbClr val="953735">
              <a:alpha val="89800"/>
            </a:srgbClr>
          </a:solidFill>
          <a:ln>
            <a:noFill/>
          </a:ln>
        </p:spPr>
        <p:txBody>
          <a:bodyPr spcFirstLastPara="1" wrap="square" lIns="216000" tIns="34275" rIns="68575" bIns="0" anchor="ctr" anchorCtr="0">
            <a:normAutofit/>
          </a:bodyPr>
          <a:lstStyle>
            <a:lvl1pPr lvl="0" algn="l" rtl="0">
              <a:lnSpc>
                <a:spcPct val="90000"/>
              </a:lnSpc>
              <a:spcBef>
                <a:spcPts val="0"/>
              </a:spcBef>
              <a:spcAft>
                <a:spcPts val="0"/>
              </a:spcAft>
              <a:buClr>
                <a:schemeClr val="lt1"/>
              </a:buClr>
              <a:buSzPts val="2400"/>
              <a:buFont typeface="Trebuchet MS"/>
              <a:buNone/>
              <a:defRPr sz="2400" b="1">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Seasons/Phases Full Picture 5">
  <p:cSld name="Seasons/Phases Full Picture 5">
    <p:spTree>
      <p:nvGrpSpPr>
        <p:cNvPr id="1" name="Shape 505"/>
        <p:cNvGrpSpPr/>
        <p:nvPr/>
      </p:nvGrpSpPr>
      <p:grpSpPr>
        <a:xfrm>
          <a:off x="0" y="0"/>
          <a:ext cx="0" cy="0"/>
          <a:chOff x="0" y="0"/>
          <a:chExt cx="0" cy="0"/>
        </a:xfrm>
      </p:grpSpPr>
      <p:sp>
        <p:nvSpPr>
          <p:cNvPr id="506" name="Google Shape;506;p65"/>
          <p:cNvSpPr/>
          <p:nvPr/>
        </p:nvSpPr>
        <p:spPr>
          <a:xfrm rot="10800000" flipH="1">
            <a:off x="0" y="-1"/>
            <a:ext cx="8810400" cy="4724400"/>
          </a:xfrm>
          <a:prstGeom prst="rtTriangle">
            <a:avLst/>
          </a:prstGeom>
          <a:solidFill>
            <a:srgbClr val="C0C0C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cxnSp>
        <p:nvCxnSpPr>
          <p:cNvPr id="507" name="Google Shape;507;p65"/>
          <p:cNvCxnSpPr/>
          <p:nvPr/>
        </p:nvCxnSpPr>
        <p:spPr>
          <a:xfrm rot="10800000" flipH="1">
            <a:off x="0" y="4008493"/>
            <a:ext cx="1771800" cy="930900"/>
          </a:xfrm>
          <a:prstGeom prst="straightConnector1">
            <a:avLst/>
          </a:prstGeom>
          <a:noFill/>
          <a:ln w="9525" cap="flat" cmpd="sng">
            <a:solidFill>
              <a:srgbClr val="7F7F7F"/>
            </a:solidFill>
            <a:prstDash val="solid"/>
            <a:miter lim="800000"/>
            <a:headEnd type="none" w="sm" len="sm"/>
            <a:tailEnd type="none" w="sm" len="sm"/>
          </a:ln>
        </p:spPr>
      </p:cxnSp>
      <p:pic>
        <p:nvPicPr>
          <p:cNvPr id="508" name="Google Shape;508;p6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42826" y="938430"/>
            <a:ext cx="7324972" cy="3874912"/>
          </a:xfrm>
          <a:prstGeom prst="rect">
            <a:avLst/>
          </a:prstGeom>
          <a:noFill/>
          <a:ln>
            <a:noFill/>
          </a:ln>
        </p:spPr>
      </p:pic>
      <p:sp>
        <p:nvSpPr>
          <p:cNvPr id="509" name="Google Shape;509;p65" title="Title "/>
          <p:cNvSpPr txBox="1">
            <a:spLocks noGrp="1"/>
          </p:cNvSpPr>
          <p:nvPr>
            <p:ph type="title"/>
          </p:nvPr>
        </p:nvSpPr>
        <p:spPr>
          <a:xfrm>
            <a:off x="742826" y="118710"/>
            <a:ext cx="4367400" cy="705000"/>
          </a:xfrm>
          <a:prstGeom prst="rect">
            <a:avLst/>
          </a:prstGeom>
          <a:solidFill>
            <a:schemeClr val="lt1">
              <a:alpha val="89800"/>
            </a:schemeClr>
          </a:solidFill>
          <a:ln>
            <a:noFill/>
          </a:ln>
        </p:spPr>
        <p:txBody>
          <a:bodyPr spcFirstLastPara="1" wrap="square" lIns="216000" tIns="34275" rIns="68575" bIns="0" anchor="ctr" anchorCtr="0">
            <a:normAutofit/>
          </a:bodyPr>
          <a:lstStyle>
            <a:lvl1pPr lvl="0" algn="l" rtl="0">
              <a:lnSpc>
                <a:spcPct val="90000"/>
              </a:lnSpc>
              <a:spcBef>
                <a:spcPts val="0"/>
              </a:spcBef>
              <a:spcAft>
                <a:spcPts val="0"/>
              </a:spcAft>
              <a:buClr>
                <a:schemeClr val="dk1"/>
              </a:buClr>
              <a:buSzPts val="2400"/>
              <a:buFont typeface="Trebuchet MS"/>
              <a:buNone/>
              <a:defRPr sz="2400" b="1">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Streamlining Full Picture 6">
  <p:cSld name="Streamlining Full Picture 6">
    <p:spTree>
      <p:nvGrpSpPr>
        <p:cNvPr id="1" name="Shape 510"/>
        <p:cNvGrpSpPr/>
        <p:nvPr/>
      </p:nvGrpSpPr>
      <p:grpSpPr>
        <a:xfrm>
          <a:off x="0" y="0"/>
          <a:ext cx="0" cy="0"/>
          <a:chOff x="0" y="0"/>
          <a:chExt cx="0" cy="0"/>
        </a:xfrm>
      </p:grpSpPr>
      <p:sp>
        <p:nvSpPr>
          <p:cNvPr id="511" name="Google Shape;511;p66"/>
          <p:cNvSpPr/>
          <p:nvPr/>
        </p:nvSpPr>
        <p:spPr>
          <a:xfrm rot="10800000" flipH="1">
            <a:off x="0" y="2"/>
            <a:ext cx="8810400" cy="4724400"/>
          </a:xfrm>
          <a:prstGeom prst="rtTriangle">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cxnSp>
        <p:nvCxnSpPr>
          <p:cNvPr id="512" name="Google Shape;512;p66"/>
          <p:cNvCxnSpPr/>
          <p:nvPr/>
        </p:nvCxnSpPr>
        <p:spPr>
          <a:xfrm rot="10800000" flipH="1">
            <a:off x="0" y="4008493"/>
            <a:ext cx="1771800" cy="930900"/>
          </a:xfrm>
          <a:prstGeom prst="straightConnector1">
            <a:avLst/>
          </a:prstGeom>
          <a:noFill/>
          <a:ln w="9525" cap="flat" cmpd="sng">
            <a:solidFill>
              <a:srgbClr val="7F7F7F"/>
            </a:solidFill>
            <a:prstDash val="solid"/>
            <a:miter lim="800000"/>
            <a:headEnd type="none" w="sm" len="sm"/>
            <a:tailEnd type="none" w="sm" len="sm"/>
          </a:ln>
        </p:spPr>
      </p:cxnSp>
      <p:sp>
        <p:nvSpPr>
          <p:cNvPr id="513" name="Google Shape;513;p66" title="Title "/>
          <p:cNvSpPr txBox="1">
            <a:spLocks noGrp="1"/>
          </p:cNvSpPr>
          <p:nvPr>
            <p:ph type="title"/>
          </p:nvPr>
        </p:nvSpPr>
        <p:spPr>
          <a:xfrm>
            <a:off x="983797" y="564834"/>
            <a:ext cx="4367400" cy="705000"/>
          </a:xfrm>
          <a:prstGeom prst="rect">
            <a:avLst/>
          </a:prstGeom>
          <a:solidFill>
            <a:schemeClr val="lt1">
              <a:alpha val="89800"/>
            </a:schemeClr>
          </a:solidFill>
          <a:ln>
            <a:noFill/>
          </a:ln>
        </p:spPr>
        <p:txBody>
          <a:bodyPr spcFirstLastPara="1" wrap="square" lIns="216000" tIns="34275" rIns="68575" bIns="0" anchor="ctr" anchorCtr="0">
            <a:normAutofit/>
          </a:bodyPr>
          <a:lstStyle>
            <a:lvl1pPr lvl="0" algn="l" rtl="0">
              <a:lnSpc>
                <a:spcPct val="90000"/>
              </a:lnSpc>
              <a:spcBef>
                <a:spcPts val="0"/>
              </a:spcBef>
              <a:spcAft>
                <a:spcPts val="0"/>
              </a:spcAft>
              <a:buClr>
                <a:schemeClr val="dk1"/>
              </a:buClr>
              <a:buSzPts val="2400"/>
              <a:buFont typeface="Trebuchet MS"/>
              <a:buNone/>
              <a:defRPr sz="2400" b="1">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Urban Flag Full Picture 7">
  <p:cSld name="Urban Flag Full Picture 7">
    <p:spTree>
      <p:nvGrpSpPr>
        <p:cNvPr id="1" name="Shape 514"/>
        <p:cNvGrpSpPr/>
        <p:nvPr/>
      </p:nvGrpSpPr>
      <p:grpSpPr>
        <a:xfrm>
          <a:off x="0" y="0"/>
          <a:ext cx="0" cy="0"/>
          <a:chOff x="0" y="0"/>
          <a:chExt cx="0" cy="0"/>
        </a:xfrm>
      </p:grpSpPr>
      <p:sp>
        <p:nvSpPr>
          <p:cNvPr id="515" name="Google Shape;515;p67"/>
          <p:cNvSpPr/>
          <p:nvPr/>
        </p:nvSpPr>
        <p:spPr>
          <a:xfrm rot="10800000" flipH="1">
            <a:off x="0" y="-1"/>
            <a:ext cx="8810400" cy="4724400"/>
          </a:xfrm>
          <a:prstGeom prst="rtTriangle">
            <a:avLst/>
          </a:prstGeom>
          <a:solidFill>
            <a:srgbClr val="FED65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cxnSp>
        <p:nvCxnSpPr>
          <p:cNvPr id="516" name="Google Shape;516;p67"/>
          <p:cNvCxnSpPr/>
          <p:nvPr/>
        </p:nvCxnSpPr>
        <p:spPr>
          <a:xfrm rot="10800000" flipH="1">
            <a:off x="0" y="4008493"/>
            <a:ext cx="1771800" cy="930900"/>
          </a:xfrm>
          <a:prstGeom prst="straightConnector1">
            <a:avLst/>
          </a:prstGeom>
          <a:noFill/>
          <a:ln w="9525" cap="flat" cmpd="sng">
            <a:solidFill>
              <a:srgbClr val="7F7F7F"/>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hank you">
  <p:cSld name="Thank you">
    <p:spTree>
      <p:nvGrpSpPr>
        <p:cNvPr id="1" name="Shape 517"/>
        <p:cNvGrpSpPr/>
        <p:nvPr/>
      </p:nvGrpSpPr>
      <p:grpSpPr>
        <a:xfrm>
          <a:off x="0" y="0"/>
          <a:ext cx="0" cy="0"/>
          <a:chOff x="0" y="0"/>
          <a:chExt cx="0" cy="0"/>
        </a:xfrm>
      </p:grpSpPr>
      <p:sp>
        <p:nvSpPr>
          <p:cNvPr id="518" name="Google Shape;518;p68" title="Title"/>
          <p:cNvSpPr txBox="1">
            <a:spLocks noGrp="1"/>
          </p:cNvSpPr>
          <p:nvPr>
            <p:ph type="ctrTitle"/>
          </p:nvPr>
        </p:nvSpPr>
        <p:spPr>
          <a:xfrm>
            <a:off x="5141533" y="1326698"/>
            <a:ext cx="3640200" cy="1212300"/>
          </a:xfrm>
          <a:prstGeom prst="rect">
            <a:avLst/>
          </a:prstGeom>
          <a:noFill/>
          <a:ln>
            <a:noFill/>
          </a:ln>
        </p:spPr>
        <p:txBody>
          <a:bodyPr spcFirstLastPara="1" wrap="square" lIns="68575" tIns="34275" rIns="68575" bIns="0" anchor="b" anchorCtr="0">
            <a:normAutofit/>
          </a:bodyPr>
          <a:lstStyle>
            <a:lvl1pPr lvl="0" algn="l" rtl="0">
              <a:lnSpc>
                <a:spcPct val="90000"/>
              </a:lnSpc>
              <a:spcBef>
                <a:spcPts val="0"/>
              </a:spcBef>
              <a:spcAft>
                <a:spcPts val="0"/>
              </a:spcAft>
              <a:buClr>
                <a:srgbClr val="17375E"/>
              </a:buClr>
              <a:buSzPts val="3000"/>
              <a:buFont typeface="Trebuchet MS"/>
              <a:buNone/>
              <a:defRPr sz="3000" b="1">
                <a:solidFill>
                  <a:srgbClr val="17375E"/>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19" name="Google Shape;519;p68"/>
          <p:cNvSpPr txBox="1">
            <a:spLocks noGrp="1"/>
          </p:cNvSpPr>
          <p:nvPr>
            <p:ph type="body" idx="1"/>
          </p:nvPr>
        </p:nvSpPr>
        <p:spPr>
          <a:xfrm>
            <a:off x="5364277" y="2585766"/>
            <a:ext cx="2584500" cy="2160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2E7A40"/>
              </a:buClr>
              <a:buSzPts val="1200"/>
              <a:buFont typeface="Arial"/>
              <a:buNone/>
              <a:defRPr sz="1200" b="0" i="0" u="none" strike="noStrike" cap="none">
                <a:solidFill>
                  <a:schemeClr val="dk1"/>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rgbClr val="2E7A40"/>
              </a:buClr>
              <a:buSzPts val="1500"/>
              <a:buFont typeface="Arial"/>
              <a:buChar char="•"/>
              <a:defRPr sz="15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rgbClr val="2E7A40"/>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20" name="Google Shape;520;p68"/>
          <p:cNvSpPr txBox="1">
            <a:spLocks noGrp="1"/>
          </p:cNvSpPr>
          <p:nvPr>
            <p:ph type="body" idx="2"/>
          </p:nvPr>
        </p:nvSpPr>
        <p:spPr>
          <a:xfrm>
            <a:off x="5384660" y="2879588"/>
            <a:ext cx="2584500" cy="2160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2E7A40"/>
              </a:buClr>
              <a:buSzPts val="1200"/>
              <a:buFont typeface="Arial"/>
              <a:buNone/>
              <a:defRPr sz="1200" b="0" i="0" u="none" strike="noStrike" cap="none">
                <a:solidFill>
                  <a:schemeClr val="dk1"/>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rgbClr val="2E7A40"/>
              </a:buClr>
              <a:buSzPts val="1500"/>
              <a:buFont typeface="Arial"/>
              <a:buChar char="•"/>
              <a:defRPr sz="15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rgbClr val="2E7A40"/>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21" name="Google Shape;521;p68"/>
          <p:cNvSpPr txBox="1">
            <a:spLocks noGrp="1"/>
          </p:cNvSpPr>
          <p:nvPr>
            <p:ph type="body" idx="3"/>
          </p:nvPr>
        </p:nvSpPr>
        <p:spPr>
          <a:xfrm>
            <a:off x="5384659" y="3176430"/>
            <a:ext cx="2584500" cy="2169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2E7A40"/>
              </a:buClr>
              <a:buSzPts val="1200"/>
              <a:buFont typeface="Arial"/>
              <a:buNone/>
              <a:defRPr sz="1200" b="0" i="0" u="none" strike="noStrike" cap="none">
                <a:solidFill>
                  <a:schemeClr val="dk1"/>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rgbClr val="2E7A40"/>
              </a:buClr>
              <a:buSzPts val="1500"/>
              <a:buFont typeface="Arial"/>
              <a:buChar char="•"/>
              <a:defRPr sz="15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rgbClr val="2E7A40"/>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22" name="Google Shape;522;p68"/>
          <p:cNvSpPr txBox="1">
            <a:spLocks noGrp="1"/>
          </p:cNvSpPr>
          <p:nvPr>
            <p:ph type="body" idx="4"/>
          </p:nvPr>
        </p:nvSpPr>
        <p:spPr>
          <a:xfrm>
            <a:off x="5384660" y="3467056"/>
            <a:ext cx="2584500" cy="2160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2E7A40"/>
              </a:buClr>
              <a:buSzPts val="1200"/>
              <a:buFont typeface="Arial"/>
              <a:buNone/>
              <a:defRPr sz="1200" b="0" i="0" u="none" strike="noStrike" cap="none">
                <a:solidFill>
                  <a:schemeClr val="dk1"/>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rgbClr val="2E7A40"/>
              </a:buClr>
              <a:buSzPts val="1500"/>
              <a:buFont typeface="Arial"/>
              <a:buChar char="•"/>
              <a:defRPr sz="15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rgbClr val="2E7A40"/>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23" name="Google Shape;523;p68"/>
          <p:cNvSpPr/>
          <p:nvPr/>
        </p:nvSpPr>
        <p:spPr>
          <a:xfrm>
            <a:off x="5091284" y="2618829"/>
            <a:ext cx="194184" cy="194184"/>
          </a:xfrm>
          <a:custGeom>
            <a:avLst/>
            <a:gdLst/>
            <a:ahLst/>
            <a:cxnLst/>
            <a:rect l="l" t="t"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a:noFill/>
          </a:ln>
        </p:spPr>
        <p:txBody>
          <a:bodyPr spcFirstLastPara="1" wrap="square" lIns="28575" tIns="28575" rIns="28575" bIns="28575" anchor="ctr" anchorCtr="0">
            <a:noAutofit/>
          </a:bodyPr>
          <a:lstStyle/>
          <a:p>
            <a:pPr marL="0" marR="0" lvl="0" indent="0" algn="ctr" rtl="0">
              <a:lnSpc>
                <a:spcPct val="100000"/>
              </a:lnSpc>
              <a:spcBef>
                <a:spcPts val="0"/>
              </a:spcBef>
              <a:spcAft>
                <a:spcPts val="0"/>
              </a:spcAft>
              <a:buNone/>
            </a:pPr>
            <a:endParaRPr sz="1400">
              <a:solidFill>
                <a:schemeClr val="dk1"/>
              </a:solidFill>
              <a:latin typeface="Calibri"/>
              <a:ea typeface="Calibri"/>
              <a:cs typeface="Calibri"/>
              <a:sym typeface="Calibri"/>
            </a:endParaRPr>
          </a:p>
        </p:txBody>
      </p:sp>
      <p:sp>
        <p:nvSpPr>
          <p:cNvPr id="524" name="Google Shape;524;p68"/>
          <p:cNvSpPr/>
          <p:nvPr/>
        </p:nvSpPr>
        <p:spPr>
          <a:xfrm>
            <a:off x="5136041" y="2899213"/>
            <a:ext cx="121122" cy="222048"/>
          </a:xfrm>
          <a:custGeom>
            <a:avLst/>
            <a:gdLst/>
            <a:ahLst/>
            <a:cxnLst/>
            <a:rect l="l" t="t"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a:noFill/>
          </a:ln>
        </p:spPr>
        <p:txBody>
          <a:bodyPr spcFirstLastPara="1" wrap="square" lIns="28575" tIns="28575" rIns="28575" bIns="28575" anchor="ctr" anchorCtr="0">
            <a:noAutofit/>
          </a:bodyPr>
          <a:lstStyle/>
          <a:p>
            <a:pPr marL="0" marR="0" lvl="0" indent="0" algn="ctr" rtl="0">
              <a:lnSpc>
                <a:spcPct val="100000"/>
              </a:lnSpc>
              <a:spcBef>
                <a:spcPts val="0"/>
              </a:spcBef>
              <a:spcAft>
                <a:spcPts val="0"/>
              </a:spcAft>
              <a:buNone/>
            </a:pPr>
            <a:endParaRPr sz="1400">
              <a:solidFill>
                <a:schemeClr val="dk1"/>
              </a:solidFill>
              <a:latin typeface="Calibri"/>
              <a:ea typeface="Calibri"/>
              <a:cs typeface="Calibri"/>
              <a:sym typeface="Calibri"/>
            </a:endParaRPr>
          </a:p>
        </p:txBody>
      </p:sp>
      <p:sp>
        <p:nvSpPr>
          <p:cNvPr id="525" name="Google Shape;525;p68"/>
          <p:cNvSpPr/>
          <p:nvPr/>
        </p:nvSpPr>
        <p:spPr>
          <a:xfrm>
            <a:off x="5105597" y="3223473"/>
            <a:ext cx="194184" cy="141210"/>
          </a:xfrm>
          <a:custGeom>
            <a:avLst/>
            <a:gdLst/>
            <a:ahLst/>
            <a:cxnLst/>
            <a:rect l="l" t="t"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a:noFill/>
          </a:ln>
        </p:spPr>
        <p:txBody>
          <a:bodyPr spcFirstLastPara="1" wrap="square" lIns="28575" tIns="28575" rIns="28575" bIns="28575" anchor="ctr" anchorCtr="0">
            <a:noAutofit/>
          </a:bodyPr>
          <a:lstStyle/>
          <a:p>
            <a:pPr marL="0" marR="0" lvl="0" indent="0" algn="ctr" rtl="0">
              <a:lnSpc>
                <a:spcPct val="100000"/>
              </a:lnSpc>
              <a:spcBef>
                <a:spcPts val="0"/>
              </a:spcBef>
              <a:spcAft>
                <a:spcPts val="0"/>
              </a:spcAft>
              <a:buNone/>
            </a:pPr>
            <a:endParaRPr sz="1400">
              <a:solidFill>
                <a:schemeClr val="dk1"/>
              </a:solidFill>
              <a:latin typeface="Calibri"/>
              <a:ea typeface="Calibri"/>
              <a:cs typeface="Calibri"/>
              <a:sym typeface="Calibri"/>
            </a:endParaRPr>
          </a:p>
        </p:txBody>
      </p:sp>
      <p:sp>
        <p:nvSpPr>
          <p:cNvPr id="526" name="Google Shape;526;p68"/>
          <p:cNvSpPr/>
          <p:nvPr/>
        </p:nvSpPr>
        <p:spPr>
          <a:xfrm>
            <a:off x="5115180" y="3490192"/>
            <a:ext cx="175014" cy="175014"/>
          </a:xfrm>
          <a:custGeom>
            <a:avLst/>
            <a:gdLst/>
            <a:ahLst/>
            <a:cxnLst/>
            <a:rect l="l" t="t"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a:noFill/>
          </a:ln>
        </p:spPr>
        <p:txBody>
          <a:bodyPr spcFirstLastPara="1" wrap="square" lIns="28575" tIns="28575" rIns="28575" bIns="28575" anchor="ctr" anchorCtr="0">
            <a:noAutofit/>
          </a:bodyPr>
          <a:lstStyle/>
          <a:p>
            <a:pPr marL="0" marR="0" lvl="0" indent="0" algn="ctr" rtl="0">
              <a:lnSpc>
                <a:spcPct val="100000"/>
              </a:lnSpc>
              <a:spcBef>
                <a:spcPts val="0"/>
              </a:spcBef>
              <a:spcAft>
                <a:spcPts val="0"/>
              </a:spcAft>
              <a:buNone/>
            </a:pPr>
            <a:endParaRPr sz="1400">
              <a:solidFill>
                <a:schemeClr val="dk1"/>
              </a:solidFill>
              <a:latin typeface="Calibri"/>
              <a:ea typeface="Calibri"/>
              <a:cs typeface="Calibri"/>
              <a:sym typeface="Calibri"/>
            </a:endParaRPr>
          </a:p>
        </p:txBody>
      </p:sp>
      <p:sp>
        <p:nvSpPr>
          <p:cNvPr id="527" name="Google Shape;527;p68"/>
          <p:cNvSpPr/>
          <p:nvPr/>
        </p:nvSpPr>
        <p:spPr>
          <a:xfrm rot="10800000" flipH="1">
            <a:off x="0" y="78"/>
            <a:ext cx="7968900" cy="4053000"/>
          </a:xfrm>
          <a:prstGeom prst="rtTriangle">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cxnSp>
        <p:nvCxnSpPr>
          <p:cNvPr id="528" name="Google Shape;528;p68"/>
          <p:cNvCxnSpPr/>
          <p:nvPr/>
        </p:nvCxnSpPr>
        <p:spPr>
          <a:xfrm rot="10800000" flipH="1">
            <a:off x="0" y="42"/>
            <a:ext cx="4523100" cy="2253300"/>
          </a:xfrm>
          <a:prstGeom prst="straightConnector1">
            <a:avLst/>
          </a:prstGeom>
          <a:noFill/>
          <a:ln w="9525" cap="flat" cmpd="sng">
            <a:solidFill>
              <a:srgbClr val="A5A5A5"/>
            </a:solidFill>
            <a:prstDash val="solid"/>
            <a:miter lim="800000"/>
            <a:headEnd type="none" w="sm" len="sm"/>
            <a:tailEnd type="none" w="sm" len="sm"/>
          </a:ln>
        </p:spPr>
      </p:cxnSp>
      <p:cxnSp>
        <p:nvCxnSpPr>
          <p:cNvPr id="529" name="Google Shape;529;p68"/>
          <p:cNvCxnSpPr/>
          <p:nvPr/>
        </p:nvCxnSpPr>
        <p:spPr>
          <a:xfrm rot="10800000" flipH="1">
            <a:off x="6753226" y="2943449"/>
            <a:ext cx="2391000" cy="1266600"/>
          </a:xfrm>
          <a:prstGeom prst="straightConnector1">
            <a:avLst/>
          </a:prstGeom>
          <a:noFill/>
          <a:ln w="9525" cap="flat" cmpd="sng">
            <a:solidFill>
              <a:srgbClr val="953735"/>
            </a:solidFill>
            <a:prstDash val="solid"/>
            <a:miter lim="800000"/>
            <a:headEnd type="none" w="sm" len="sm"/>
            <a:tailEnd type="none" w="sm" len="sm"/>
          </a:ln>
        </p:spPr>
      </p:cxnSp>
      <p:pic>
        <p:nvPicPr>
          <p:cNvPr id="530" name="Google Shape;530;p6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980986" y="833846"/>
            <a:ext cx="3758400" cy="3471000"/>
          </a:xfrm>
          <a:prstGeom prst="ellipse">
            <a:avLst/>
          </a:prstGeom>
          <a:noFill/>
          <a:ln>
            <a:noFill/>
          </a:ln>
        </p:spPr>
      </p:pic>
      <p:sp>
        <p:nvSpPr>
          <p:cNvPr id="531" name="Google Shape;531;p68"/>
          <p:cNvSpPr/>
          <p:nvPr/>
        </p:nvSpPr>
        <p:spPr>
          <a:xfrm>
            <a:off x="2210479" y="2008415"/>
            <a:ext cx="1285800" cy="961500"/>
          </a:xfrm>
          <a:prstGeom prst="ellipse">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532" name="Google Shape;532;p68" descr="H:\Rotation 4 PSHC Category Management\CSAW\CSAW Logo - Color.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222725" y="2190459"/>
            <a:ext cx="1385208" cy="59725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5653">
          <p15:clr>
            <a:srgbClr val="FBAE40"/>
          </p15:clr>
        </p15:guide>
        <p15:guide id="3" pos="103">
          <p15:clr>
            <a:srgbClr val="FBAE40"/>
          </p15:clr>
        </p15:guide>
        <p15:guide id="4" orient="horz" pos="3133">
          <p15:clr>
            <a:srgbClr val="FBAE40"/>
          </p15:clr>
        </p15:guide>
        <p15:guide id="5" orient="horz" pos="107">
          <p15:clr>
            <a:srgbClr val="FBAE40"/>
          </p15:clr>
        </p15:guide>
        <p15:guide id="6" pos="1843">
          <p15:clr>
            <a:srgbClr val="FBAE40"/>
          </p15:clr>
        </p15:guide>
        <p15:guide id="7" pos="329">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Basic Title Template">
  <p:cSld name="Basic Title Template">
    <p:spTree>
      <p:nvGrpSpPr>
        <p:cNvPr id="1" name="Shape 533"/>
        <p:cNvGrpSpPr/>
        <p:nvPr/>
      </p:nvGrpSpPr>
      <p:grpSpPr>
        <a:xfrm>
          <a:off x="0" y="0"/>
          <a:ext cx="0" cy="0"/>
          <a:chOff x="0" y="0"/>
          <a:chExt cx="0" cy="0"/>
        </a:xfrm>
      </p:grpSpPr>
      <p:sp>
        <p:nvSpPr>
          <p:cNvPr id="534" name="Google Shape;534;p69"/>
          <p:cNvSpPr/>
          <p:nvPr/>
        </p:nvSpPr>
        <p:spPr>
          <a:xfrm rot="10800000" flipH="1">
            <a:off x="0" y="78"/>
            <a:ext cx="7968900" cy="4053000"/>
          </a:xfrm>
          <a:prstGeom prst="rtTriangle">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cxnSp>
        <p:nvCxnSpPr>
          <p:cNvPr id="535" name="Google Shape;535;p69"/>
          <p:cNvCxnSpPr/>
          <p:nvPr/>
        </p:nvCxnSpPr>
        <p:spPr>
          <a:xfrm rot="10800000" flipH="1">
            <a:off x="0" y="42"/>
            <a:ext cx="4523100" cy="2253300"/>
          </a:xfrm>
          <a:prstGeom prst="straightConnector1">
            <a:avLst/>
          </a:prstGeom>
          <a:noFill/>
          <a:ln w="9525" cap="flat" cmpd="sng">
            <a:solidFill>
              <a:srgbClr val="A5A5A5"/>
            </a:solidFill>
            <a:prstDash val="solid"/>
            <a:miter lim="800000"/>
            <a:headEnd type="none" w="sm" len="sm"/>
            <a:tailEnd type="none" w="sm" len="sm"/>
          </a:ln>
        </p:spPr>
      </p:cxnSp>
      <p:cxnSp>
        <p:nvCxnSpPr>
          <p:cNvPr id="536" name="Google Shape;536;p69"/>
          <p:cNvCxnSpPr/>
          <p:nvPr/>
        </p:nvCxnSpPr>
        <p:spPr>
          <a:xfrm rot="10800000" flipH="1">
            <a:off x="6753226" y="2943449"/>
            <a:ext cx="2391000" cy="1266600"/>
          </a:xfrm>
          <a:prstGeom prst="straightConnector1">
            <a:avLst/>
          </a:prstGeom>
          <a:noFill/>
          <a:ln w="9525" cap="flat" cmpd="sng">
            <a:solidFill>
              <a:srgbClr val="953735"/>
            </a:solidFill>
            <a:prstDash val="solid"/>
            <a:miter lim="800000"/>
            <a:headEnd type="none" w="sm" len="sm"/>
            <a:tailEnd type="none" w="sm" len="sm"/>
          </a:ln>
        </p:spPr>
      </p:cxnSp>
      <p:sp>
        <p:nvSpPr>
          <p:cNvPr id="537" name="Google Shape;537;p69" title="Title"/>
          <p:cNvSpPr txBox="1">
            <a:spLocks noGrp="1"/>
          </p:cNvSpPr>
          <p:nvPr>
            <p:ph type="ctrTitle"/>
          </p:nvPr>
        </p:nvSpPr>
        <p:spPr>
          <a:xfrm>
            <a:off x="4781791" y="1504563"/>
            <a:ext cx="3640200" cy="1212300"/>
          </a:xfrm>
          <a:prstGeom prst="rect">
            <a:avLst/>
          </a:prstGeom>
          <a:noFill/>
          <a:ln>
            <a:noFill/>
          </a:ln>
        </p:spPr>
        <p:txBody>
          <a:bodyPr spcFirstLastPara="1" wrap="square" lIns="68575" tIns="34275" rIns="68575" bIns="0" anchor="b" anchorCtr="0">
            <a:normAutofit/>
          </a:bodyPr>
          <a:lstStyle>
            <a:lvl1pPr lvl="0" algn="l" rtl="0">
              <a:lnSpc>
                <a:spcPct val="90000"/>
              </a:lnSpc>
              <a:spcBef>
                <a:spcPts val="0"/>
              </a:spcBef>
              <a:spcAft>
                <a:spcPts val="0"/>
              </a:spcAft>
              <a:buClr>
                <a:srgbClr val="17375E"/>
              </a:buClr>
              <a:buSzPts val="3000"/>
              <a:buFont typeface="Trebuchet MS"/>
              <a:buNone/>
              <a:defRPr sz="3000" b="1">
                <a:solidFill>
                  <a:srgbClr val="17375E"/>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38" name="Google Shape;538;p69" title="Subtitle"/>
          <p:cNvSpPr txBox="1">
            <a:spLocks noGrp="1"/>
          </p:cNvSpPr>
          <p:nvPr>
            <p:ph type="subTitle" idx="1"/>
          </p:nvPr>
        </p:nvSpPr>
        <p:spPr>
          <a:xfrm>
            <a:off x="4781411" y="2730749"/>
            <a:ext cx="3640800" cy="943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rgbClr val="2E7A40"/>
              </a:buClr>
              <a:buSzPts val="1500"/>
              <a:buFont typeface="Arial"/>
              <a:buNone/>
              <a:defRPr sz="1500" b="0" i="0" u="none" strike="noStrike" cap="none">
                <a:solidFill>
                  <a:schemeClr val="accent6"/>
                </a:solidFill>
                <a:latin typeface="Trebuchet MS"/>
                <a:ea typeface="Trebuchet MS"/>
                <a:cs typeface="Trebuchet MS"/>
                <a:sym typeface="Trebuchet MS"/>
              </a:defRPr>
            </a:lvl1pPr>
            <a:lvl2pPr marR="0" lvl="1" algn="ctr" rtl="0">
              <a:lnSpc>
                <a:spcPct val="90000"/>
              </a:lnSpc>
              <a:spcBef>
                <a:spcPts val="400"/>
              </a:spcBef>
              <a:spcAft>
                <a:spcPts val="0"/>
              </a:spcAft>
              <a:buClr>
                <a:srgbClr val="2E7A40"/>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400"/>
              </a:spcBef>
              <a:spcAft>
                <a:spcPts val="0"/>
              </a:spcAft>
              <a:buClr>
                <a:srgbClr val="2E7A40"/>
              </a:buClr>
              <a:buSzPts val="1400"/>
              <a:buFont typeface="Arial"/>
              <a:buNone/>
              <a:defRPr sz="1400" b="0" i="0" u="none" strike="noStrike" cap="none">
                <a:solidFill>
                  <a:schemeClr val="dk1"/>
                </a:solidFill>
                <a:latin typeface="Calibri"/>
                <a:ea typeface="Calibri"/>
                <a:cs typeface="Calibri"/>
                <a:sym typeface="Calibri"/>
              </a:defRPr>
            </a:lvl3pPr>
            <a:lvl4pPr marR="0" lvl="3" algn="ctr" rtl="0">
              <a:lnSpc>
                <a:spcPct val="90000"/>
              </a:lnSpc>
              <a:spcBef>
                <a:spcPts val="400"/>
              </a:spcBef>
              <a:spcAft>
                <a:spcPts val="0"/>
              </a:spcAft>
              <a:buClr>
                <a:srgbClr val="2E7A40"/>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400"/>
              </a:spcBef>
              <a:spcAft>
                <a:spcPts val="0"/>
              </a:spcAft>
              <a:buClr>
                <a:srgbClr val="2E7A40"/>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cxnSp>
        <p:nvCxnSpPr>
          <p:cNvPr id="539" name="Google Shape;539;p69"/>
          <p:cNvCxnSpPr/>
          <p:nvPr/>
        </p:nvCxnSpPr>
        <p:spPr>
          <a:xfrm rot="10800000" flipH="1">
            <a:off x="-13378" y="3524902"/>
            <a:ext cx="1439700" cy="750900"/>
          </a:xfrm>
          <a:prstGeom prst="straightConnector1">
            <a:avLst/>
          </a:prstGeom>
          <a:noFill/>
          <a:ln w="9525" cap="flat" cmpd="sng">
            <a:solidFill>
              <a:srgbClr val="17375E"/>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1620">
          <p15:clr>
            <a:srgbClr val="FBAE40"/>
          </p15:clr>
        </p15:guide>
        <p15:guide id="2" pos="5653">
          <p15:clr>
            <a:srgbClr val="FBAE40"/>
          </p15:clr>
        </p15:guide>
        <p15:guide id="3" pos="103">
          <p15:clr>
            <a:srgbClr val="FBAE40"/>
          </p15:clr>
        </p15:guide>
        <p15:guide id="4" orient="horz" pos="3133">
          <p15:clr>
            <a:srgbClr val="FBAE40"/>
          </p15:clr>
        </p15:guide>
        <p15:guide id="5" orient="horz" pos="107">
          <p15:clr>
            <a:srgbClr val="FBAE40"/>
          </p15:clr>
        </p15:guide>
        <p15:guide id="6" pos="1843">
          <p15:clr>
            <a:srgbClr val="FBAE40"/>
          </p15:clr>
        </p15:guide>
        <p15:guide id="7" pos="329">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Basic Section Template">
  <p:cSld name="Basic Section Template">
    <p:spTree>
      <p:nvGrpSpPr>
        <p:cNvPr id="1" name="Shape 540"/>
        <p:cNvGrpSpPr/>
        <p:nvPr/>
      </p:nvGrpSpPr>
      <p:grpSpPr>
        <a:xfrm>
          <a:off x="0" y="0"/>
          <a:ext cx="0" cy="0"/>
          <a:chOff x="0" y="0"/>
          <a:chExt cx="0" cy="0"/>
        </a:xfrm>
      </p:grpSpPr>
      <p:sp>
        <p:nvSpPr>
          <p:cNvPr id="541" name="Google Shape;541;p70"/>
          <p:cNvSpPr/>
          <p:nvPr/>
        </p:nvSpPr>
        <p:spPr>
          <a:xfrm rot="10800000" flipH="1">
            <a:off x="0" y="78"/>
            <a:ext cx="7968900" cy="4053000"/>
          </a:xfrm>
          <a:prstGeom prst="rtTriangle">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42" name="Google Shape;542;p70"/>
          <p:cNvSpPr/>
          <p:nvPr/>
        </p:nvSpPr>
        <p:spPr>
          <a:xfrm rot="-1641058">
            <a:off x="-477930" y="2691136"/>
            <a:ext cx="2895265" cy="1310237"/>
          </a:xfrm>
          <a:prstGeom prst="parallelogram">
            <a:avLst>
              <a:gd name="adj" fmla="val 53218"/>
            </a:avLst>
          </a:prstGeom>
          <a:solidFill>
            <a:srgbClr val="95373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cxnSp>
        <p:nvCxnSpPr>
          <p:cNvPr id="543" name="Google Shape;543;p70"/>
          <p:cNvCxnSpPr/>
          <p:nvPr/>
        </p:nvCxnSpPr>
        <p:spPr>
          <a:xfrm rot="10800000" flipH="1">
            <a:off x="0" y="757497"/>
            <a:ext cx="1338900" cy="680700"/>
          </a:xfrm>
          <a:prstGeom prst="straightConnector1">
            <a:avLst/>
          </a:prstGeom>
          <a:noFill/>
          <a:ln w="9525" cap="flat" cmpd="sng">
            <a:solidFill>
              <a:srgbClr val="A5A5A5"/>
            </a:solidFill>
            <a:prstDash val="solid"/>
            <a:miter lim="800000"/>
            <a:headEnd type="none" w="sm" len="sm"/>
            <a:tailEnd type="none" w="sm" len="sm"/>
          </a:ln>
        </p:spPr>
      </p:cxnSp>
      <p:sp>
        <p:nvSpPr>
          <p:cNvPr id="544" name="Google Shape;544;p70" title="Title"/>
          <p:cNvSpPr txBox="1">
            <a:spLocks noGrp="1"/>
          </p:cNvSpPr>
          <p:nvPr>
            <p:ph type="title"/>
          </p:nvPr>
        </p:nvSpPr>
        <p:spPr>
          <a:xfrm>
            <a:off x="4712882" y="1490565"/>
            <a:ext cx="3683700" cy="1342500"/>
          </a:xfrm>
          <a:prstGeom prst="rect">
            <a:avLst/>
          </a:prstGeom>
          <a:noFill/>
          <a:ln>
            <a:noFill/>
          </a:ln>
        </p:spPr>
        <p:txBody>
          <a:bodyPr spcFirstLastPara="1" wrap="square" lIns="68575" tIns="34275" rIns="68575" bIns="0" anchor="b" anchorCtr="0">
            <a:normAutofit/>
          </a:bodyPr>
          <a:lstStyle>
            <a:lvl1pPr lvl="0" algn="l" rtl="0">
              <a:lnSpc>
                <a:spcPct val="90000"/>
              </a:lnSpc>
              <a:spcBef>
                <a:spcPts val="0"/>
              </a:spcBef>
              <a:spcAft>
                <a:spcPts val="0"/>
              </a:spcAft>
              <a:buClr>
                <a:srgbClr val="17375E"/>
              </a:buClr>
              <a:buSzPts val="2700"/>
              <a:buFont typeface="Trebuchet MS"/>
              <a:buNone/>
              <a:defRPr sz="2700" b="1">
                <a:solidFill>
                  <a:srgbClr val="17375E"/>
                </a:solidFill>
                <a:latin typeface="Trebuchet MS"/>
                <a:ea typeface="Trebuchet MS"/>
                <a:cs typeface="Trebuchet MS"/>
                <a:sym typeface="Trebuchet M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45" name="Google Shape;545;p70" title="Subtitle"/>
          <p:cNvSpPr txBox="1">
            <a:spLocks noGrp="1"/>
          </p:cNvSpPr>
          <p:nvPr>
            <p:ph type="body" idx="1"/>
          </p:nvPr>
        </p:nvSpPr>
        <p:spPr>
          <a:xfrm>
            <a:off x="4712882" y="2844035"/>
            <a:ext cx="3683700" cy="6828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90000"/>
              </a:lnSpc>
              <a:spcBef>
                <a:spcPts val="800"/>
              </a:spcBef>
              <a:spcAft>
                <a:spcPts val="0"/>
              </a:spcAft>
              <a:buClr>
                <a:srgbClr val="2E7A40"/>
              </a:buClr>
              <a:buSzPts val="1400"/>
              <a:buFont typeface="Arial"/>
              <a:buNone/>
              <a:defRPr sz="14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400"/>
              </a:spcBef>
              <a:spcAft>
                <a:spcPts val="0"/>
              </a:spcAft>
              <a:buClr>
                <a:srgbClr val="2E7A40"/>
              </a:buClr>
              <a:buSzPts val="1500"/>
              <a:buFont typeface="Arial"/>
              <a:buNone/>
              <a:defRPr sz="1500" b="0" i="0" u="none" strike="noStrike" cap="none">
                <a:solidFill>
                  <a:srgbClr val="909090"/>
                </a:solidFill>
                <a:latin typeface="Calibri"/>
                <a:ea typeface="Calibri"/>
                <a:cs typeface="Calibri"/>
                <a:sym typeface="Calibri"/>
              </a:defRPr>
            </a:lvl2pPr>
            <a:lvl3pPr marL="1371600" marR="0" lvl="2" indent="-228600" algn="l" rtl="0">
              <a:lnSpc>
                <a:spcPct val="90000"/>
              </a:lnSpc>
              <a:spcBef>
                <a:spcPts val="400"/>
              </a:spcBef>
              <a:spcAft>
                <a:spcPts val="0"/>
              </a:spcAft>
              <a:buClr>
                <a:srgbClr val="2E7A40"/>
              </a:buClr>
              <a:buSzPts val="1400"/>
              <a:buFont typeface="Arial"/>
              <a:buNone/>
              <a:defRPr sz="1400" b="0" i="0" u="none" strike="noStrike" cap="none">
                <a:solidFill>
                  <a:srgbClr val="909090"/>
                </a:solidFill>
                <a:latin typeface="Calibri"/>
                <a:ea typeface="Calibri"/>
                <a:cs typeface="Calibri"/>
                <a:sym typeface="Calibri"/>
              </a:defRPr>
            </a:lvl3pPr>
            <a:lvl4pPr marL="1828800" marR="0" lvl="3" indent="-228600" algn="l" rtl="0">
              <a:lnSpc>
                <a:spcPct val="90000"/>
              </a:lnSpc>
              <a:spcBef>
                <a:spcPts val="400"/>
              </a:spcBef>
              <a:spcAft>
                <a:spcPts val="0"/>
              </a:spcAft>
              <a:buClr>
                <a:srgbClr val="2E7A40"/>
              </a:buClr>
              <a:buSzPts val="1200"/>
              <a:buFont typeface="Arial"/>
              <a:buNone/>
              <a:defRPr sz="1200" b="0" i="0" u="none" strike="noStrike" cap="none">
                <a:solidFill>
                  <a:srgbClr val="909090"/>
                </a:solidFill>
                <a:latin typeface="Calibri"/>
                <a:ea typeface="Calibri"/>
                <a:cs typeface="Calibri"/>
                <a:sym typeface="Calibri"/>
              </a:defRPr>
            </a:lvl4pPr>
            <a:lvl5pPr marL="2286000" marR="0" lvl="4" indent="-228600" algn="l" rtl="0">
              <a:lnSpc>
                <a:spcPct val="90000"/>
              </a:lnSpc>
              <a:spcBef>
                <a:spcPts val="400"/>
              </a:spcBef>
              <a:spcAft>
                <a:spcPts val="0"/>
              </a:spcAft>
              <a:buClr>
                <a:srgbClr val="2E7A40"/>
              </a:buClr>
              <a:buSzPts val="1200"/>
              <a:buFont typeface="Arial"/>
              <a:buNone/>
              <a:defRPr sz="1200" b="0" i="0" u="none" strike="noStrike" cap="none">
                <a:solidFill>
                  <a:srgbClr val="909090"/>
                </a:solidFill>
                <a:latin typeface="Calibri"/>
                <a:ea typeface="Calibri"/>
                <a:cs typeface="Calibri"/>
                <a:sym typeface="Calibri"/>
              </a:defRPr>
            </a:lvl5pPr>
            <a:lvl6pPr marL="2743200" marR="0" lvl="5" indent="-228600" algn="l" rtl="0">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6pPr>
            <a:lvl7pPr marL="3200400" marR="0" lvl="6" indent="-228600" algn="l" rtl="0">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7pPr>
            <a:lvl8pPr marL="3657600" marR="0" lvl="7" indent="-228600" algn="l" rtl="0">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8pPr>
            <a:lvl9pPr marL="4114800" marR="0" lvl="8" indent="-228600" algn="l" rtl="0">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9pPr>
          </a:lstStyle>
          <a:p>
            <a:endParaRPr/>
          </a:p>
        </p:txBody>
      </p:sp>
      <p:cxnSp>
        <p:nvCxnSpPr>
          <p:cNvPr id="546" name="Google Shape;546;p70"/>
          <p:cNvCxnSpPr/>
          <p:nvPr/>
        </p:nvCxnSpPr>
        <p:spPr>
          <a:xfrm rot="10800000" flipH="1">
            <a:off x="6753226" y="2943449"/>
            <a:ext cx="2391000" cy="1266600"/>
          </a:xfrm>
          <a:prstGeom prst="straightConnector1">
            <a:avLst/>
          </a:prstGeom>
          <a:noFill/>
          <a:ln w="9525" cap="flat" cmpd="sng">
            <a:solidFill>
              <a:srgbClr val="953735"/>
            </a:solidFill>
            <a:prstDash val="solid"/>
            <a:miter lim="800000"/>
            <a:headEnd type="none" w="sm" len="sm"/>
            <a:tailEnd type="none" w="sm" len="sm"/>
          </a:ln>
        </p:spPr>
      </p:cxnSp>
      <p:sp>
        <p:nvSpPr>
          <p:cNvPr id="547" name="Google Shape;547;p70"/>
          <p:cNvSpPr/>
          <p:nvPr/>
        </p:nvSpPr>
        <p:spPr>
          <a:xfrm>
            <a:off x="5815584" y="0"/>
            <a:ext cx="1694100" cy="557100"/>
          </a:xfrm>
          <a:prstGeom prst="parallelogram">
            <a:avLst>
              <a:gd name="adj" fmla="val 195850"/>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cxnSp>
        <p:nvCxnSpPr>
          <p:cNvPr id="548" name="Google Shape;548;p70"/>
          <p:cNvCxnSpPr/>
          <p:nvPr/>
        </p:nvCxnSpPr>
        <p:spPr>
          <a:xfrm rot="10800000" flipH="1">
            <a:off x="0" y="306383"/>
            <a:ext cx="4946700" cy="2552400"/>
          </a:xfrm>
          <a:prstGeom prst="straightConnector1">
            <a:avLst/>
          </a:prstGeom>
          <a:noFill/>
          <a:ln w="9525" cap="flat" cmpd="sng">
            <a:solidFill>
              <a:srgbClr val="A5A5A5"/>
            </a:solidFill>
            <a:prstDash val="solid"/>
            <a:miter lim="800000"/>
            <a:headEnd type="none" w="sm" len="sm"/>
            <a:tailEnd type="none" w="sm" len="sm"/>
          </a:ln>
        </p:spPr>
      </p:cxnSp>
      <p:cxnSp>
        <p:nvCxnSpPr>
          <p:cNvPr id="549" name="Google Shape;549;p70"/>
          <p:cNvCxnSpPr/>
          <p:nvPr/>
        </p:nvCxnSpPr>
        <p:spPr>
          <a:xfrm rot="10800000" flipH="1">
            <a:off x="-13378" y="3950099"/>
            <a:ext cx="1439700" cy="750900"/>
          </a:xfrm>
          <a:prstGeom prst="straightConnector1">
            <a:avLst/>
          </a:prstGeom>
          <a:noFill/>
          <a:ln w="9525" cap="flat" cmpd="sng">
            <a:solidFill>
              <a:schemeClr val="accent1"/>
            </a:solidFill>
            <a:prstDash val="solid"/>
            <a:miter lim="800000"/>
            <a:headEnd type="none" w="sm" len="sm"/>
            <a:tailEnd type="none" w="sm" len="sm"/>
          </a:ln>
        </p:spPr>
      </p:cxnSp>
      <p:sp>
        <p:nvSpPr>
          <p:cNvPr id="550" name="Google Shape;550;p70"/>
          <p:cNvSpPr/>
          <p:nvPr/>
        </p:nvSpPr>
        <p:spPr>
          <a:xfrm rot="-1640934">
            <a:off x="-104219" y="2555304"/>
            <a:ext cx="1078780" cy="177383"/>
          </a:xfrm>
          <a:prstGeom prst="parallelogram">
            <a:avLst>
              <a:gd name="adj" fmla="val 53218"/>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Tree>
  </p:cSld>
  <p:clrMapOvr>
    <a:masterClrMapping/>
  </p:clrMapOvr>
  <p:extLst>
    <p:ext uri="{DCECCB84-F9BA-43D5-87BE-67443E8EF086}">
      <p15:sldGuideLst xmlns:p15="http://schemas.microsoft.com/office/powerpoint/2012/main">
        <p15:guide id="1" orient="horz" pos="1637">
          <p15:clr>
            <a:srgbClr val="FBAE40"/>
          </p15:clr>
        </p15:guide>
        <p15:guide id="2" pos="2880">
          <p15:clr>
            <a:srgbClr val="FBAE40"/>
          </p15:clr>
        </p15:guide>
        <p15:guide id="3" pos="107">
          <p15:clr>
            <a:srgbClr val="FBAE40"/>
          </p15:clr>
        </p15:guide>
        <p15:guide id="4" orient="horz" pos="3127">
          <p15:clr>
            <a:srgbClr val="FBAE40"/>
          </p15:clr>
        </p15:guide>
        <p15:guide id="5" pos="5653">
          <p15:clr>
            <a:srgbClr val="FBAE40"/>
          </p15:clr>
        </p15:guide>
        <p15:guide id="6" orient="horz" pos="107">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51"/>
        <p:cNvGrpSpPr/>
        <p:nvPr/>
      </p:nvGrpSpPr>
      <p:grpSpPr>
        <a:xfrm>
          <a:off x="0" y="0"/>
          <a:ext cx="0" cy="0"/>
          <a:chOff x="0" y="0"/>
          <a:chExt cx="0" cy="0"/>
        </a:xfrm>
      </p:grpSpPr>
      <p:cxnSp>
        <p:nvCxnSpPr>
          <p:cNvPr id="552" name="Google Shape;552;p71"/>
          <p:cNvCxnSpPr/>
          <p:nvPr/>
        </p:nvCxnSpPr>
        <p:spPr>
          <a:xfrm rot="10800000">
            <a:off x="-6771" y="2725617"/>
            <a:ext cx="1434300" cy="1179600"/>
          </a:xfrm>
          <a:prstGeom prst="straightConnector1">
            <a:avLst/>
          </a:prstGeom>
          <a:noFill/>
          <a:ln w="9525" cap="flat" cmpd="sng">
            <a:solidFill>
              <a:srgbClr val="953735"/>
            </a:solidFill>
            <a:prstDash val="solid"/>
            <a:miter lim="800000"/>
            <a:headEnd type="none" w="sm" len="sm"/>
            <a:tailEnd type="none" w="sm" len="sm"/>
          </a:ln>
        </p:spPr>
      </p:cxnSp>
      <p:grpSp>
        <p:nvGrpSpPr>
          <p:cNvPr id="553" name="Google Shape;553;p71"/>
          <p:cNvGrpSpPr/>
          <p:nvPr/>
        </p:nvGrpSpPr>
        <p:grpSpPr>
          <a:xfrm flipH="1">
            <a:off x="5670930" y="1"/>
            <a:ext cx="3573049" cy="2655711"/>
            <a:chOff x="-124265" y="-1"/>
            <a:chExt cx="4764065" cy="3367200"/>
          </a:xfrm>
        </p:grpSpPr>
        <p:sp>
          <p:nvSpPr>
            <p:cNvPr id="554" name="Google Shape;554;p71"/>
            <p:cNvSpPr/>
            <p:nvPr/>
          </p:nvSpPr>
          <p:spPr>
            <a:xfrm>
              <a:off x="0" y="-1"/>
              <a:ext cx="4639800" cy="3367200"/>
            </a:xfrm>
            <a:prstGeom prst="diagStripe">
              <a:avLst>
                <a:gd name="adj" fmla="val 51202"/>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cxnSp>
          <p:nvCxnSpPr>
            <p:cNvPr id="555" name="Google Shape;555;p71"/>
            <p:cNvCxnSpPr/>
            <p:nvPr/>
          </p:nvCxnSpPr>
          <p:spPr>
            <a:xfrm rot="10800000" flipH="1">
              <a:off x="1433638" y="93"/>
              <a:ext cx="1241100" cy="916500"/>
            </a:xfrm>
            <a:prstGeom prst="straightConnector1">
              <a:avLst/>
            </a:prstGeom>
            <a:noFill/>
            <a:ln w="9525" cap="flat" cmpd="sng">
              <a:solidFill>
                <a:srgbClr val="BFBFBF"/>
              </a:solidFill>
              <a:prstDash val="solid"/>
              <a:miter lim="800000"/>
              <a:headEnd type="none" w="sm" len="sm"/>
              <a:tailEnd type="none" w="sm" len="sm"/>
            </a:ln>
          </p:spPr>
        </p:cxnSp>
        <p:sp>
          <p:nvSpPr>
            <p:cNvPr id="556" name="Google Shape;556;p71"/>
            <p:cNvSpPr/>
            <p:nvPr/>
          </p:nvSpPr>
          <p:spPr>
            <a:xfrm rot="-2178996">
              <a:off x="-192216" y="1140830"/>
              <a:ext cx="1354503" cy="214810"/>
            </a:xfrm>
            <a:prstGeom prst="parallelogram">
              <a:avLst>
                <a:gd name="adj" fmla="val 72003"/>
              </a:avLst>
            </a:prstGeom>
            <a:solidFill>
              <a:srgbClr val="95373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557" name="Google Shape;557;p71"/>
          <p:cNvSpPr/>
          <p:nvPr/>
        </p:nvSpPr>
        <p:spPr>
          <a:xfrm flipH="1">
            <a:off x="5010081" y="1"/>
            <a:ext cx="1085700" cy="479400"/>
          </a:xfrm>
          <a:prstGeom prst="parallelogram">
            <a:avLst>
              <a:gd name="adj" fmla="val 135617"/>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58" name="Google Shape;558;p71"/>
          <p:cNvSpPr txBox="1">
            <a:spLocks noGrp="1"/>
          </p:cNvSpPr>
          <p:nvPr>
            <p:ph type="ftr" idx="11"/>
          </p:nvPr>
        </p:nvSpPr>
        <p:spPr>
          <a:xfrm>
            <a:off x="253898" y="4767263"/>
            <a:ext cx="30861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59" name="Google Shape;559;p71"/>
          <p:cNvSpPr txBox="1">
            <a:spLocks noGrp="1"/>
          </p:cNvSpPr>
          <p:nvPr>
            <p:ph type="sldNum" idx="12"/>
          </p:nvPr>
        </p:nvSpPr>
        <p:spPr>
          <a:xfrm>
            <a:off x="8360228" y="4767263"/>
            <a:ext cx="555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60" name="Google Shape;560;p71" title="Title "/>
          <p:cNvSpPr txBox="1">
            <a:spLocks noGrp="1"/>
          </p:cNvSpPr>
          <p:nvPr>
            <p:ph type="title"/>
          </p:nvPr>
        </p:nvSpPr>
        <p:spPr>
          <a:xfrm>
            <a:off x="389008" y="156771"/>
            <a:ext cx="6249900" cy="861000"/>
          </a:xfrm>
          <a:prstGeom prst="rect">
            <a:avLst/>
          </a:prstGeom>
          <a:noFill/>
          <a:ln>
            <a:noFill/>
          </a:ln>
        </p:spPr>
        <p:txBody>
          <a:bodyPr spcFirstLastPara="1" wrap="square" lIns="68575" tIns="34275" rIns="68575" bIns="0" anchor="b" anchorCtr="0">
            <a:normAutofit/>
          </a:bodyPr>
          <a:lstStyle>
            <a:lvl1pPr lvl="0" algn="l" rtl="0">
              <a:lnSpc>
                <a:spcPct val="90000"/>
              </a:lnSpc>
              <a:spcBef>
                <a:spcPts val="0"/>
              </a:spcBef>
              <a:spcAft>
                <a:spcPts val="0"/>
              </a:spcAft>
              <a:buClr>
                <a:srgbClr val="17375E"/>
              </a:buClr>
              <a:buSzPts val="3300"/>
              <a:buFont typeface="Trebuchet MS"/>
              <a:buNone/>
              <a:defRPr sz="3300" b="1">
                <a:solidFill>
                  <a:srgbClr val="17375E"/>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61" name="Google Shape;561;p71"/>
          <p:cNvSpPr txBox="1">
            <a:spLocks noGrp="1"/>
          </p:cNvSpPr>
          <p:nvPr>
            <p:ph type="body" idx="1"/>
          </p:nvPr>
        </p:nvSpPr>
        <p:spPr>
          <a:xfrm>
            <a:off x="389008" y="1253943"/>
            <a:ext cx="8126400" cy="33789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90000"/>
              </a:lnSpc>
              <a:spcBef>
                <a:spcPts val="800"/>
              </a:spcBef>
              <a:spcAft>
                <a:spcPts val="0"/>
              </a:spcAft>
              <a:buClr>
                <a:srgbClr val="953735"/>
              </a:buClr>
              <a:buSzPts val="1800"/>
              <a:buFont typeface="Arial"/>
              <a:buChar char="•"/>
              <a:defRPr sz="1800" b="0" i="0" u="none" strike="noStrike" cap="none">
                <a:solidFill>
                  <a:schemeClr val="dk1"/>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rgbClr val="953735"/>
              </a:buClr>
              <a:buSzPts val="1500"/>
              <a:buFont typeface="Arial"/>
              <a:buChar char="•"/>
              <a:defRPr sz="1500" b="0" i="0" u="none" strike="noStrike" cap="none">
                <a:solidFill>
                  <a:schemeClr val="dk1"/>
                </a:solidFill>
                <a:latin typeface="Trebuchet MS"/>
                <a:ea typeface="Trebuchet MS"/>
                <a:cs typeface="Trebuchet MS"/>
                <a:sym typeface="Trebuchet MS"/>
              </a:defRPr>
            </a:lvl2pPr>
            <a:lvl3pPr marL="1371600" marR="0" lvl="2" indent="-317500" algn="l" rtl="0">
              <a:lnSpc>
                <a:spcPct val="90000"/>
              </a:lnSpc>
              <a:spcBef>
                <a:spcPts val="400"/>
              </a:spcBef>
              <a:spcAft>
                <a:spcPts val="0"/>
              </a:spcAft>
              <a:buClr>
                <a:srgbClr val="953735"/>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4pPr>
            <a:lvl5pPr marL="2286000" marR="0" lvl="4"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562" name="Google Shape;562;p7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850332" y="0"/>
            <a:ext cx="1293668" cy="54889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295">
          <p15:clr>
            <a:srgbClr val="FBAE40"/>
          </p15:clr>
        </p15:guide>
        <p15:guide id="4" pos="5567">
          <p15:clr>
            <a:srgbClr val="FBAE40"/>
          </p15:clr>
        </p15:guide>
        <p15:guide id="5" orient="horz" pos="583">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63"/>
        <p:cNvGrpSpPr/>
        <p:nvPr/>
      </p:nvGrpSpPr>
      <p:grpSpPr>
        <a:xfrm>
          <a:off x="0" y="0"/>
          <a:ext cx="0" cy="0"/>
          <a:chOff x="0" y="0"/>
          <a:chExt cx="0" cy="0"/>
        </a:xfrm>
      </p:grpSpPr>
      <p:cxnSp>
        <p:nvCxnSpPr>
          <p:cNvPr id="564" name="Google Shape;564;p72"/>
          <p:cNvCxnSpPr/>
          <p:nvPr/>
        </p:nvCxnSpPr>
        <p:spPr>
          <a:xfrm rot="10800000">
            <a:off x="-6771" y="2725617"/>
            <a:ext cx="1434300" cy="1179600"/>
          </a:xfrm>
          <a:prstGeom prst="straightConnector1">
            <a:avLst/>
          </a:prstGeom>
          <a:noFill/>
          <a:ln w="9525" cap="flat" cmpd="sng">
            <a:solidFill>
              <a:srgbClr val="953735"/>
            </a:solidFill>
            <a:prstDash val="solid"/>
            <a:miter lim="800000"/>
            <a:headEnd type="none" w="sm" len="sm"/>
            <a:tailEnd type="none" w="sm" len="sm"/>
          </a:ln>
        </p:spPr>
      </p:cxnSp>
      <p:grpSp>
        <p:nvGrpSpPr>
          <p:cNvPr id="565" name="Google Shape;565;p72"/>
          <p:cNvGrpSpPr/>
          <p:nvPr/>
        </p:nvGrpSpPr>
        <p:grpSpPr>
          <a:xfrm flipH="1">
            <a:off x="5670930" y="1"/>
            <a:ext cx="3573049" cy="2655711"/>
            <a:chOff x="-124265" y="-1"/>
            <a:chExt cx="4764065" cy="3367200"/>
          </a:xfrm>
        </p:grpSpPr>
        <p:sp>
          <p:nvSpPr>
            <p:cNvPr id="566" name="Google Shape;566;p72"/>
            <p:cNvSpPr/>
            <p:nvPr/>
          </p:nvSpPr>
          <p:spPr>
            <a:xfrm>
              <a:off x="0" y="-1"/>
              <a:ext cx="4639800" cy="3367200"/>
            </a:xfrm>
            <a:prstGeom prst="diagStripe">
              <a:avLst>
                <a:gd name="adj" fmla="val 51202"/>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cxnSp>
          <p:nvCxnSpPr>
            <p:cNvPr id="567" name="Google Shape;567;p72"/>
            <p:cNvCxnSpPr/>
            <p:nvPr/>
          </p:nvCxnSpPr>
          <p:spPr>
            <a:xfrm rot="10800000" flipH="1">
              <a:off x="1433638" y="93"/>
              <a:ext cx="1241100" cy="916500"/>
            </a:xfrm>
            <a:prstGeom prst="straightConnector1">
              <a:avLst/>
            </a:prstGeom>
            <a:noFill/>
            <a:ln w="9525" cap="flat" cmpd="sng">
              <a:solidFill>
                <a:srgbClr val="BFBFBF"/>
              </a:solidFill>
              <a:prstDash val="solid"/>
              <a:miter lim="800000"/>
              <a:headEnd type="none" w="sm" len="sm"/>
              <a:tailEnd type="none" w="sm" len="sm"/>
            </a:ln>
          </p:spPr>
        </p:cxnSp>
        <p:sp>
          <p:nvSpPr>
            <p:cNvPr id="568" name="Google Shape;568;p72"/>
            <p:cNvSpPr/>
            <p:nvPr/>
          </p:nvSpPr>
          <p:spPr>
            <a:xfrm rot="-2178996">
              <a:off x="-192216" y="1140830"/>
              <a:ext cx="1354503" cy="214810"/>
            </a:xfrm>
            <a:prstGeom prst="parallelogram">
              <a:avLst>
                <a:gd name="adj" fmla="val 72003"/>
              </a:avLst>
            </a:prstGeom>
            <a:solidFill>
              <a:srgbClr val="95373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569" name="Google Shape;569;p72"/>
          <p:cNvSpPr/>
          <p:nvPr/>
        </p:nvSpPr>
        <p:spPr>
          <a:xfrm flipH="1">
            <a:off x="5010081" y="1"/>
            <a:ext cx="1085700" cy="479400"/>
          </a:xfrm>
          <a:prstGeom prst="parallelogram">
            <a:avLst>
              <a:gd name="adj" fmla="val 135617"/>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70" name="Google Shape;570;p72"/>
          <p:cNvSpPr txBox="1">
            <a:spLocks noGrp="1"/>
          </p:cNvSpPr>
          <p:nvPr>
            <p:ph type="ftr" idx="11"/>
          </p:nvPr>
        </p:nvSpPr>
        <p:spPr>
          <a:xfrm>
            <a:off x="253898" y="4767263"/>
            <a:ext cx="30861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71" name="Google Shape;571;p72"/>
          <p:cNvSpPr txBox="1">
            <a:spLocks noGrp="1"/>
          </p:cNvSpPr>
          <p:nvPr>
            <p:ph type="sldNum" idx="12"/>
          </p:nvPr>
        </p:nvSpPr>
        <p:spPr>
          <a:xfrm>
            <a:off x="8360228" y="4767263"/>
            <a:ext cx="555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72" name="Google Shape;572;p72" title="Title "/>
          <p:cNvSpPr txBox="1">
            <a:spLocks noGrp="1"/>
          </p:cNvSpPr>
          <p:nvPr>
            <p:ph type="title"/>
          </p:nvPr>
        </p:nvSpPr>
        <p:spPr>
          <a:xfrm>
            <a:off x="389008" y="156771"/>
            <a:ext cx="6249900" cy="861000"/>
          </a:xfrm>
          <a:prstGeom prst="rect">
            <a:avLst/>
          </a:prstGeom>
          <a:noFill/>
          <a:ln>
            <a:noFill/>
          </a:ln>
        </p:spPr>
        <p:txBody>
          <a:bodyPr spcFirstLastPara="1" wrap="square" lIns="68575" tIns="34275" rIns="68575" bIns="0" anchor="b" anchorCtr="0">
            <a:normAutofit/>
          </a:bodyPr>
          <a:lstStyle>
            <a:lvl1pPr lvl="0" algn="l" rtl="0">
              <a:lnSpc>
                <a:spcPct val="90000"/>
              </a:lnSpc>
              <a:spcBef>
                <a:spcPts val="0"/>
              </a:spcBef>
              <a:spcAft>
                <a:spcPts val="0"/>
              </a:spcAft>
              <a:buClr>
                <a:srgbClr val="17375E"/>
              </a:buClr>
              <a:buSzPts val="3000"/>
              <a:buFont typeface="Trebuchet MS"/>
              <a:buNone/>
              <a:defRPr sz="3000" b="1">
                <a:solidFill>
                  <a:srgbClr val="17375E"/>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73" name="Google Shape;573;p72"/>
          <p:cNvSpPr txBox="1">
            <a:spLocks noGrp="1"/>
          </p:cNvSpPr>
          <p:nvPr>
            <p:ph type="body" idx="1"/>
          </p:nvPr>
        </p:nvSpPr>
        <p:spPr>
          <a:xfrm>
            <a:off x="397265" y="1238283"/>
            <a:ext cx="3886200" cy="33945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90000"/>
              </a:lnSpc>
              <a:spcBef>
                <a:spcPts val="800"/>
              </a:spcBef>
              <a:spcAft>
                <a:spcPts val="0"/>
              </a:spcAft>
              <a:buClr>
                <a:srgbClr val="953735"/>
              </a:buClr>
              <a:buSzPts val="1800"/>
              <a:buFont typeface="Arial"/>
              <a:buChar char="•"/>
              <a:defRPr sz="1800" b="0" i="0" u="none" strike="noStrike" cap="none">
                <a:solidFill>
                  <a:schemeClr val="dk1"/>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rgbClr val="953735"/>
              </a:buClr>
              <a:buSzPts val="1500"/>
              <a:buFont typeface="Arial"/>
              <a:buChar char="•"/>
              <a:defRPr sz="1500" b="0" i="0" u="none" strike="noStrike" cap="none">
                <a:solidFill>
                  <a:schemeClr val="dk1"/>
                </a:solidFill>
                <a:latin typeface="Trebuchet MS"/>
                <a:ea typeface="Trebuchet MS"/>
                <a:cs typeface="Trebuchet MS"/>
                <a:sym typeface="Trebuchet MS"/>
              </a:defRPr>
            </a:lvl2pPr>
            <a:lvl3pPr marL="1371600" marR="0" lvl="2" indent="-317500" algn="l" rtl="0">
              <a:lnSpc>
                <a:spcPct val="90000"/>
              </a:lnSpc>
              <a:spcBef>
                <a:spcPts val="400"/>
              </a:spcBef>
              <a:spcAft>
                <a:spcPts val="0"/>
              </a:spcAft>
              <a:buClr>
                <a:srgbClr val="953735"/>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4pPr>
            <a:lvl5pPr marL="2286000" marR="0" lvl="4"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74" name="Google Shape;574;p72"/>
          <p:cNvSpPr txBox="1">
            <a:spLocks noGrp="1"/>
          </p:cNvSpPr>
          <p:nvPr>
            <p:ph type="body" idx="2"/>
          </p:nvPr>
        </p:nvSpPr>
        <p:spPr>
          <a:xfrm>
            <a:off x="4629150" y="1238283"/>
            <a:ext cx="3886200" cy="33945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90000"/>
              </a:lnSpc>
              <a:spcBef>
                <a:spcPts val="800"/>
              </a:spcBef>
              <a:spcAft>
                <a:spcPts val="0"/>
              </a:spcAft>
              <a:buClr>
                <a:srgbClr val="953735"/>
              </a:buClr>
              <a:buSzPts val="1800"/>
              <a:buFont typeface="Arial"/>
              <a:buChar char="•"/>
              <a:defRPr sz="1800" b="0" i="0" u="none" strike="noStrike" cap="none">
                <a:solidFill>
                  <a:schemeClr val="dk1"/>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rgbClr val="953735"/>
              </a:buClr>
              <a:buSzPts val="1500"/>
              <a:buFont typeface="Arial"/>
              <a:buChar char="•"/>
              <a:defRPr sz="1500" b="0" i="0" u="none" strike="noStrike" cap="none">
                <a:solidFill>
                  <a:schemeClr val="dk1"/>
                </a:solidFill>
                <a:latin typeface="Trebuchet MS"/>
                <a:ea typeface="Trebuchet MS"/>
                <a:cs typeface="Trebuchet MS"/>
                <a:sym typeface="Trebuchet MS"/>
              </a:defRPr>
            </a:lvl2pPr>
            <a:lvl3pPr marL="1371600" marR="0" lvl="2" indent="-317500" algn="l" rtl="0">
              <a:lnSpc>
                <a:spcPct val="90000"/>
              </a:lnSpc>
              <a:spcBef>
                <a:spcPts val="400"/>
              </a:spcBef>
              <a:spcAft>
                <a:spcPts val="0"/>
              </a:spcAft>
              <a:buClr>
                <a:srgbClr val="953735"/>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4pPr>
            <a:lvl5pPr marL="2286000" marR="0" lvl="4"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575" name="Google Shape;575;p7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850332" y="0"/>
            <a:ext cx="1293668" cy="54889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295">
          <p15:clr>
            <a:srgbClr val="FBAE40"/>
          </p15:clr>
        </p15:guide>
        <p15:guide id="4" pos="5567">
          <p15:clr>
            <a:srgbClr val="FBAE40"/>
          </p15:clr>
        </p15:guide>
        <p15:guide id="5" orient="horz" pos="58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576"/>
        <p:cNvGrpSpPr/>
        <p:nvPr/>
      </p:nvGrpSpPr>
      <p:grpSpPr>
        <a:xfrm>
          <a:off x="0" y="0"/>
          <a:ext cx="0" cy="0"/>
          <a:chOff x="0" y="0"/>
          <a:chExt cx="0" cy="0"/>
        </a:xfrm>
      </p:grpSpPr>
      <p:cxnSp>
        <p:nvCxnSpPr>
          <p:cNvPr id="577" name="Google Shape;577;p73"/>
          <p:cNvCxnSpPr/>
          <p:nvPr/>
        </p:nvCxnSpPr>
        <p:spPr>
          <a:xfrm rot="10800000">
            <a:off x="-6771" y="2725617"/>
            <a:ext cx="1434300" cy="1179600"/>
          </a:xfrm>
          <a:prstGeom prst="straightConnector1">
            <a:avLst/>
          </a:prstGeom>
          <a:noFill/>
          <a:ln w="9525" cap="flat" cmpd="sng">
            <a:solidFill>
              <a:srgbClr val="953735"/>
            </a:solidFill>
            <a:prstDash val="solid"/>
            <a:miter lim="800000"/>
            <a:headEnd type="none" w="sm" len="sm"/>
            <a:tailEnd type="none" w="sm" len="sm"/>
          </a:ln>
        </p:spPr>
      </p:cxnSp>
      <p:grpSp>
        <p:nvGrpSpPr>
          <p:cNvPr id="578" name="Google Shape;578;p73"/>
          <p:cNvGrpSpPr/>
          <p:nvPr/>
        </p:nvGrpSpPr>
        <p:grpSpPr>
          <a:xfrm flipH="1">
            <a:off x="5670930" y="1"/>
            <a:ext cx="3573049" cy="2655711"/>
            <a:chOff x="-124265" y="-1"/>
            <a:chExt cx="4764065" cy="3367200"/>
          </a:xfrm>
        </p:grpSpPr>
        <p:sp>
          <p:nvSpPr>
            <p:cNvPr id="579" name="Google Shape;579;p73"/>
            <p:cNvSpPr/>
            <p:nvPr/>
          </p:nvSpPr>
          <p:spPr>
            <a:xfrm>
              <a:off x="0" y="-1"/>
              <a:ext cx="4639800" cy="3367200"/>
            </a:xfrm>
            <a:prstGeom prst="diagStripe">
              <a:avLst>
                <a:gd name="adj" fmla="val 51202"/>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cxnSp>
          <p:nvCxnSpPr>
            <p:cNvPr id="580" name="Google Shape;580;p73"/>
            <p:cNvCxnSpPr/>
            <p:nvPr/>
          </p:nvCxnSpPr>
          <p:spPr>
            <a:xfrm rot="10800000" flipH="1">
              <a:off x="1433638" y="93"/>
              <a:ext cx="1241100" cy="916500"/>
            </a:xfrm>
            <a:prstGeom prst="straightConnector1">
              <a:avLst/>
            </a:prstGeom>
            <a:noFill/>
            <a:ln w="9525" cap="flat" cmpd="sng">
              <a:solidFill>
                <a:srgbClr val="BFBFBF"/>
              </a:solidFill>
              <a:prstDash val="solid"/>
              <a:miter lim="800000"/>
              <a:headEnd type="none" w="sm" len="sm"/>
              <a:tailEnd type="none" w="sm" len="sm"/>
            </a:ln>
          </p:spPr>
        </p:cxnSp>
        <p:sp>
          <p:nvSpPr>
            <p:cNvPr id="581" name="Google Shape;581;p73"/>
            <p:cNvSpPr/>
            <p:nvPr/>
          </p:nvSpPr>
          <p:spPr>
            <a:xfrm rot="-2178996">
              <a:off x="-192216" y="1140830"/>
              <a:ext cx="1354503" cy="214810"/>
            </a:xfrm>
            <a:prstGeom prst="parallelogram">
              <a:avLst>
                <a:gd name="adj" fmla="val 72003"/>
              </a:avLst>
            </a:prstGeom>
            <a:solidFill>
              <a:srgbClr val="95373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582" name="Google Shape;582;p73"/>
          <p:cNvSpPr/>
          <p:nvPr/>
        </p:nvSpPr>
        <p:spPr>
          <a:xfrm flipH="1">
            <a:off x="5010081" y="1"/>
            <a:ext cx="1085700" cy="479400"/>
          </a:xfrm>
          <a:prstGeom prst="parallelogram">
            <a:avLst>
              <a:gd name="adj" fmla="val 135617"/>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83" name="Google Shape;583;p73"/>
          <p:cNvSpPr txBox="1">
            <a:spLocks noGrp="1"/>
          </p:cNvSpPr>
          <p:nvPr>
            <p:ph type="ftr" idx="11"/>
          </p:nvPr>
        </p:nvSpPr>
        <p:spPr>
          <a:xfrm>
            <a:off x="253898" y="4767263"/>
            <a:ext cx="30861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84" name="Google Shape;584;p73"/>
          <p:cNvSpPr txBox="1">
            <a:spLocks noGrp="1"/>
          </p:cNvSpPr>
          <p:nvPr>
            <p:ph type="sldNum" idx="12"/>
          </p:nvPr>
        </p:nvSpPr>
        <p:spPr>
          <a:xfrm>
            <a:off x="8360228" y="4767263"/>
            <a:ext cx="555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85" name="Google Shape;585;p73" title="Title "/>
          <p:cNvSpPr txBox="1">
            <a:spLocks noGrp="1"/>
          </p:cNvSpPr>
          <p:nvPr>
            <p:ph type="title"/>
          </p:nvPr>
        </p:nvSpPr>
        <p:spPr>
          <a:xfrm>
            <a:off x="389008" y="156771"/>
            <a:ext cx="6249900" cy="861000"/>
          </a:xfrm>
          <a:prstGeom prst="rect">
            <a:avLst/>
          </a:prstGeom>
          <a:noFill/>
          <a:ln>
            <a:noFill/>
          </a:ln>
        </p:spPr>
        <p:txBody>
          <a:bodyPr spcFirstLastPara="1" wrap="square" lIns="68575" tIns="34275" rIns="68575" bIns="0" anchor="b" anchorCtr="0">
            <a:normAutofit/>
          </a:bodyPr>
          <a:lstStyle>
            <a:lvl1pPr lvl="0" algn="l" rtl="0">
              <a:lnSpc>
                <a:spcPct val="90000"/>
              </a:lnSpc>
              <a:spcBef>
                <a:spcPts val="0"/>
              </a:spcBef>
              <a:spcAft>
                <a:spcPts val="0"/>
              </a:spcAft>
              <a:buClr>
                <a:srgbClr val="17375E"/>
              </a:buClr>
              <a:buSzPts val="3000"/>
              <a:buFont typeface="Trebuchet MS"/>
              <a:buNone/>
              <a:defRPr sz="3000" b="1">
                <a:solidFill>
                  <a:srgbClr val="17375E"/>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86" name="Google Shape;586;p73"/>
          <p:cNvSpPr txBox="1">
            <a:spLocks noGrp="1"/>
          </p:cNvSpPr>
          <p:nvPr>
            <p:ph type="body" idx="1"/>
          </p:nvPr>
        </p:nvSpPr>
        <p:spPr>
          <a:xfrm>
            <a:off x="389008" y="1260872"/>
            <a:ext cx="4037100" cy="618000"/>
          </a:xfrm>
          <a:prstGeom prst="rect">
            <a:avLst/>
          </a:prstGeom>
          <a:noFill/>
          <a:ln>
            <a:noFill/>
          </a:ln>
        </p:spPr>
        <p:txBody>
          <a:bodyPr spcFirstLastPara="1" wrap="square" lIns="68575" tIns="34275" rIns="68575" bIns="34275" anchor="b" anchorCtr="0">
            <a:noAutofit/>
          </a:bodyPr>
          <a:lstStyle>
            <a:lvl1pPr marL="457200" marR="0" lvl="0" indent="-228600" algn="l" rtl="0">
              <a:lnSpc>
                <a:spcPct val="90000"/>
              </a:lnSpc>
              <a:spcBef>
                <a:spcPts val="800"/>
              </a:spcBef>
              <a:spcAft>
                <a:spcPts val="0"/>
              </a:spcAft>
              <a:buClr>
                <a:srgbClr val="2E7A40"/>
              </a:buClr>
              <a:buSzPts val="1800"/>
              <a:buFont typeface="Arial"/>
              <a:buNone/>
              <a:defRPr sz="1800" b="1" i="0" u="none" strike="noStrike" cap="none">
                <a:solidFill>
                  <a:schemeClr val="accent6"/>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rgbClr val="2E7A40"/>
              </a:buClr>
              <a:buSzPts val="1500"/>
              <a:buFont typeface="Arial"/>
              <a:buChar char="•"/>
              <a:defRPr sz="15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rgbClr val="2E7A40"/>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87" name="Google Shape;587;p73"/>
          <p:cNvSpPr txBox="1">
            <a:spLocks noGrp="1"/>
          </p:cNvSpPr>
          <p:nvPr>
            <p:ph type="body" idx="2"/>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marR="0" lvl="0" indent="-228600" algn="l" rtl="0">
              <a:lnSpc>
                <a:spcPct val="90000"/>
              </a:lnSpc>
              <a:spcBef>
                <a:spcPts val="800"/>
              </a:spcBef>
              <a:spcAft>
                <a:spcPts val="0"/>
              </a:spcAft>
              <a:buClr>
                <a:srgbClr val="2E7A40"/>
              </a:buClr>
              <a:buSzPts val="1800"/>
              <a:buFont typeface="Arial"/>
              <a:buNone/>
              <a:defRPr sz="1800" b="1"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400"/>
              </a:spcBef>
              <a:spcAft>
                <a:spcPts val="0"/>
              </a:spcAft>
              <a:buClr>
                <a:srgbClr val="2E7A40"/>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rgbClr val="2E7A40"/>
              </a:buClr>
              <a:buSzPts val="1400"/>
              <a:buFont typeface="Arial"/>
              <a:buNone/>
              <a:defRPr sz="14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rgbClr val="2E7A40"/>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rgbClr val="2E7A40"/>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588" name="Google Shape;588;p73"/>
          <p:cNvSpPr txBox="1">
            <a:spLocks noGrp="1"/>
          </p:cNvSpPr>
          <p:nvPr>
            <p:ph type="body" idx="3"/>
          </p:nvPr>
        </p:nvSpPr>
        <p:spPr>
          <a:xfrm>
            <a:off x="4629150" y="1878806"/>
            <a:ext cx="3887400" cy="27636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90000"/>
              </a:lnSpc>
              <a:spcBef>
                <a:spcPts val="800"/>
              </a:spcBef>
              <a:spcAft>
                <a:spcPts val="0"/>
              </a:spcAft>
              <a:buClr>
                <a:srgbClr val="953735"/>
              </a:buClr>
              <a:buSzPts val="1800"/>
              <a:buFont typeface="Arial"/>
              <a:buChar char="•"/>
              <a:defRPr sz="1800" b="0" i="0" u="none" strike="noStrike" cap="none">
                <a:solidFill>
                  <a:schemeClr val="dk1"/>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rgbClr val="953735"/>
              </a:buClr>
              <a:buSzPts val="1500"/>
              <a:buFont typeface="Arial"/>
              <a:buChar char="•"/>
              <a:defRPr sz="1500" b="0" i="0" u="none" strike="noStrike" cap="none">
                <a:solidFill>
                  <a:schemeClr val="dk1"/>
                </a:solidFill>
                <a:latin typeface="Trebuchet MS"/>
                <a:ea typeface="Trebuchet MS"/>
                <a:cs typeface="Trebuchet MS"/>
                <a:sym typeface="Trebuchet MS"/>
              </a:defRPr>
            </a:lvl2pPr>
            <a:lvl3pPr marL="1371600" marR="0" lvl="2" indent="-317500" algn="l" rtl="0">
              <a:lnSpc>
                <a:spcPct val="90000"/>
              </a:lnSpc>
              <a:spcBef>
                <a:spcPts val="400"/>
              </a:spcBef>
              <a:spcAft>
                <a:spcPts val="0"/>
              </a:spcAft>
              <a:buClr>
                <a:srgbClr val="953735"/>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4pPr>
            <a:lvl5pPr marL="2286000" marR="0" lvl="4"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89" name="Google Shape;589;p73"/>
          <p:cNvSpPr txBox="1">
            <a:spLocks noGrp="1"/>
          </p:cNvSpPr>
          <p:nvPr>
            <p:ph type="body" idx="4"/>
          </p:nvPr>
        </p:nvSpPr>
        <p:spPr>
          <a:xfrm>
            <a:off x="389008" y="1878806"/>
            <a:ext cx="4043700" cy="27636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90000"/>
              </a:lnSpc>
              <a:spcBef>
                <a:spcPts val="800"/>
              </a:spcBef>
              <a:spcAft>
                <a:spcPts val="0"/>
              </a:spcAft>
              <a:buClr>
                <a:srgbClr val="953735"/>
              </a:buClr>
              <a:buSzPts val="1800"/>
              <a:buFont typeface="Arial"/>
              <a:buChar char="•"/>
              <a:defRPr sz="1800" b="0" i="0" u="none" strike="noStrike" cap="none">
                <a:solidFill>
                  <a:schemeClr val="dk1"/>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rgbClr val="953735"/>
              </a:buClr>
              <a:buSzPts val="1500"/>
              <a:buFont typeface="Arial"/>
              <a:buChar char="•"/>
              <a:defRPr sz="1500" b="0" i="0" u="none" strike="noStrike" cap="none">
                <a:solidFill>
                  <a:schemeClr val="dk1"/>
                </a:solidFill>
                <a:latin typeface="Trebuchet MS"/>
                <a:ea typeface="Trebuchet MS"/>
                <a:cs typeface="Trebuchet MS"/>
                <a:sym typeface="Trebuchet MS"/>
              </a:defRPr>
            </a:lvl2pPr>
            <a:lvl3pPr marL="1371600" marR="0" lvl="2" indent="-317500" algn="l" rtl="0">
              <a:lnSpc>
                <a:spcPct val="90000"/>
              </a:lnSpc>
              <a:spcBef>
                <a:spcPts val="400"/>
              </a:spcBef>
              <a:spcAft>
                <a:spcPts val="0"/>
              </a:spcAft>
              <a:buClr>
                <a:srgbClr val="953735"/>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4pPr>
            <a:lvl5pPr marL="2286000" marR="0" lvl="4"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590" name="Google Shape;590;p7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850332" y="0"/>
            <a:ext cx="1293668" cy="54889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295">
          <p15:clr>
            <a:srgbClr val="FBAE40"/>
          </p15:clr>
        </p15:guide>
        <p15:guide id="4" pos="5567">
          <p15:clr>
            <a:srgbClr val="FBAE40"/>
          </p15:clr>
        </p15:guide>
        <p15:guide id="5" orient="horz" pos="583">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591"/>
        <p:cNvGrpSpPr/>
        <p:nvPr/>
      </p:nvGrpSpPr>
      <p:grpSpPr>
        <a:xfrm>
          <a:off x="0" y="0"/>
          <a:ext cx="0" cy="0"/>
          <a:chOff x="0" y="0"/>
          <a:chExt cx="0" cy="0"/>
        </a:xfrm>
      </p:grpSpPr>
      <p:sp>
        <p:nvSpPr>
          <p:cNvPr id="592" name="Google Shape;592;p74"/>
          <p:cNvSpPr/>
          <p:nvPr/>
        </p:nvSpPr>
        <p:spPr>
          <a:xfrm rot="10800000" flipH="1">
            <a:off x="0" y="78"/>
            <a:ext cx="7968900" cy="4053000"/>
          </a:xfrm>
          <a:prstGeom prst="rtTriangle">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cxnSp>
        <p:nvCxnSpPr>
          <p:cNvPr id="593" name="Google Shape;593;p74"/>
          <p:cNvCxnSpPr/>
          <p:nvPr/>
        </p:nvCxnSpPr>
        <p:spPr>
          <a:xfrm rot="10800000" flipH="1">
            <a:off x="0" y="42"/>
            <a:ext cx="4523100" cy="2253300"/>
          </a:xfrm>
          <a:prstGeom prst="straightConnector1">
            <a:avLst/>
          </a:prstGeom>
          <a:noFill/>
          <a:ln w="9525" cap="flat" cmpd="sng">
            <a:solidFill>
              <a:srgbClr val="A5A5A5"/>
            </a:solidFill>
            <a:prstDash val="solid"/>
            <a:miter lim="800000"/>
            <a:headEnd type="none" w="sm" len="sm"/>
            <a:tailEnd type="none" w="sm" len="sm"/>
          </a:ln>
        </p:spPr>
      </p:cxnSp>
      <p:cxnSp>
        <p:nvCxnSpPr>
          <p:cNvPr id="594" name="Google Shape;594;p74"/>
          <p:cNvCxnSpPr/>
          <p:nvPr/>
        </p:nvCxnSpPr>
        <p:spPr>
          <a:xfrm rot="10800000" flipH="1">
            <a:off x="6753226" y="2943449"/>
            <a:ext cx="2391000" cy="1266600"/>
          </a:xfrm>
          <a:prstGeom prst="straightConnector1">
            <a:avLst/>
          </a:prstGeom>
          <a:noFill/>
          <a:ln w="9525" cap="flat" cmpd="sng">
            <a:solidFill>
              <a:srgbClr val="953735"/>
            </a:solidFill>
            <a:prstDash val="solid"/>
            <a:miter lim="800000"/>
            <a:headEnd type="none" w="sm" len="sm"/>
            <a:tailEnd type="none" w="sm" len="sm"/>
          </a:ln>
        </p:spPr>
      </p:cxnSp>
      <p:sp>
        <p:nvSpPr>
          <p:cNvPr id="595" name="Google Shape;595;p74" title="Title"/>
          <p:cNvSpPr txBox="1">
            <a:spLocks noGrp="1"/>
          </p:cNvSpPr>
          <p:nvPr>
            <p:ph type="ctrTitle"/>
          </p:nvPr>
        </p:nvSpPr>
        <p:spPr>
          <a:xfrm>
            <a:off x="539378" y="3280527"/>
            <a:ext cx="3983700" cy="995100"/>
          </a:xfrm>
          <a:prstGeom prst="rect">
            <a:avLst/>
          </a:prstGeom>
          <a:noFill/>
          <a:ln>
            <a:noFill/>
          </a:ln>
        </p:spPr>
        <p:txBody>
          <a:bodyPr spcFirstLastPara="1" wrap="square" lIns="68575" tIns="34275" rIns="68575" bIns="0" anchor="b" anchorCtr="0">
            <a:normAutofit/>
          </a:bodyPr>
          <a:lstStyle>
            <a:lvl1pPr lvl="0" algn="r" rtl="0">
              <a:lnSpc>
                <a:spcPct val="90000"/>
              </a:lnSpc>
              <a:spcBef>
                <a:spcPts val="0"/>
              </a:spcBef>
              <a:spcAft>
                <a:spcPts val="0"/>
              </a:spcAft>
              <a:buClr>
                <a:srgbClr val="17375E"/>
              </a:buClr>
              <a:buSzPts val="3000"/>
              <a:buFont typeface="Arial"/>
              <a:buNone/>
              <a:defRPr sz="3000" b="1">
                <a:solidFill>
                  <a:srgbClr val="17375E"/>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cxnSp>
        <p:nvCxnSpPr>
          <p:cNvPr id="596" name="Google Shape;596;p74"/>
          <p:cNvCxnSpPr/>
          <p:nvPr/>
        </p:nvCxnSpPr>
        <p:spPr>
          <a:xfrm rot="10800000" flipH="1">
            <a:off x="-13378" y="3524902"/>
            <a:ext cx="1439700" cy="750900"/>
          </a:xfrm>
          <a:prstGeom prst="straightConnector1">
            <a:avLst/>
          </a:prstGeom>
          <a:noFill/>
          <a:ln w="9525" cap="flat" cmpd="sng">
            <a:solidFill>
              <a:srgbClr val="17375E"/>
            </a:solidFill>
            <a:prstDash val="solid"/>
            <a:miter lim="800000"/>
            <a:headEnd type="none" w="sm" len="sm"/>
            <a:tailEnd type="none" w="sm" len="sm"/>
          </a:ln>
        </p:spPr>
      </p:cxnSp>
      <p:sp>
        <p:nvSpPr>
          <p:cNvPr id="597" name="Google Shape;597;p74"/>
          <p:cNvSpPr txBox="1">
            <a:spLocks noGrp="1"/>
          </p:cNvSpPr>
          <p:nvPr>
            <p:ph type="body" idx="1"/>
          </p:nvPr>
        </p:nvSpPr>
        <p:spPr>
          <a:xfrm>
            <a:off x="539378" y="4275802"/>
            <a:ext cx="3983700" cy="698700"/>
          </a:xfrm>
          <a:prstGeom prst="rect">
            <a:avLst/>
          </a:prstGeom>
          <a:noFill/>
          <a:ln>
            <a:noFill/>
          </a:ln>
        </p:spPr>
        <p:txBody>
          <a:bodyPr spcFirstLastPara="1" wrap="square" lIns="68575" tIns="34275" rIns="68575" bIns="34275" anchor="t" anchorCtr="0">
            <a:noAutofit/>
          </a:bodyPr>
          <a:lstStyle>
            <a:lvl1pPr marL="457200" marR="0" lvl="0" indent="-228600" algn="r" rtl="0">
              <a:lnSpc>
                <a:spcPct val="90000"/>
              </a:lnSpc>
              <a:spcBef>
                <a:spcPts val="800"/>
              </a:spcBef>
              <a:spcAft>
                <a:spcPts val="0"/>
              </a:spcAft>
              <a:buClr>
                <a:srgbClr val="2E7A40"/>
              </a:buClr>
              <a:buSzPts val="1200"/>
              <a:buFont typeface="Arial"/>
              <a:buNone/>
              <a:defRPr sz="12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400"/>
              </a:spcBef>
              <a:spcAft>
                <a:spcPts val="0"/>
              </a:spcAft>
              <a:buClr>
                <a:srgbClr val="2E7A40"/>
              </a:buClr>
              <a:buSzPts val="1100"/>
              <a:buFont typeface="Arial"/>
              <a:buNone/>
              <a:defRPr sz="11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rgbClr val="2E7A40"/>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rgbClr val="2E7A40"/>
              </a:buClr>
              <a:buSzPts val="800"/>
              <a:buFont typeface="Arial"/>
              <a:buNone/>
              <a:defRPr sz="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rgbClr val="2E7A40"/>
              </a:buClr>
              <a:buSzPts val="800"/>
              <a:buFont typeface="Arial"/>
              <a:buNone/>
              <a:defRPr sz="8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598" name="Google Shape;598;p74"/>
          <p:cNvSpPr txBox="1">
            <a:spLocks noGrp="1"/>
          </p:cNvSpPr>
          <p:nvPr>
            <p:ph type="body" idx="2"/>
          </p:nvPr>
        </p:nvSpPr>
        <p:spPr>
          <a:xfrm>
            <a:off x="4620987" y="1718035"/>
            <a:ext cx="4353000" cy="32565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90000"/>
              </a:lnSpc>
              <a:spcBef>
                <a:spcPts val="800"/>
              </a:spcBef>
              <a:spcAft>
                <a:spcPts val="0"/>
              </a:spcAft>
              <a:buClr>
                <a:srgbClr val="953735"/>
              </a:buClr>
              <a:buSzPts val="1800"/>
              <a:buFont typeface="Arial"/>
              <a:buChar char="•"/>
              <a:defRPr sz="1800" b="0" i="0" u="none" strike="noStrike" cap="none">
                <a:solidFill>
                  <a:schemeClr val="dk1"/>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rgbClr val="953735"/>
              </a:buClr>
              <a:buSzPts val="1500"/>
              <a:buFont typeface="Arial"/>
              <a:buChar char="•"/>
              <a:defRPr sz="1500" b="0" i="0" u="none" strike="noStrike" cap="none">
                <a:solidFill>
                  <a:schemeClr val="dk1"/>
                </a:solidFill>
                <a:latin typeface="Trebuchet MS"/>
                <a:ea typeface="Trebuchet MS"/>
                <a:cs typeface="Trebuchet MS"/>
                <a:sym typeface="Trebuchet MS"/>
              </a:defRPr>
            </a:lvl2pPr>
            <a:lvl3pPr marL="1371600" marR="0" lvl="2" indent="-317500" algn="l" rtl="0">
              <a:lnSpc>
                <a:spcPct val="90000"/>
              </a:lnSpc>
              <a:spcBef>
                <a:spcPts val="400"/>
              </a:spcBef>
              <a:spcAft>
                <a:spcPts val="0"/>
              </a:spcAft>
              <a:buClr>
                <a:srgbClr val="953735"/>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4pPr>
            <a:lvl5pPr marL="2286000" marR="0" lvl="4"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5653">
          <p15:clr>
            <a:srgbClr val="FBAE40"/>
          </p15:clr>
        </p15:guide>
        <p15:guide id="3" pos="103">
          <p15:clr>
            <a:srgbClr val="FBAE40"/>
          </p15:clr>
        </p15:guide>
        <p15:guide id="4" orient="horz" pos="3133">
          <p15:clr>
            <a:srgbClr val="FBAE40"/>
          </p15:clr>
        </p15:guide>
        <p15:guide id="5" orient="horz" pos="107">
          <p15:clr>
            <a:srgbClr val="FBAE40"/>
          </p15:clr>
        </p15:guide>
        <p15:guide id="6" pos="1843">
          <p15:clr>
            <a:srgbClr val="FBAE40"/>
          </p15:clr>
        </p15:guide>
        <p15:guide id="7" pos="329">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599"/>
        <p:cNvGrpSpPr/>
        <p:nvPr/>
      </p:nvGrpSpPr>
      <p:grpSpPr>
        <a:xfrm>
          <a:off x="0" y="0"/>
          <a:ext cx="0" cy="0"/>
          <a:chOff x="0" y="0"/>
          <a:chExt cx="0" cy="0"/>
        </a:xfrm>
      </p:grpSpPr>
      <p:sp>
        <p:nvSpPr>
          <p:cNvPr id="600" name="Google Shape;600;p75"/>
          <p:cNvSpPr/>
          <p:nvPr/>
        </p:nvSpPr>
        <p:spPr>
          <a:xfrm rot="10800000" flipH="1">
            <a:off x="0" y="78"/>
            <a:ext cx="7968900" cy="4053000"/>
          </a:xfrm>
          <a:prstGeom prst="rtTriangle">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cxnSp>
        <p:nvCxnSpPr>
          <p:cNvPr id="601" name="Google Shape;601;p75"/>
          <p:cNvCxnSpPr/>
          <p:nvPr/>
        </p:nvCxnSpPr>
        <p:spPr>
          <a:xfrm rot="10800000" flipH="1">
            <a:off x="0" y="42"/>
            <a:ext cx="4523100" cy="2253300"/>
          </a:xfrm>
          <a:prstGeom prst="straightConnector1">
            <a:avLst/>
          </a:prstGeom>
          <a:noFill/>
          <a:ln w="9525" cap="flat" cmpd="sng">
            <a:solidFill>
              <a:srgbClr val="A5A5A5"/>
            </a:solidFill>
            <a:prstDash val="solid"/>
            <a:miter lim="800000"/>
            <a:headEnd type="none" w="sm" len="sm"/>
            <a:tailEnd type="none" w="sm" len="sm"/>
          </a:ln>
        </p:spPr>
      </p:cxnSp>
      <p:cxnSp>
        <p:nvCxnSpPr>
          <p:cNvPr id="602" name="Google Shape;602;p75"/>
          <p:cNvCxnSpPr/>
          <p:nvPr/>
        </p:nvCxnSpPr>
        <p:spPr>
          <a:xfrm rot="10800000" flipH="1">
            <a:off x="6753226" y="2943449"/>
            <a:ext cx="2391000" cy="1266600"/>
          </a:xfrm>
          <a:prstGeom prst="straightConnector1">
            <a:avLst/>
          </a:prstGeom>
          <a:noFill/>
          <a:ln w="9525" cap="flat" cmpd="sng">
            <a:solidFill>
              <a:srgbClr val="953735"/>
            </a:solidFill>
            <a:prstDash val="solid"/>
            <a:miter lim="800000"/>
            <a:headEnd type="none" w="sm" len="sm"/>
            <a:tailEnd type="none" w="sm" len="sm"/>
          </a:ln>
        </p:spPr>
      </p:cxnSp>
      <p:sp>
        <p:nvSpPr>
          <p:cNvPr id="603" name="Google Shape;603;p75" title="Title"/>
          <p:cNvSpPr txBox="1">
            <a:spLocks noGrp="1"/>
          </p:cNvSpPr>
          <p:nvPr>
            <p:ph type="ctrTitle"/>
          </p:nvPr>
        </p:nvSpPr>
        <p:spPr>
          <a:xfrm>
            <a:off x="539378" y="3280527"/>
            <a:ext cx="3983700" cy="995100"/>
          </a:xfrm>
          <a:prstGeom prst="rect">
            <a:avLst/>
          </a:prstGeom>
          <a:noFill/>
          <a:ln>
            <a:noFill/>
          </a:ln>
        </p:spPr>
        <p:txBody>
          <a:bodyPr spcFirstLastPara="1" wrap="square" lIns="68575" tIns="34275" rIns="68575" bIns="0" anchor="b" anchorCtr="0">
            <a:normAutofit/>
          </a:bodyPr>
          <a:lstStyle>
            <a:lvl1pPr lvl="0" algn="r" rtl="0">
              <a:lnSpc>
                <a:spcPct val="90000"/>
              </a:lnSpc>
              <a:spcBef>
                <a:spcPts val="0"/>
              </a:spcBef>
              <a:spcAft>
                <a:spcPts val="0"/>
              </a:spcAft>
              <a:buClr>
                <a:schemeClr val="accent1"/>
              </a:buClr>
              <a:buSzPts val="3000"/>
              <a:buFont typeface="Arial"/>
              <a:buNone/>
              <a:defRPr sz="3000" b="1">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cxnSp>
        <p:nvCxnSpPr>
          <p:cNvPr id="604" name="Google Shape;604;p75"/>
          <p:cNvCxnSpPr/>
          <p:nvPr/>
        </p:nvCxnSpPr>
        <p:spPr>
          <a:xfrm rot="10800000" flipH="1">
            <a:off x="-13378" y="3524902"/>
            <a:ext cx="1439700" cy="750900"/>
          </a:xfrm>
          <a:prstGeom prst="straightConnector1">
            <a:avLst/>
          </a:prstGeom>
          <a:noFill/>
          <a:ln w="9525" cap="flat" cmpd="sng">
            <a:solidFill>
              <a:srgbClr val="17375E"/>
            </a:solidFill>
            <a:prstDash val="solid"/>
            <a:miter lim="800000"/>
            <a:headEnd type="none" w="sm" len="sm"/>
            <a:tailEnd type="none" w="sm" len="sm"/>
          </a:ln>
        </p:spPr>
      </p:cxnSp>
      <p:sp>
        <p:nvSpPr>
          <p:cNvPr id="605" name="Google Shape;605;p75"/>
          <p:cNvSpPr txBox="1">
            <a:spLocks noGrp="1"/>
          </p:cNvSpPr>
          <p:nvPr>
            <p:ph type="body" idx="1"/>
          </p:nvPr>
        </p:nvSpPr>
        <p:spPr>
          <a:xfrm>
            <a:off x="539378" y="4275802"/>
            <a:ext cx="3983700" cy="698700"/>
          </a:xfrm>
          <a:prstGeom prst="rect">
            <a:avLst/>
          </a:prstGeom>
          <a:noFill/>
          <a:ln>
            <a:noFill/>
          </a:ln>
        </p:spPr>
        <p:txBody>
          <a:bodyPr spcFirstLastPara="1" wrap="square" lIns="68575" tIns="34275" rIns="68575" bIns="34275" anchor="t" anchorCtr="0">
            <a:noAutofit/>
          </a:bodyPr>
          <a:lstStyle>
            <a:lvl1pPr marL="457200" marR="0" lvl="0" indent="-228600" algn="r" rtl="0">
              <a:lnSpc>
                <a:spcPct val="90000"/>
              </a:lnSpc>
              <a:spcBef>
                <a:spcPts val="800"/>
              </a:spcBef>
              <a:spcAft>
                <a:spcPts val="0"/>
              </a:spcAft>
              <a:buClr>
                <a:srgbClr val="2E7A40"/>
              </a:buClr>
              <a:buSzPts val="1200"/>
              <a:buFont typeface="Arial"/>
              <a:buNone/>
              <a:defRPr sz="12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400"/>
              </a:spcBef>
              <a:spcAft>
                <a:spcPts val="0"/>
              </a:spcAft>
              <a:buClr>
                <a:srgbClr val="2E7A40"/>
              </a:buClr>
              <a:buSzPts val="1100"/>
              <a:buFont typeface="Arial"/>
              <a:buNone/>
              <a:defRPr sz="11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rgbClr val="2E7A40"/>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rgbClr val="2E7A40"/>
              </a:buClr>
              <a:buSzPts val="800"/>
              <a:buFont typeface="Arial"/>
              <a:buNone/>
              <a:defRPr sz="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rgbClr val="2E7A40"/>
              </a:buClr>
              <a:buSzPts val="800"/>
              <a:buFont typeface="Arial"/>
              <a:buNone/>
              <a:defRPr sz="8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606" name="Google Shape;606;p75"/>
          <p:cNvSpPr>
            <a:spLocks noGrp="1"/>
          </p:cNvSpPr>
          <p:nvPr>
            <p:ph type="pic" idx="2"/>
          </p:nvPr>
        </p:nvSpPr>
        <p:spPr>
          <a:xfrm>
            <a:off x="4687477" y="1703895"/>
            <a:ext cx="4286400" cy="32706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rgbClr val="2E7A40"/>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rgbClr val="2E7A40"/>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rgbClr val="2E7A40"/>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rgbClr val="2E7A40"/>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rgbClr val="2E7A40"/>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5653">
          <p15:clr>
            <a:srgbClr val="FBAE40"/>
          </p15:clr>
        </p15:guide>
        <p15:guide id="3" pos="103">
          <p15:clr>
            <a:srgbClr val="FBAE40"/>
          </p15:clr>
        </p15:guide>
        <p15:guide id="4" orient="horz" pos="3133">
          <p15:clr>
            <a:srgbClr val="FBAE40"/>
          </p15:clr>
        </p15:guide>
        <p15:guide id="5" orient="horz" pos="107">
          <p15:clr>
            <a:srgbClr val="FBAE40"/>
          </p15:clr>
        </p15:guide>
        <p15:guide id="6" pos="1843">
          <p15:clr>
            <a:srgbClr val="FBAE40"/>
          </p15:clr>
        </p15:guide>
        <p15:guide id="7" pos="329">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607"/>
        <p:cNvGrpSpPr/>
        <p:nvPr/>
      </p:nvGrpSpPr>
      <p:grpSpPr>
        <a:xfrm>
          <a:off x="0" y="0"/>
          <a:ext cx="0" cy="0"/>
          <a:chOff x="0" y="0"/>
          <a:chExt cx="0" cy="0"/>
        </a:xfrm>
      </p:grpSpPr>
      <p:grpSp>
        <p:nvGrpSpPr>
          <p:cNvPr id="608" name="Google Shape;608;p76"/>
          <p:cNvGrpSpPr/>
          <p:nvPr/>
        </p:nvGrpSpPr>
        <p:grpSpPr>
          <a:xfrm flipH="1">
            <a:off x="5670930" y="1"/>
            <a:ext cx="3573049" cy="2655711"/>
            <a:chOff x="-124265" y="-1"/>
            <a:chExt cx="4764065" cy="3367200"/>
          </a:xfrm>
        </p:grpSpPr>
        <p:sp>
          <p:nvSpPr>
            <p:cNvPr id="609" name="Google Shape;609;p76"/>
            <p:cNvSpPr/>
            <p:nvPr/>
          </p:nvSpPr>
          <p:spPr>
            <a:xfrm>
              <a:off x="0" y="-1"/>
              <a:ext cx="4639800" cy="3367200"/>
            </a:xfrm>
            <a:prstGeom prst="diagStripe">
              <a:avLst>
                <a:gd name="adj" fmla="val 51202"/>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cxnSp>
          <p:nvCxnSpPr>
            <p:cNvPr id="610" name="Google Shape;610;p76"/>
            <p:cNvCxnSpPr/>
            <p:nvPr/>
          </p:nvCxnSpPr>
          <p:spPr>
            <a:xfrm rot="10800000" flipH="1">
              <a:off x="1433638" y="93"/>
              <a:ext cx="1241100" cy="916500"/>
            </a:xfrm>
            <a:prstGeom prst="straightConnector1">
              <a:avLst/>
            </a:prstGeom>
            <a:noFill/>
            <a:ln w="9525" cap="flat" cmpd="sng">
              <a:solidFill>
                <a:srgbClr val="BFBFBF"/>
              </a:solidFill>
              <a:prstDash val="solid"/>
              <a:miter lim="800000"/>
              <a:headEnd type="none" w="sm" len="sm"/>
              <a:tailEnd type="none" w="sm" len="sm"/>
            </a:ln>
          </p:spPr>
        </p:cxnSp>
        <p:sp>
          <p:nvSpPr>
            <p:cNvPr id="611" name="Google Shape;611;p76"/>
            <p:cNvSpPr/>
            <p:nvPr/>
          </p:nvSpPr>
          <p:spPr>
            <a:xfrm rot="-2178996">
              <a:off x="-192216" y="1140830"/>
              <a:ext cx="1354503" cy="214810"/>
            </a:xfrm>
            <a:prstGeom prst="parallelogram">
              <a:avLst>
                <a:gd name="adj" fmla="val 72003"/>
              </a:avLst>
            </a:prstGeom>
            <a:solidFill>
              <a:srgbClr val="95373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612" name="Google Shape;612;p76"/>
          <p:cNvSpPr/>
          <p:nvPr/>
        </p:nvSpPr>
        <p:spPr>
          <a:xfrm flipH="1">
            <a:off x="5010081" y="1"/>
            <a:ext cx="1085700" cy="479400"/>
          </a:xfrm>
          <a:prstGeom prst="parallelogram">
            <a:avLst>
              <a:gd name="adj" fmla="val 135617"/>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13" name="Google Shape;613;p76"/>
          <p:cNvSpPr txBox="1">
            <a:spLocks noGrp="1"/>
          </p:cNvSpPr>
          <p:nvPr>
            <p:ph type="ftr" idx="11"/>
          </p:nvPr>
        </p:nvSpPr>
        <p:spPr>
          <a:xfrm>
            <a:off x="253898" y="4767263"/>
            <a:ext cx="30861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14" name="Google Shape;614;p76"/>
          <p:cNvSpPr txBox="1">
            <a:spLocks noGrp="1"/>
          </p:cNvSpPr>
          <p:nvPr>
            <p:ph type="sldNum" idx="12"/>
          </p:nvPr>
        </p:nvSpPr>
        <p:spPr>
          <a:xfrm>
            <a:off x="8360228" y="4767263"/>
            <a:ext cx="555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615" name="Google Shape;615;p7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850332" y="0"/>
            <a:ext cx="1293668" cy="54889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07">
          <p15:clr>
            <a:srgbClr val="FBAE40"/>
          </p15:clr>
        </p15:guide>
        <p15:guide id="2" pos="2880">
          <p15:clr>
            <a:srgbClr val="FBAE40"/>
          </p15:clr>
        </p15:guide>
        <p15:guide id="3" pos="583">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616"/>
        <p:cNvGrpSpPr/>
        <p:nvPr/>
      </p:nvGrpSpPr>
      <p:grpSpPr>
        <a:xfrm>
          <a:off x="0" y="0"/>
          <a:ext cx="0" cy="0"/>
          <a:chOff x="0" y="0"/>
          <a:chExt cx="0" cy="0"/>
        </a:xfrm>
      </p:grpSpPr>
      <p:grpSp>
        <p:nvGrpSpPr>
          <p:cNvPr id="617" name="Google Shape;617;p77"/>
          <p:cNvGrpSpPr/>
          <p:nvPr/>
        </p:nvGrpSpPr>
        <p:grpSpPr>
          <a:xfrm flipH="1">
            <a:off x="5670930" y="1"/>
            <a:ext cx="3573049" cy="2655711"/>
            <a:chOff x="-124265" y="-1"/>
            <a:chExt cx="4764065" cy="3367200"/>
          </a:xfrm>
        </p:grpSpPr>
        <p:sp>
          <p:nvSpPr>
            <p:cNvPr id="618" name="Google Shape;618;p77"/>
            <p:cNvSpPr/>
            <p:nvPr/>
          </p:nvSpPr>
          <p:spPr>
            <a:xfrm>
              <a:off x="0" y="-1"/>
              <a:ext cx="4639800" cy="3367200"/>
            </a:xfrm>
            <a:prstGeom prst="diagStripe">
              <a:avLst>
                <a:gd name="adj" fmla="val 51202"/>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cxnSp>
          <p:nvCxnSpPr>
            <p:cNvPr id="619" name="Google Shape;619;p77"/>
            <p:cNvCxnSpPr/>
            <p:nvPr/>
          </p:nvCxnSpPr>
          <p:spPr>
            <a:xfrm rot="10800000" flipH="1">
              <a:off x="1433638" y="93"/>
              <a:ext cx="1241100" cy="916500"/>
            </a:xfrm>
            <a:prstGeom prst="straightConnector1">
              <a:avLst/>
            </a:prstGeom>
            <a:noFill/>
            <a:ln w="9525" cap="flat" cmpd="sng">
              <a:solidFill>
                <a:srgbClr val="BFBFBF"/>
              </a:solidFill>
              <a:prstDash val="solid"/>
              <a:miter lim="800000"/>
              <a:headEnd type="none" w="sm" len="sm"/>
              <a:tailEnd type="none" w="sm" len="sm"/>
            </a:ln>
          </p:spPr>
        </p:cxnSp>
        <p:sp>
          <p:nvSpPr>
            <p:cNvPr id="620" name="Google Shape;620;p77"/>
            <p:cNvSpPr/>
            <p:nvPr/>
          </p:nvSpPr>
          <p:spPr>
            <a:xfrm rot="-2178996">
              <a:off x="-192216" y="1140830"/>
              <a:ext cx="1354503" cy="214810"/>
            </a:xfrm>
            <a:prstGeom prst="parallelogram">
              <a:avLst>
                <a:gd name="adj" fmla="val 72003"/>
              </a:avLst>
            </a:prstGeom>
            <a:solidFill>
              <a:srgbClr val="95373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621" name="Google Shape;621;p77"/>
          <p:cNvSpPr/>
          <p:nvPr/>
        </p:nvSpPr>
        <p:spPr>
          <a:xfrm flipH="1">
            <a:off x="5010081" y="1"/>
            <a:ext cx="1085700" cy="479400"/>
          </a:xfrm>
          <a:prstGeom prst="parallelogram">
            <a:avLst>
              <a:gd name="adj" fmla="val 135617"/>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22" name="Google Shape;622;p77" title="Title "/>
          <p:cNvSpPr txBox="1">
            <a:spLocks noGrp="1"/>
          </p:cNvSpPr>
          <p:nvPr>
            <p:ph type="title"/>
          </p:nvPr>
        </p:nvSpPr>
        <p:spPr>
          <a:xfrm>
            <a:off x="389008" y="156771"/>
            <a:ext cx="6249900" cy="911700"/>
          </a:xfrm>
          <a:prstGeom prst="rect">
            <a:avLst/>
          </a:prstGeom>
          <a:noFill/>
          <a:ln>
            <a:noFill/>
          </a:ln>
        </p:spPr>
        <p:txBody>
          <a:bodyPr spcFirstLastPara="1" wrap="square" lIns="68575" tIns="34275" rIns="68575" bIns="0" anchor="b" anchorCtr="0">
            <a:normAutofit/>
          </a:bodyPr>
          <a:lstStyle>
            <a:lvl1pPr lvl="0" algn="l" rtl="0">
              <a:lnSpc>
                <a:spcPct val="90000"/>
              </a:lnSpc>
              <a:spcBef>
                <a:spcPts val="0"/>
              </a:spcBef>
              <a:spcAft>
                <a:spcPts val="0"/>
              </a:spcAft>
              <a:buClr>
                <a:srgbClr val="17375E"/>
              </a:buClr>
              <a:buSzPts val="3000"/>
              <a:buFont typeface="Trebuchet MS"/>
              <a:buNone/>
              <a:defRPr sz="3000" b="1">
                <a:solidFill>
                  <a:srgbClr val="17375E"/>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23" name="Google Shape;623;p77"/>
          <p:cNvSpPr txBox="1">
            <a:spLocks noGrp="1"/>
          </p:cNvSpPr>
          <p:nvPr>
            <p:ph type="ftr" idx="11"/>
          </p:nvPr>
        </p:nvSpPr>
        <p:spPr>
          <a:xfrm>
            <a:off x="253898" y="4767263"/>
            <a:ext cx="30861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24" name="Google Shape;624;p77"/>
          <p:cNvSpPr txBox="1">
            <a:spLocks noGrp="1"/>
          </p:cNvSpPr>
          <p:nvPr>
            <p:ph type="sldNum" idx="12"/>
          </p:nvPr>
        </p:nvSpPr>
        <p:spPr>
          <a:xfrm>
            <a:off x="8360228" y="4767263"/>
            <a:ext cx="555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625" name="Google Shape;625;p7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850332" y="0"/>
            <a:ext cx="1293668" cy="54889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07">
          <p15:clr>
            <a:srgbClr val="FBAE40"/>
          </p15:clr>
        </p15:guide>
        <p15:guide id="2" pos="2880">
          <p15:clr>
            <a:srgbClr val="FBAE40"/>
          </p15:clr>
        </p15:guide>
        <p15:guide id="3" pos="583">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26"/>
        <p:cNvGrpSpPr/>
        <p:nvPr/>
      </p:nvGrpSpPr>
      <p:grpSpPr>
        <a:xfrm>
          <a:off x="0" y="0"/>
          <a:ext cx="0" cy="0"/>
          <a:chOff x="0" y="0"/>
          <a:chExt cx="0" cy="0"/>
        </a:xfrm>
      </p:grpSpPr>
      <p:sp>
        <p:nvSpPr>
          <p:cNvPr id="627" name="Google Shape;627;p78"/>
          <p:cNvSpPr txBox="1">
            <a:spLocks noGrp="1"/>
          </p:cNvSpPr>
          <p:nvPr>
            <p:ph type="title"/>
          </p:nvPr>
        </p:nvSpPr>
        <p:spPr>
          <a:xfrm>
            <a:off x="389008" y="156772"/>
            <a:ext cx="8126400" cy="861000"/>
          </a:xfrm>
          <a:prstGeom prst="rect">
            <a:avLst/>
          </a:prstGeom>
          <a:noFill/>
          <a:ln>
            <a:noFill/>
          </a:ln>
        </p:spPr>
        <p:txBody>
          <a:bodyPr spcFirstLastPara="1" wrap="square" lIns="68575" tIns="34275" rIns="68575" bIns="0" anchor="b" anchorCtr="0">
            <a:normAutofit/>
          </a:bodyPr>
          <a:lstStyle>
            <a:lvl1pPr lvl="0" algn="l" rtl="0">
              <a:lnSpc>
                <a:spcPct val="90000"/>
              </a:lnSpc>
              <a:spcBef>
                <a:spcPts val="0"/>
              </a:spcBef>
              <a:spcAft>
                <a:spcPts val="0"/>
              </a:spcAft>
              <a:buClr>
                <a:srgbClr val="17375E"/>
              </a:buClr>
              <a:buSzPts val="3000"/>
              <a:buFont typeface="Trebuchet MS"/>
              <a:buNone/>
              <a:defRPr sz="3000">
                <a:solidFill>
                  <a:srgbClr val="17375E"/>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28"/>
        <p:cNvGrpSpPr/>
        <p:nvPr/>
      </p:nvGrpSpPr>
      <p:grpSpPr>
        <a:xfrm>
          <a:off x="0" y="0"/>
          <a:ext cx="0" cy="0"/>
          <a:chOff x="0" y="0"/>
          <a:chExt cx="0" cy="0"/>
        </a:xfrm>
      </p:grpSpPr>
      <p:sp>
        <p:nvSpPr>
          <p:cNvPr id="629" name="Google Shape;629;p79"/>
          <p:cNvSpPr txBox="1">
            <a:spLocks noGrp="1"/>
          </p:cNvSpPr>
          <p:nvPr>
            <p:ph type="title"/>
          </p:nvPr>
        </p:nvSpPr>
        <p:spPr>
          <a:xfrm>
            <a:off x="311700" y="445025"/>
            <a:ext cx="8520600" cy="572700"/>
          </a:xfrm>
          <a:prstGeom prst="rect">
            <a:avLst/>
          </a:prstGeom>
        </p:spPr>
        <p:txBody>
          <a:bodyPr spcFirstLastPara="1" wrap="square" lIns="68575" tIns="34275" rIns="68575" bIns="0" anchor="b" anchorCtr="0">
            <a:norm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30" name="Google Shape;630;p7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31" name="Google Shape;631;p79"/>
          <p:cNvSpPr txBox="1">
            <a:spLocks noGrp="1"/>
          </p:cNvSpPr>
          <p:nvPr>
            <p:ph type="sldNum" idx="12"/>
          </p:nvPr>
        </p:nvSpPr>
        <p:spPr>
          <a:xfrm>
            <a:off x="8595308" y="4830317"/>
            <a:ext cx="548700" cy="393600"/>
          </a:xfrm>
          <a:prstGeom prst="rect">
            <a:avLst/>
          </a:prstGeom>
        </p:spPr>
        <p:txBody>
          <a:bodyPr spcFirstLastPara="1" wrap="square" lIns="68575" tIns="34275" rIns="68575" bIns="3427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
        <p:nvSpPr>
          <p:cNvPr id="632" name="Google Shape;632;p79"/>
          <p:cNvSpPr/>
          <p:nvPr/>
        </p:nvSpPr>
        <p:spPr>
          <a:xfrm>
            <a:off x="311700" y="1017725"/>
            <a:ext cx="1132800" cy="105000"/>
          </a:xfrm>
          <a:prstGeom prst="rect">
            <a:avLst/>
          </a:prstGeom>
          <a:solidFill>
            <a:srgbClr val="AD2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79"/>
          <p:cNvSpPr/>
          <p:nvPr/>
        </p:nvSpPr>
        <p:spPr>
          <a:xfrm>
            <a:off x="1444544" y="1017725"/>
            <a:ext cx="3635100" cy="105000"/>
          </a:xfrm>
          <a:prstGeom prst="rect">
            <a:avLst/>
          </a:prstGeom>
          <a:solidFill>
            <a:srgbClr val="0026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Custom Layout 1">
  <p:cSld name="Custom Layout 1">
    <p:spTree>
      <p:nvGrpSpPr>
        <p:cNvPr id="1" name="Shape 634"/>
        <p:cNvGrpSpPr/>
        <p:nvPr/>
      </p:nvGrpSpPr>
      <p:grpSpPr>
        <a:xfrm>
          <a:off x="0" y="0"/>
          <a:ext cx="0" cy="0"/>
          <a:chOff x="0" y="0"/>
          <a:chExt cx="0" cy="0"/>
        </a:xfrm>
      </p:grpSpPr>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Main Title Slide">
  <p:cSld name="Main Title Slide">
    <p:spTree>
      <p:nvGrpSpPr>
        <p:cNvPr id="1" name="Shape 639"/>
        <p:cNvGrpSpPr/>
        <p:nvPr/>
      </p:nvGrpSpPr>
      <p:grpSpPr>
        <a:xfrm>
          <a:off x="0" y="0"/>
          <a:ext cx="0" cy="0"/>
          <a:chOff x="0" y="0"/>
          <a:chExt cx="0" cy="0"/>
        </a:xfrm>
      </p:grpSpPr>
      <p:sp>
        <p:nvSpPr>
          <p:cNvPr id="640" name="Google Shape;640;p82"/>
          <p:cNvSpPr/>
          <p:nvPr/>
        </p:nvSpPr>
        <p:spPr>
          <a:xfrm rot="10800000" flipH="1">
            <a:off x="0" y="78"/>
            <a:ext cx="7968900" cy="4053000"/>
          </a:xfrm>
          <a:prstGeom prst="rtTriangle">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cxnSp>
        <p:nvCxnSpPr>
          <p:cNvPr id="641" name="Google Shape;641;p82"/>
          <p:cNvCxnSpPr/>
          <p:nvPr/>
        </p:nvCxnSpPr>
        <p:spPr>
          <a:xfrm rot="10800000" flipH="1">
            <a:off x="0" y="42"/>
            <a:ext cx="4523100" cy="2253300"/>
          </a:xfrm>
          <a:prstGeom prst="straightConnector1">
            <a:avLst/>
          </a:prstGeom>
          <a:noFill/>
          <a:ln w="9525" cap="flat" cmpd="sng">
            <a:solidFill>
              <a:srgbClr val="A5A5A5"/>
            </a:solidFill>
            <a:prstDash val="solid"/>
            <a:miter lim="800000"/>
            <a:headEnd type="none" w="sm" len="sm"/>
            <a:tailEnd type="none" w="sm" len="sm"/>
          </a:ln>
        </p:spPr>
      </p:cxnSp>
      <p:cxnSp>
        <p:nvCxnSpPr>
          <p:cNvPr id="642" name="Google Shape;642;p82"/>
          <p:cNvCxnSpPr/>
          <p:nvPr/>
        </p:nvCxnSpPr>
        <p:spPr>
          <a:xfrm rot="10800000" flipH="1">
            <a:off x="6753226" y="2943449"/>
            <a:ext cx="2391000" cy="1266600"/>
          </a:xfrm>
          <a:prstGeom prst="straightConnector1">
            <a:avLst/>
          </a:prstGeom>
          <a:noFill/>
          <a:ln w="9525" cap="flat" cmpd="sng">
            <a:solidFill>
              <a:srgbClr val="953735"/>
            </a:solidFill>
            <a:prstDash val="solid"/>
            <a:miter lim="800000"/>
            <a:headEnd type="none" w="sm" len="sm"/>
            <a:tailEnd type="none" w="sm" len="sm"/>
          </a:ln>
        </p:spPr>
      </p:cxnSp>
      <p:sp>
        <p:nvSpPr>
          <p:cNvPr id="643" name="Google Shape;643;p82" title="Title"/>
          <p:cNvSpPr txBox="1">
            <a:spLocks noGrp="1"/>
          </p:cNvSpPr>
          <p:nvPr>
            <p:ph type="ctrTitle"/>
          </p:nvPr>
        </p:nvSpPr>
        <p:spPr>
          <a:xfrm>
            <a:off x="4982068" y="1504563"/>
            <a:ext cx="3640200" cy="1212300"/>
          </a:xfrm>
          <a:prstGeom prst="rect">
            <a:avLst/>
          </a:prstGeom>
          <a:noFill/>
          <a:ln>
            <a:noFill/>
          </a:ln>
        </p:spPr>
        <p:txBody>
          <a:bodyPr spcFirstLastPara="1" wrap="square" lIns="68575" tIns="34275" rIns="68575" bIns="0" anchor="b" anchorCtr="0">
            <a:noAutofit/>
          </a:bodyPr>
          <a:lstStyle>
            <a:lvl1pPr lvl="0" algn="l" rtl="0">
              <a:lnSpc>
                <a:spcPct val="90000"/>
              </a:lnSpc>
              <a:spcBef>
                <a:spcPts val="0"/>
              </a:spcBef>
              <a:spcAft>
                <a:spcPts val="0"/>
              </a:spcAft>
              <a:buClr>
                <a:srgbClr val="953735"/>
              </a:buClr>
              <a:buSzPts val="3200"/>
              <a:buFont typeface="Trebuchet MS"/>
              <a:buNone/>
              <a:defRPr sz="3200" b="1">
                <a:solidFill>
                  <a:srgbClr val="953735"/>
                </a:solidFill>
                <a:latin typeface="Trebuchet MS"/>
                <a:ea typeface="Trebuchet MS"/>
                <a:cs typeface="Trebuchet MS"/>
                <a:sym typeface="Trebuchet M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44" name="Google Shape;644;p82" title="Subtitle"/>
          <p:cNvSpPr txBox="1">
            <a:spLocks noGrp="1"/>
          </p:cNvSpPr>
          <p:nvPr>
            <p:ph type="subTitle" idx="1"/>
          </p:nvPr>
        </p:nvSpPr>
        <p:spPr>
          <a:xfrm>
            <a:off x="4981688" y="2730749"/>
            <a:ext cx="3640800" cy="943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rgbClr val="2E7A40"/>
              </a:buClr>
              <a:buSzPts val="1800"/>
              <a:buFont typeface="Arial"/>
              <a:buNone/>
              <a:defRPr sz="1800" b="0" i="0" u="none" strike="noStrike" cap="none">
                <a:solidFill>
                  <a:srgbClr val="953735"/>
                </a:solidFill>
                <a:latin typeface="Trebuchet MS"/>
                <a:ea typeface="Trebuchet MS"/>
                <a:cs typeface="Trebuchet MS"/>
                <a:sym typeface="Trebuchet MS"/>
              </a:defRPr>
            </a:lvl1pPr>
            <a:lvl2pPr marR="0" lvl="1" algn="ctr" rtl="0">
              <a:lnSpc>
                <a:spcPct val="90000"/>
              </a:lnSpc>
              <a:spcBef>
                <a:spcPts val="400"/>
              </a:spcBef>
              <a:spcAft>
                <a:spcPts val="0"/>
              </a:spcAft>
              <a:buClr>
                <a:srgbClr val="2E7A40"/>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400"/>
              </a:spcBef>
              <a:spcAft>
                <a:spcPts val="0"/>
              </a:spcAft>
              <a:buClr>
                <a:srgbClr val="2E7A40"/>
              </a:buClr>
              <a:buSzPts val="1400"/>
              <a:buFont typeface="Arial"/>
              <a:buNone/>
              <a:defRPr sz="1400" b="0" i="0" u="none" strike="noStrike" cap="none">
                <a:solidFill>
                  <a:schemeClr val="dk1"/>
                </a:solidFill>
                <a:latin typeface="Calibri"/>
                <a:ea typeface="Calibri"/>
                <a:cs typeface="Calibri"/>
                <a:sym typeface="Calibri"/>
              </a:defRPr>
            </a:lvl3pPr>
            <a:lvl4pPr marR="0" lvl="3" algn="ctr" rtl="0">
              <a:lnSpc>
                <a:spcPct val="90000"/>
              </a:lnSpc>
              <a:spcBef>
                <a:spcPts val="400"/>
              </a:spcBef>
              <a:spcAft>
                <a:spcPts val="0"/>
              </a:spcAft>
              <a:buClr>
                <a:srgbClr val="2E7A40"/>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400"/>
              </a:spcBef>
              <a:spcAft>
                <a:spcPts val="0"/>
              </a:spcAft>
              <a:buClr>
                <a:srgbClr val="2E7A40"/>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645" name="Google Shape;645;p82"/>
          <p:cNvSpPr/>
          <p:nvPr/>
        </p:nvSpPr>
        <p:spPr>
          <a:xfrm>
            <a:off x="2210479" y="2008415"/>
            <a:ext cx="1285800" cy="961500"/>
          </a:xfrm>
          <a:prstGeom prst="ellipse">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646" name="Google Shape;646;p82" descr="H:\Rotation 4 PSHC Category Management\CSAW\CSAW Logo - Color.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22725" y="2190459"/>
            <a:ext cx="1385208" cy="597256"/>
          </a:xfrm>
          <a:prstGeom prst="rect">
            <a:avLst/>
          </a:prstGeom>
          <a:noFill/>
          <a:ln>
            <a:noFill/>
          </a:ln>
        </p:spPr>
      </p:pic>
      <p:sp>
        <p:nvSpPr>
          <p:cNvPr id="647" name="Google Shape;647;p82"/>
          <p:cNvSpPr/>
          <p:nvPr/>
        </p:nvSpPr>
        <p:spPr>
          <a:xfrm>
            <a:off x="842317" y="726831"/>
            <a:ext cx="4035900" cy="3687000"/>
          </a:xfrm>
          <a:prstGeom prst="ellipse">
            <a:avLst/>
          </a:prstGeom>
          <a:solidFill>
            <a:srgbClr val="FED65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648" name="Google Shape;648;p8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80986" y="833846"/>
            <a:ext cx="3758400" cy="3471000"/>
          </a:xfrm>
          <a:prstGeom prst="ellipse">
            <a:avLst/>
          </a:prstGeom>
          <a:noFill/>
          <a:ln>
            <a:noFill/>
          </a:ln>
        </p:spPr>
      </p:pic>
      <p:pic>
        <p:nvPicPr>
          <p:cNvPr id="649" name="Google Shape;649;p8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0104" y="2245828"/>
            <a:ext cx="1146619" cy="48651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5653">
          <p15:clr>
            <a:srgbClr val="FBAE40"/>
          </p15:clr>
        </p15:guide>
        <p15:guide id="3" pos="103">
          <p15:clr>
            <a:srgbClr val="FBAE40"/>
          </p15:clr>
        </p15:guide>
        <p15:guide id="4" orient="horz" pos="3133">
          <p15:clr>
            <a:srgbClr val="FBAE40"/>
          </p15:clr>
        </p15:guide>
        <p15:guide id="5" orient="horz" pos="107">
          <p15:clr>
            <a:srgbClr val="FBAE40"/>
          </p15:clr>
        </p15:guide>
        <p15:guide id="6" pos="1843">
          <p15:clr>
            <a:srgbClr val="FBAE40"/>
          </p15:clr>
        </p15:guide>
        <p15:guide id="7" pos="329">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ext with Image 3">
  <p:cSld name="Text with Image 3">
    <p:spTree>
      <p:nvGrpSpPr>
        <p:cNvPr id="1" name="Shape 650"/>
        <p:cNvGrpSpPr/>
        <p:nvPr/>
      </p:nvGrpSpPr>
      <p:grpSpPr>
        <a:xfrm>
          <a:off x="0" y="0"/>
          <a:ext cx="0" cy="0"/>
          <a:chOff x="0" y="0"/>
          <a:chExt cx="0" cy="0"/>
        </a:xfrm>
      </p:grpSpPr>
      <p:sp>
        <p:nvSpPr>
          <p:cNvPr id="651" name="Google Shape;651;p83"/>
          <p:cNvSpPr/>
          <p:nvPr/>
        </p:nvSpPr>
        <p:spPr>
          <a:xfrm rot="10800000">
            <a:off x="1379700" y="0"/>
            <a:ext cx="7764300" cy="4229100"/>
          </a:xfrm>
          <a:prstGeom prst="rtTriangle">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652" name="Google Shape;652;p83" title="Bullet Points"/>
          <p:cNvSpPr txBox="1">
            <a:spLocks noGrp="1"/>
          </p:cNvSpPr>
          <p:nvPr>
            <p:ph type="body" idx="1"/>
          </p:nvPr>
        </p:nvSpPr>
        <p:spPr>
          <a:xfrm>
            <a:off x="398533" y="2397686"/>
            <a:ext cx="3707100" cy="22188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90000"/>
              </a:lnSpc>
              <a:spcBef>
                <a:spcPts val="800"/>
              </a:spcBef>
              <a:spcAft>
                <a:spcPts val="0"/>
              </a:spcAft>
              <a:buClr>
                <a:srgbClr val="953735"/>
              </a:buClr>
              <a:buSzPts val="1800"/>
              <a:buFont typeface="Arial"/>
              <a:buChar char="•"/>
              <a:defRPr sz="1800" b="0" i="0" u="none" strike="noStrike" cap="none">
                <a:solidFill>
                  <a:schemeClr val="dk1"/>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rgbClr val="953735"/>
              </a:buClr>
              <a:buSzPts val="1500"/>
              <a:buFont typeface="Arial"/>
              <a:buChar char="•"/>
              <a:defRPr sz="1500" b="0" i="0" u="none" strike="noStrike" cap="none">
                <a:solidFill>
                  <a:schemeClr val="dk1"/>
                </a:solidFill>
                <a:latin typeface="Trebuchet MS"/>
                <a:ea typeface="Trebuchet MS"/>
                <a:cs typeface="Trebuchet MS"/>
                <a:sym typeface="Trebuchet MS"/>
              </a:defRPr>
            </a:lvl2pPr>
            <a:lvl3pPr marL="1371600" marR="0" lvl="2" indent="-317500" algn="l" rtl="0">
              <a:lnSpc>
                <a:spcPct val="90000"/>
              </a:lnSpc>
              <a:spcBef>
                <a:spcPts val="400"/>
              </a:spcBef>
              <a:spcAft>
                <a:spcPts val="0"/>
              </a:spcAft>
              <a:buClr>
                <a:srgbClr val="953735"/>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4pPr>
            <a:lvl5pPr marL="2286000" marR="0" lvl="4"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53" name="Google Shape;653;p83"/>
          <p:cNvSpPr/>
          <p:nvPr/>
        </p:nvSpPr>
        <p:spPr>
          <a:xfrm flipH="1">
            <a:off x="2233575" y="-4"/>
            <a:ext cx="3090900" cy="981000"/>
          </a:xfrm>
          <a:prstGeom prst="parallelogram">
            <a:avLst>
              <a:gd name="adj" fmla="val 186380"/>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cxnSp>
        <p:nvCxnSpPr>
          <p:cNvPr id="654" name="Google Shape;654;p83"/>
          <p:cNvCxnSpPr/>
          <p:nvPr/>
        </p:nvCxnSpPr>
        <p:spPr>
          <a:xfrm rot="10800000" flipH="1">
            <a:off x="7764236" y="889350"/>
            <a:ext cx="1379700" cy="1225200"/>
          </a:xfrm>
          <a:prstGeom prst="straightConnector1">
            <a:avLst/>
          </a:prstGeom>
          <a:noFill/>
          <a:ln w="9525" cap="flat" cmpd="sng">
            <a:solidFill>
              <a:srgbClr val="953735"/>
            </a:solidFill>
            <a:prstDash val="solid"/>
            <a:miter lim="800000"/>
            <a:headEnd type="none" w="sm" len="sm"/>
            <a:tailEnd type="none" w="sm" len="sm"/>
          </a:ln>
        </p:spPr>
      </p:cxnSp>
      <p:sp>
        <p:nvSpPr>
          <p:cNvPr id="655" name="Google Shape;655;p83" title="Subtitle"/>
          <p:cNvSpPr txBox="1">
            <a:spLocks noGrp="1"/>
          </p:cNvSpPr>
          <p:nvPr>
            <p:ph type="body" idx="2"/>
          </p:nvPr>
        </p:nvSpPr>
        <p:spPr>
          <a:xfrm>
            <a:off x="398534" y="1922608"/>
            <a:ext cx="5506800" cy="4569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2E7A40"/>
              </a:buClr>
              <a:buSzPts val="1500"/>
              <a:buFont typeface="Arial"/>
              <a:buNone/>
              <a:defRPr sz="15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400"/>
              </a:spcBef>
              <a:spcAft>
                <a:spcPts val="0"/>
              </a:spcAft>
              <a:buClr>
                <a:srgbClr val="2E7A40"/>
              </a:buClr>
              <a:buSzPts val="1500"/>
              <a:buFont typeface="Arial"/>
              <a:buNone/>
              <a:defRPr sz="15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rgbClr val="2E7A40"/>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56" name="Google Shape;656;p83" title="Title "/>
          <p:cNvSpPr txBox="1">
            <a:spLocks noGrp="1"/>
          </p:cNvSpPr>
          <p:nvPr>
            <p:ph type="title"/>
          </p:nvPr>
        </p:nvSpPr>
        <p:spPr>
          <a:xfrm>
            <a:off x="398533" y="981363"/>
            <a:ext cx="5506800" cy="911700"/>
          </a:xfrm>
          <a:prstGeom prst="rect">
            <a:avLst/>
          </a:prstGeom>
          <a:noFill/>
          <a:ln>
            <a:noFill/>
          </a:ln>
        </p:spPr>
        <p:txBody>
          <a:bodyPr spcFirstLastPara="1" wrap="square" lIns="68575" tIns="34275" rIns="68575" bIns="0" anchor="b" anchorCtr="0">
            <a:noAutofit/>
          </a:bodyPr>
          <a:lstStyle>
            <a:lvl1pPr lvl="0" algn="l" rtl="0">
              <a:lnSpc>
                <a:spcPct val="90000"/>
              </a:lnSpc>
              <a:spcBef>
                <a:spcPts val="0"/>
              </a:spcBef>
              <a:spcAft>
                <a:spcPts val="0"/>
              </a:spcAft>
              <a:buClr>
                <a:srgbClr val="17375E"/>
              </a:buClr>
              <a:buSzPts val="3000"/>
              <a:buFont typeface="Trebuchet MS"/>
              <a:buNone/>
              <a:defRPr sz="3000" b="1">
                <a:solidFill>
                  <a:srgbClr val="17375E"/>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57" name="Google Shape;657;p83"/>
          <p:cNvSpPr txBox="1">
            <a:spLocks noGrp="1"/>
          </p:cNvSpPr>
          <p:nvPr>
            <p:ph type="ftr" idx="11"/>
          </p:nvPr>
        </p:nvSpPr>
        <p:spPr>
          <a:xfrm>
            <a:off x="253898" y="4767263"/>
            <a:ext cx="30861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58" name="Google Shape;658;p83"/>
          <p:cNvSpPr txBox="1">
            <a:spLocks noGrp="1"/>
          </p:cNvSpPr>
          <p:nvPr>
            <p:ph type="sldNum" idx="12"/>
          </p:nvPr>
        </p:nvSpPr>
        <p:spPr>
          <a:xfrm>
            <a:off x="8360228" y="4767263"/>
            <a:ext cx="555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659" name="Google Shape;659;p8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627633" y="1076325"/>
            <a:ext cx="4516366" cy="4067175"/>
          </a:xfrm>
          <a:custGeom>
            <a:avLst/>
            <a:gdLst/>
            <a:ahLst/>
            <a:cxnLst/>
            <a:rect l="l" t="t" r="r" b="b"/>
            <a:pathLst>
              <a:path w="6021821" h="5422900" extrusionOk="0">
                <a:moveTo>
                  <a:pt x="6021821" y="0"/>
                </a:moveTo>
                <a:lnTo>
                  <a:pt x="6021821" y="5422900"/>
                </a:lnTo>
                <a:lnTo>
                  <a:pt x="0" y="5422900"/>
                </a:lnTo>
                <a:close/>
              </a:path>
            </a:pathLst>
          </a:custGeom>
          <a:noFill/>
          <a:ln>
            <a:noFill/>
          </a:ln>
        </p:spPr>
      </p:pic>
      <p:pic>
        <p:nvPicPr>
          <p:cNvPr id="660" name="Google Shape;660;p8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850332" y="0"/>
            <a:ext cx="1293668" cy="54889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07">
          <p15:clr>
            <a:srgbClr val="FBAE40"/>
          </p15:clr>
        </p15:guide>
        <p15:guide id="2" pos="2880">
          <p15:clr>
            <a:srgbClr val="FBAE40"/>
          </p15:clr>
        </p15:guide>
        <p15:guide id="3" pos="31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ext w/ Image 1">
  <p:cSld name="Text w/ Image 1">
    <p:spTree>
      <p:nvGrpSpPr>
        <p:cNvPr id="1" name="Shape 661"/>
        <p:cNvGrpSpPr/>
        <p:nvPr/>
      </p:nvGrpSpPr>
      <p:grpSpPr>
        <a:xfrm>
          <a:off x="0" y="0"/>
          <a:ext cx="0" cy="0"/>
          <a:chOff x="0" y="0"/>
          <a:chExt cx="0" cy="0"/>
        </a:xfrm>
      </p:grpSpPr>
      <p:sp>
        <p:nvSpPr>
          <p:cNvPr id="662" name="Google Shape;662;p84" title="Bullet Points"/>
          <p:cNvSpPr txBox="1">
            <a:spLocks noGrp="1"/>
          </p:cNvSpPr>
          <p:nvPr>
            <p:ph type="body" idx="1"/>
          </p:nvPr>
        </p:nvSpPr>
        <p:spPr>
          <a:xfrm>
            <a:off x="398533" y="2397686"/>
            <a:ext cx="3707100" cy="22188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90000"/>
              </a:lnSpc>
              <a:spcBef>
                <a:spcPts val="800"/>
              </a:spcBef>
              <a:spcAft>
                <a:spcPts val="0"/>
              </a:spcAft>
              <a:buClr>
                <a:srgbClr val="953735"/>
              </a:buClr>
              <a:buSzPts val="1800"/>
              <a:buFont typeface="Arial"/>
              <a:buChar char="•"/>
              <a:defRPr sz="1800" b="0" i="0" u="none" strike="noStrike" cap="none">
                <a:solidFill>
                  <a:schemeClr val="dk1"/>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rgbClr val="953735"/>
              </a:buClr>
              <a:buSzPts val="1500"/>
              <a:buFont typeface="Arial"/>
              <a:buChar char="•"/>
              <a:defRPr sz="1500" b="0" i="0" u="none" strike="noStrike" cap="none">
                <a:solidFill>
                  <a:schemeClr val="dk1"/>
                </a:solidFill>
                <a:latin typeface="Trebuchet MS"/>
                <a:ea typeface="Trebuchet MS"/>
                <a:cs typeface="Trebuchet MS"/>
                <a:sym typeface="Trebuchet MS"/>
              </a:defRPr>
            </a:lvl2pPr>
            <a:lvl3pPr marL="1371600" marR="0" lvl="2" indent="-317500" algn="l" rtl="0">
              <a:lnSpc>
                <a:spcPct val="90000"/>
              </a:lnSpc>
              <a:spcBef>
                <a:spcPts val="400"/>
              </a:spcBef>
              <a:spcAft>
                <a:spcPts val="0"/>
              </a:spcAft>
              <a:buClr>
                <a:srgbClr val="953735"/>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4pPr>
            <a:lvl5pPr marL="2286000" marR="0" lvl="4"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63" name="Google Shape;663;p84"/>
          <p:cNvSpPr/>
          <p:nvPr/>
        </p:nvSpPr>
        <p:spPr>
          <a:xfrm rot="10800000">
            <a:off x="1379700" y="0"/>
            <a:ext cx="7764300" cy="4229100"/>
          </a:xfrm>
          <a:prstGeom prst="rtTriangle">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664" name="Google Shape;664;p84"/>
          <p:cNvSpPr/>
          <p:nvPr/>
        </p:nvSpPr>
        <p:spPr>
          <a:xfrm flipH="1">
            <a:off x="2233575" y="-4"/>
            <a:ext cx="3090900" cy="981000"/>
          </a:xfrm>
          <a:prstGeom prst="parallelogram">
            <a:avLst>
              <a:gd name="adj" fmla="val 186380"/>
            </a:avLst>
          </a:prstGeom>
          <a:solidFill>
            <a:srgbClr val="95373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cxnSp>
        <p:nvCxnSpPr>
          <p:cNvPr id="665" name="Google Shape;665;p84"/>
          <p:cNvCxnSpPr/>
          <p:nvPr/>
        </p:nvCxnSpPr>
        <p:spPr>
          <a:xfrm rot="10800000" flipH="1">
            <a:off x="4781550" y="3785458"/>
            <a:ext cx="1143600" cy="1352400"/>
          </a:xfrm>
          <a:prstGeom prst="straightConnector1">
            <a:avLst/>
          </a:prstGeom>
          <a:noFill/>
          <a:ln w="9525" cap="flat" cmpd="sng">
            <a:solidFill>
              <a:srgbClr val="17375E"/>
            </a:solidFill>
            <a:prstDash val="solid"/>
            <a:miter lim="800000"/>
            <a:headEnd type="none" w="sm" len="sm"/>
            <a:tailEnd type="none" w="sm" len="sm"/>
          </a:ln>
        </p:spPr>
      </p:cxnSp>
      <p:sp>
        <p:nvSpPr>
          <p:cNvPr id="666" name="Google Shape;666;p84" title="Subtitle"/>
          <p:cNvSpPr txBox="1">
            <a:spLocks noGrp="1"/>
          </p:cNvSpPr>
          <p:nvPr>
            <p:ph type="body" idx="2"/>
          </p:nvPr>
        </p:nvSpPr>
        <p:spPr>
          <a:xfrm>
            <a:off x="398534" y="1922608"/>
            <a:ext cx="5506800" cy="4569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2E7A40"/>
              </a:buClr>
              <a:buSzPts val="1500"/>
              <a:buFont typeface="Arial"/>
              <a:buNone/>
              <a:defRPr sz="15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400"/>
              </a:spcBef>
              <a:spcAft>
                <a:spcPts val="0"/>
              </a:spcAft>
              <a:buClr>
                <a:srgbClr val="2E7A40"/>
              </a:buClr>
              <a:buSzPts val="1500"/>
              <a:buFont typeface="Arial"/>
              <a:buNone/>
              <a:defRPr sz="15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rgbClr val="2E7A40"/>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67" name="Google Shape;667;p84" title="Title "/>
          <p:cNvSpPr txBox="1">
            <a:spLocks noGrp="1"/>
          </p:cNvSpPr>
          <p:nvPr>
            <p:ph type="title"/>
          </p:nvPr>
        </p:nvSpPr>
        <p:spPr>
          <a:xfrm>
            <a:off x="398533" y="981363"/>
            <a:ext cx="5506800" cy="911700"/>
          </a:xfrm>
          <a:prstGeom prst="rect">
            <a:avLst/>
          </a:prstGeom>
          <a:noFill/>
          <a:ln>
            <a:noFill/>
          </a:ln>
        </p:spPr>
        <p:txBody>
          <a:bodyPr spcFirstLastPara="1" wrap="square" lIns="68575" tIns="34275" rIns="68575" bIns="0" anchor="b" anchorCtr="0">
            <a:noAutofit/>
          </a:bodyPr>
          <a:lstStyle>
            <a:lvl1pPr lvl="0" algn="l" rtl="0">
              <a:lnSpc>
                <a:spcPct val="90000"/>
              </a:lnSpc>
              <a:spcBef>
                <a:spcPts val="0"/>
              </a:spcBef>
              <a:spcAft>
                <a:spcPts val="0"/>
              </a:spcAft>
              <a:buClr>
                <a:srgbClr val="17375E"/>
              </a:buClr>
              <a:buSzPts val="3000"/>
              <a:buFont typeface="Trebuchet MS"/>
              <a:buNone/>
              <a:defRPr sz="3000" b="1">
                <a:solidFill>
                  <a:srgbClr val="17375E"/>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68" name="Google Shape;668;p84"/>
          <p:cNvSpPr txBox="1">
            <a:spLocks noGrp="1"/>
          </p:cNvSpPr>
          <p:nvPr>
            <p:ph type="ftr" idx="11"/>
          </p:nvPr>
        </p:nvSpPr>
        <p:spPr>
          <a:xfrm>
            <a:off x="253898" y="4767263"/>
            <a:ext cx="30861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69" name="Google Shape;669;p84"/>
          <p:cNvSpPr txBox="1">
            <a:spLocks noGrp="1"/>
          </p:cNvSpPr>
          <p:nvPr>
            <p:ph type="sldNum" idx="12"/>
          </p:nvPr>
        </p:nvSpPr>
        <p:spPr>
          <a:xfrm>
            <a:off x="8360228" y="4767263"/>
            <a:ext cx="555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670" name="Google Shape;670;p8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953000" y="0"/>
            <a:ext cx="4191000" cy="5154187"/>
          </a:xfrm>
          <a:custGeom>
            <a:avLst/>
            <a:gdLst/>
            <a:ahLst/>
            <a:cxnLst/>
            <a:rect l="l" t="t" r="r" b="b"/>
            <a:pathLst>
              <a:path w="5588000" h="6872249" extrusionOk="0">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noFill/>
          <a:ln>
            <a:noFill/>
          </a:ln>
        </p:spPr>
      </p:pic>
    </p:spTree>
  </p:cSld>
  <p:clrMapOvr>
    <a:masterClrMapping/>
  </p:clrMapOvr>
  <p:extLst>
    <p:ext uri="{DCECCB84-F9BA-43D5-87BE-67443E8EF086}">
      <p15:sldGuideLst xmlns:p15="http://schemas.microsoft.com/office/powerpoint/2012/main">
        <p15:guide id="1" orient="horz" pos="107">
          <p15:clr>
            <a:srgbClr val="FBAE40"/>
          </p15:clr>
        </p15:guide>
        <p15:guide id="2" pos="2880">
          <p15:clr>
            <a:srgbClr val="FBAE40"/>
          </p15:clr>
        </p15:guide>
        <p15:guide id="3" pos="311">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ext with Image 4">
  <p:cSld name="Text with Image 4">
    <p:spTree>
      <p:nvGrpSpPr>
        <p:cNvPr id="1" name="Shape 671"/>
        <p:cNvGrpSpPr/>
        <p:nvPr/>
      </p:nvGrpSpPr>
      <p:grpSpPr>
        <a:xfrm>
          <a:off x="0" y="0"/>
          <a:ext cx="0" cy="0"/>
          <a:chOff x="0" y="0"/>
          <a:chExt cx="0" cy="0"/>
        </a:xfrm>
      </p:grpSpPr>
      <p:sp>
        <p:nvSpPr>
          <p:cNvPr id="672" name="Google Shape;672;p85"/>
          <p:cNvSpPr/>
          <p:nvPr/>
        </p:nvSpPr>
        <p:spPr>
          <a:xfrm rot="10800000">
            <a:off x="1379700" y="0"/>
            <a:ext cx="7764300" cy="4229100"/>
          </a:xfrm>
          <a:prstGeom prst="rtTriangle">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673" name="Google Shape;673;p85" title="Bullet Points"/>
          <p:cNvSpPr txBox="1">
            <a:spLocks noGrp="1"/>
          </p:cNvSpPr>
          <p:nvPr>
            <p:ph type="body" idx="1"/>
          </p:nvPr>
        </p:nvSpPr>
        <p:spPr>
          <a:xfrm>
            <a:off x="398533" y="2397686"/>
            <a:ext cx="3707100" cy="22188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90000"/>
              </a:lnSpc>
              <a:spcBef>
                <a:spcPts val="800"/>
              </a:spcBef>
              <a:spcAft>
                <a:spcPts val="0"/>
              </a:spcAft>
              <a:buClr>
                <a:srgbClr val="953735"/>
              </a:buClr>
              <a:buSzPts val="1800"/>
              <a:buFont typeface="Arial"/>
              <a:buChar char="•"/>
              <a:defRPr sz="1800" b="0" i="0" u="none" strike="noStrike" cap="none">
                <a:solidFill>
                  <a:schemeClr val="dk1"/>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rgbClr val="953735"/>
              </a:buClr>
              <a:buSzPts val="1500"/>
              <a:buFont typeface="Arial"/>
              <a:buChar char="•"/>
              <a:defRPr sz="1500" b="0" i="0" u="none" strike="noStrike" cap="none">
                <a:solidFill>
                  <a:schemeClr val="dk1"/>
                </a:solidFill>
                <a:latin typeface="Trebuchet MS"/>
                <a:ea typeface="Trebuchet MS"/>
                <a:cs typeface="Trebuchet MS"/>
                <a:sym typeface="Trebuchet MS"/>
              </a:defRPr>
            </a:lvl2pPr>
            <a:lvl3pPr marL="1371600" marR="0" lvl="2" indent="-317500" algn="l" rtl="0">
              <a:lnSpc>
                <a:spcPct val="90000"/>
              </a:lnSpc>
              <a:spcBef>
                <a:spcPts val="400"/>
              </a:spcBef>
              <a:spcAft>
                <a:spcPts val="0"/>
              </a:spcAft>
              <a:buClr>
                <a:srgbClr val="953735"/>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4pPr>
            <a:lvl5pPr marL="2286000" marR="0" lvl="4"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74" name="Google Shape;674;p85"/>
          <p:cNvSpPr/>
          <p:nvPr/>
        </p:nvSpPr>
        <p:spPr>
          <a:xfrm flipH="1">
            <a:off x="2233575" y="-4"/>
            <a:ext cx="3090900" cy="981000"/>
          </a:xfrm>
          <a:prstGeom prst="parallelogram">
            <a:avLst>
              <a:gd name="adj" fmla="val 186380"/>
            </a:avLst>
          </a:prstGeom>
          <a:solidFill>
            <a:srgbClr val="95373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675" name="Google Shape;675;p85" title="Subtitle"/>
          <p:cNvSpPr txBox="1">
            <a:spLocks noGrp="1"/>
          </p:cNvSpPr>
          <p:nvPr>
            <p:ph type="body" idx="2"/>
          </p:nvPr>
        </p:nvSpPr>
        <p:spPr>
          <a:xfrm>
            <a:off x="398534" y="1922608"/>
            <a:ext cx="5506800" cy="4569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2E7A40"/>
              </a:buClr>
              <a:buSzPts val="1500"/>
              <a:buFont typeface="Arial"/>
              <a:buNone/>
              <a:defRPr sz="15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400"/>
              </a:spcBef>
              <a:spcAft>
                <a:spcPts val="0"/>
              </a:spcAft>
              <a:buClr>
                <a:srgbClr val="2E7A40"/>
              </a:buClr>
              <a:buSzPts val="1500"/>
              <a:buFont typeface="Arial"/>
              <a:buNone/>
              <a:defRPr sz="15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rgbClr val="2E7A40"/>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76" name="Google Shape;676;p85" title="Title "/>
          <p:cNvSpPr txBox="1">
            <a:spLocks noGrp="1"/>
          </p:cNvSpPr>
          <p:nvPr>
            <p:ph type="title"/>
          </p:nvPr>
        </p:nvSpPr>
        <p:spPr>
          <a:xfrm>
            <a:off x="398533" y="981363"/>
            <a:ext cx="5506800" cy="911700"/>
          </a:xfrm>
          <a:prstGeom prst="rect">
            <a:avLst/>
          </a:prstGeom>
          <a:noFill/>
          <a:ln>
            <a:noFill/>
          </a:ln>
        </p:spPr>
        <p:txBody>
          <a:bodyPr spcFirstLastPara="1" wrap="square" lIns="68575" tIns="34275" rIns="68575" bIns="0" anchor="b" anchorCtr="0">
            <a:noAutofit/>
          </a:bodyPr>
          <a:lstStyle>
            <a:lvl1pPr lvl="0" algn="l" rtl="0">
              <a:lnSpc>
                <a:spcPct val="90000"/>
              </a:lnSpc>
              <a:spcBef>
                <a:spcPts val="0"/>
              </a:spcBef>
              <a:spcAft>
                <a:spcPts val="0"/>
              </a:spcAft>
              <a:buClr>
                <a:srgbClr val="17375E"/>
              </a:buClr>
              <a:buSzPts val="3000"/>
              <a:buFont typeface="Trebuchet MS"/>
              <a:buNone/>
              <a:defRPr sz="3000" b="1">
                <a:solidFill>
                  <a:srgbClr val="17375E"/>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77" name="Google Shape;677;p85"/>
          <p:cNvSpPr txBox="1">
            <a:spLocks noGrp="1"/>
          </p:cNvSpPr>
          <p:nvPr>
            <p:ph type="ftr" idx="11"/>
          </p:nvPr>
        </p:nvSpPr>
        <p:spPr>
          <a:xfrm>
            <a:off x="253898" y="4767263"/>
            <a:ext cx="30861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78" name="Google Shape;678;p85"/>
          <p:cNvSpPr txBox="1">
            <a:spLocks noGrp="1"/>
          </p:cNvSpPr>
          <p:nvPr>
            <p:ph type="sldNum" idx="12"/>
          </p:nvPr>
        </p:nvSpPr>
        <p:spPr>
          <a:xfrm>
            <a:off x="8360228" y="4767263"/>
            <a:ext cx="555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679" name="Google Shape;679;p8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5753435" y="1728700"/>
            <a:ext cx="3269180" cy="2179709"/>
          </a:xfrm>
          <a:prstGeom prst="rect">
            <a:avLst/>
          </a:prstGeom>
          <a:noFill/>
          <a:ln w="19050" cap="flat" cmpd="sng">
            <a:solidFill>
              <a:srgbClr val="17375E"/>
            </a:solidFill>
            <a:prstDash val="solid"/>
            <a:round/>
            <a:headEnd type="none" w="sm" len="sm"/>
            <a:tailEnd type="none" w="sm" len="sm"/>
          </a:ln>
        </p:spPr>
      </p:pic>
      <p:pic>
        <p:nvPicPr>
          <p:cNvPr id="680" name="Google Shape;680;p8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850332" y="0"/>
            <a:ext cx="1293668" cy="54889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07">
          <p15:clr>
            <a:srgbClr val="FBAE40"/>
          </p15:clr>
        </p15:guide>
        <p15:guide id="2" pos="2880">
          <p15:clr>
            <a:srgbClr val="FBAE40"/>
          </p15:clr>
        </p15:guide>
        <p15:guide id="3" pos="311">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ext with Image 2">
  <p:cSld name="Text with Image 2">
    <p:spTree>
      <p:nvGrpSpPr>
        <p:cNvPr id="1" name="Shape 681"/>
        <p:cNvGrpSpPr/>
        <p:nvPr/>
      </p:nvGrpSpPr>
      <p:grpSpPr>
        <a:xfrm>
          <a:off x="0" y="0"/>
          <a:ext cx="0" cy="0"/>
          <a:chOff x="0" y="0"/>
          <a:chExt cx="0" cy="0"/>
        </a:xfrm>
      </p:grpSpPr>
      <p:sp>
        <p:nvSpPr>
          <p:cNvPr id="682" name="Google Shape;682;p86"/>
          <p:cNvSpPr/>
          <p:nvPr/>
        </p:nvSpPr>
        <p:spPr>
          <a:xfrm rot="10800000">
            <a:off x="1379700" y="0"/>
            <a:ext cx="7764300" cy="4229100"/>
          </a:xfrm>
          <a:prstGeom prst="rtTriangle">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683" name="Google Shape;683;p86" title="Bullet Points"/>
          <p:cNvSpPr txBox="1">
            <a:spLocks noGrp="1"/>
          </p:cNvSpPr>
          <p:nvPr>
            <p:ph type="body" idx="1"/>
          </p:nvPr>
        </p:nvSpPr>
        <p:spPr>
          <a:xfrm>
            <a:off x="398533" y="2397686"/>
            <a:ext cx="3707100" cy="22188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90000"/>
              </a:lnSpc>
              <a:spcBef>
                <a:spcPts val="800"/>
              </a:spcBef>
              <a:spcAft>
                <a:spcPts val="0"/>
              </a:spcAft>
              <a:buClr>
                <a:srgbClr val="953735"/>
              </a:buClr>
              <a:buSzPts val="1800"/>
              <a:buFont typeface="Arial"/>
              <a:buChar char="•"/>
              <a:defRPr sz="1800" b="0" i="0" u="none" strike="noStrike" cap="none">
                <a:solidFill>
                  <a:schemeClr val="dk1"/>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rgbClr val="953735"/>
              </a:buClr>
              <a:buSzPts val="1500"/>
              <a:buFont typeface="Arial"/>
              <a:buChar char="•"/>
              <a:defRPr sz="1500" b="0" i="0" u="none" strike="noStrike" cap="none">
                <a:solidFill>
                  <a:schemeClr val="dk1"/>
                </a:solidFill>
                <a:latin typeface="Trebuchet MS"/>
                <a:ea typeface="Trebuchet MS"/>
                <a:cs typeface="Trebuchet MS"/>
                <a:sym typeface="Trebuchet MS"/>
              </a:defRPr>
            </a:lvl2pPr>
            <a:lvl3pPr marL="1371600" marR="0" lvl="2" indent="-317500" algn="l" rtl="0">
              <a:lnSpc>
                <a:spcPct val="90000"/>
              </a:lnSpc>
              <a:spcBef>
                <a:spcPts val="400"/>
              </a:spcBef>
              <a:spcAft>
                <a:spcPts val="0"/>
              </a:spcAft>
              <a:buClr>
                <a:srgbClr val="953735"/>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4pPr>
            <a:lvl5pPr marL="2286000" marR="0" lvl="4"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84" name="Google Shape;684;p86"/>
          <p:cNvSpPr/>
          <p:nvPr/>
        </p:nvSpPr>
        <p:spPr>
          <a:xfrm flipH="1">
            <a:off x="2233575" y="-4"/>
            <a:ext cx="3090900" cy="981000"/>
          </a:xfrm>
          <a:prstGeom prst="parallelogram">
            <a:avLst>
              <a:gd name="adj" fmla="val 186380"/>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685" name="Google Shape;685;p86" title="Subtitle"/>
          <p:cNvSpPr txBox="1">
            <a:spLocks noGrp="1"/>
          </p:cNvSpPr>
          <p:nvPr>
            <p:ph type="body" idx="2"/>
          </p:nvPr>
        </p:nvSpPr>
        <p:spPr>
          <a:xfrm>
            <a:off x="398534" y="1922608"/>
            <a:ext cx="5506800" cy="4569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2E7A40"/>
              </a:buClr>
              <a:buSzPts val="1500"/>
              <a:buFont typeface="Arial"/>
              <a:buNone/>
              <a:defRPr sz="15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400"/>
              </a:spcBef>
              <a:spcAft>
                <a:spcPts val="0"/>
              </a:spcAft>
              <a:buClr>
                <a:srgbClr val="2E7A40"/>
              </a:buClr>
              <a:buSzPts val="1500"/>
              <a:buFont typeface="Arial"/>
              <a:buNone/>
              <a:defRPr sz="15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rgbClr val="2E7A40"/>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86" name="Google Shape;686;p86" title="Title "/>
          <p:cNvSpPr txBox="1">
            <a:spLocks noGrp="1"/>
          </p:cNvSpPr>
          <p:nvPr>
            <p:ph type="title"/>
          </p:nvPr>
        </p:nvSpPr>
        <p:spPr>
          <a:xfrm>
            <a:off x="398533" y="981363"/>
            <a:ext cx="5506800" cy="911700"/>
          </a:xfrm>
          <a:prstGeom prst="rect">
            <a:avLst/>
          </a:prstGeom>
          <a:noFill/>
          <a:ln>
            <a:noFill/>
          </a:ln>
        </p:spPr>
        <p:txBody>
          <a:bodyPr spcFirstLastPara="1" wrap="square" lIns="68575" tIns="34275" rIns="68575" bIns="0" anchor="b" anchorCtr="0">
            <a:noAutofit/>
          </a:bodyPr>
          <a:lstStyle>
            <a:lvl1pPr lvl="0" algn="l" rtl="0">
              <a:lnSpc>
                <a:spcPct val="90000"/>
              </a:lnSpc>
              <a:spcBef>
                <a:spcPts val="0"/>
              </a:spcBef>
              <a:spcAft>
                <a:spcPts val="0"/>
              </a:spcAft>
              <a:buClr>
                <a:srgbClr val="17375E"/>
              </a:buClr>
              <a:buSzPts val="3000"/>
              <a:buFont typeface="Trebuchet MS"/>
              <a:buNone/>
              <a:defRPr sz="3000" b="1">
                <a:solidFill>
                  <a:srgbClr val="17375E"/>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87" name="Google Shape;687;p86"/>
          <p:cNvSpPr txBox="1">
            <a:spLocks noGrp="1"/>
          </p:cNvSpPr>
          <p:nvPr>
            <p:ph type="ftr" idx="11"/>
          </p:nvPr>
        </p:nvSpPr>
        <p:spPr>
          <a:xfrm>
            <a:off x="253898" y="4767263"/>
            <a:ext cx="30861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88" name="Google Shape;688;p86"/>
          <p:cNvSpPr txBox="1">
            <a:spLocks noGrp="1"/>
          </p:cNvSpPr>
          <p:nvPr>
            <p:ph type="sldNum" idx="12"/>
          </p:nvPr>
        </p:nvSpPr>
        <p:spPr>
          <a:xfrm>
            <a:off x="8360228" y="4767263"/>
            <a:ext cx="555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689" name="Google Shape;689;p8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5753435" y="1682071"/>
            <a:ext cx="3269180" cy="2272966"/>
          </a:xfrm>
          <a:prstGeom prst="rect">
            <a:avLst/>
          </a:prstGeom>
          <a:noFill/>
          <a:ln w="19050" cap="flat" cmpd="sng">
            <a:solidFill>
              <a:srgbClr val="953735"/>
            </a:solidFill>
            <a:prstDash val="solid"/>
            <a:round/>
            <a:headEnd type="none" w="sm" len="sm"/>
            <a:tailEnd type="none" w="sm" len="sm"/>
          </a:ln>
        </p:spPr>
      </p:pic>
      <p:pic>
        <p:nvPicPr>
          <p:cNvPr id="690" name="Google Shape;690;p8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850332" y="0"/>
            <a:ext cx="1293668" cy="54889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07">
          <p15:clr>
            <a:srgbClr val="FBAE40"/>
          </p15:clr>
        </p15:guide>
        <p15:guide id="2" pos="2880">
          <p15:clr>
            <a:srgbClr val="FBAE40"/>
          </p15:clr>
        </p15:guide>
        <p15:guide id="3" pos="311">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Agenda" type="titleOnly">
  <p:cSld name="TITLE_ONLY">
    <p:bg>
      <p:bgPr>
        <a:solidFill>
          <a:srgbClr val="1F497D"/>
        </a:solidFill>
        <a:effectLst/>
      </p:bgPr>
    </p:bg>
    <p:spTree>
      <p:nvGrpSpPr>
        <p:cNvPr id="1" name="Shape 691"/>
        <p:cNvGrpSpPr/>
        <p:nvPr/>
      </p:nvGrpSpPr>
      <p:grpSpPr>
        <a:xfrm>
          <a:off x="0" y="0"/>
          <a:ext cx="0" cy="0"/>
          <a:chOff x="0" y="0"/>
          <a:chExt cx="0" cy="0"/>
        </a:xfrm>
      </p:grpSpPr>
      <p:sp>
        <p:nvSpPr>
          <p:cNvPr id="692" name="Google Shape;692;p87"/>
          <p:cNvSpPr txBox="1">
            <a:spLocks noGrp="1"/>
          </p:cNvSpPr>
          <p:nvPr>
            <p:ph type="title"/>
          </p:nvPr>
        </p:nvSpPr>
        <p:spPr>
          <a:xfrm>
            <a:off x="5250" y="231800"/>
            <a:ext cx="8520600" cy="572700"/>
          </a:xfrm>
          <a:prstGeom prst="rect">
            <a:avLst/>
          </a:prstGeom>
          <a:noFill/>
          <a:ln>
            <a:noFill/>
          </a:ln>
        </p:spPr>
        <p:txBody>
          <a:bodyPr spcFirstLastPara="1" wrap="square" lIns="91350" tIns="91350" rIns="91350" bIns="91350" anchor="t" anchorCtr="0">
            <a:noAutofit/>
          </a:bodyPr>
          <a:lstStyle>
            <a:lvl1pPr lvl="0" algn="l" rtl="0">
              <a:lnSpc>
                <a:spcPct val="90000"/>
              </a:lnSpc>
              <a:spcBef>
                <a:spcPts val="0"/>
              </a:spcBef>
              <a:spcAft>
                <a:spcPts val="0"/>
              </a:spcAft>
              <a:buClr>
                <a:srgbClr val="FFFFFF"/>
              </a:buClr>
              <a:buSzPts val="2100"/>
              <a:buFont typeface="Helvetica Neue"/>
              <a:buNone/>
              <a:defRPr>
                <a:solidFill>
                  <a:srgbClr val="FFFFFF"/>
                </a:solidFill>
                <a:latin typeface="Helvetica Neue"/>
                <a:ea typeface="Helvetica Neue"/>
                <a:cs typeface="Helvetica Neue"/>
                <a:sym typeface="Helvetica Neue"/>
              </a:defRPr>
            </a:lvl1pPr>
            <a:lvl2pPr lvl="1" rtl="0">
              <a:spcBef>
                <a:spcPts val="0"/>
              </a:spcBef>
              <a:spcAft>
                <a:spcPts val="0"/>
              </a:spcAft>
              <a:buSzPts val="2100"/>
              <a:buNone/>
              <a:defRPr/>
            </a:lvl2pPr>
            <a:lvl3pPr lvl="2" rtl="0">
              <a:spcBef>
                <a:spcPts val="0"/>
              </a:spcBef>
              <a:spcAft>
                <a:spcPts val="0"/>
              </a:spcAft>
              <a:buSzPts val="2100"/>
              <a:buNone/>
              <a:defRPr/>
            </a:lvl3pPr>
            <a:lvl4pPr lvl="3" rtl="0">
              <a:spcBef>
                <a:spcPts val="0"/>
              </a:spcBef>
              <a:spcAft>
                <a:spcPts val="0"/>
              </a:spcAft>
              <a:buSzPts val="2100"/>
              <a:buNone/>
              <a:defRPr/>
            </a:lvl4pPr>
            <a:lvl5pPr lvl="4" rtl="0">
              <a:spcBef>
                <a:spcPts val="0"/>
              </a:spcBef>
              <a:spcAft>
                <a:spcPts val="0"/>
              </a:spcAft>
              <a:buSzPts val="2100"/>
              <a:buNone/>
              <a:defRPr/>
            </a:lvl5pPr>
            <a:lvl6pPr lvl="5" rtl="0">
              <a:spcBef>
                <a:spcPts val="0"/>
              </a:spcBef>
              <a:spcAft>
                <a:spcPts val="0"/>
              </a:spcAft>
              <a:buSzPts val="2100"/>
              <a:buNone/>
              <a:defRPr/>
            </a:lvl6pPr>
            <a:lvl7pPr lvl="6" rtl="0">
              <a:spcBef>
                <a:spcPts val="0"/>
              </a:spcBef>
              <a:spcAft>
                <a:spcPts val="0"/>
              </a:spcAft>
              <a:buSzPts val="2100"/>
              <a:buNone/>
              <a:defRPr/>
            </a:lvl7pPr>
            <a:lvl8pPr lvl="7" rtl="0">
              <a:spcBef>
                <a:spcPts val="0"/>
              </a:spcBef>
              <a:spcAft>
                <a:spcPts val="0"/>
              </a:spcAft>
              <a:buSzPts val="2100"/>
              <a:buNone/>
              <a:defRPr/>
            </a:lvl8pPr>
            <a:lvl9pPr lvl="8" rtl="0">
              <a:spcBef>
                <a:spcPts val="0"/>
              </a:spcBef>
              <a:spcAft>
                <a:spcPts val="0"/>
              </a:spcAft>
              <a:buSzPts val="2100"/>
              <a:buNone/>
              <a:defRPr/>
            </a:lvl9pPr>
          </a:lstStyle>
          <a:p>
            <a:endParaRPr/>
          </a:p>
        </p:txBody>
      </p:sp>
      <p:sp>
        <p:nvSpPr>
          <p:cNvPr id="693" name="Google Shape;693;p87"/>
          <p:cNvSpPr txBox="1">
            <a:spLocks noGrp="1"/>
          </p:cNvSpPr>
          <p:nvPr>
            <p:ph type="sldNum" idx="12"/>
          </p:nvPr>
        </p:nvSpPr>
        <p:spPr>
          <a:xfrm>
            <a:off x="8472458" y="4663217"/>
            <a:ext cx="548700" cy="393600"/>
          </a:xfrm>
          <a:prstGeom prst="rect">
            <a:avLst/>
          </a:prstGeom>
          <a:noFill/>
          <a:ln>
            <a:noFill/>
          </a:ln>
        </p:spPr>
        <p:txBody>
          <a:bodyPr spcFirstLastPara="1" wrap="square" lIns="91350" tIns="91350" rIns="91350" bIns="91350" anchor="ctr" anchorCtr="0">
            <a:noAutofit/>
          </a:bodyPr>
          <a:lstStyle>
            <a:lvl1pPr marL="0" lvl="0" indent="0" algn="r" rtl="0">
              <a:buClr>
                <a:schemeClr val="lt2"/>
              </a:buClr>
              <a:buSzPts val="900"/>
              <a:buFont typeface="Calibri"/>
              <a:buNone/>
              <a:defRPr sz="900" b="0" i="0" u="none" strike="noStrike" cap="none">
                <a:solidFill>
                  <a:schemeClr val="lt2"/>
                </a:solidFill>
                <a:latin typeface="Calibri"/>
                <a:ea typeface="Calibri"/>
                <a:cs typeface="Calibri"/>
                <a:sym typeface="Calibri"/>
              </a:defRPr>
            </a:lvl1pPr>
            <a:lvl2pPr marL="0" lvl="1" indent="0" algn="r" rtl="0">
              <a:buClr>
                <a:schemeClr val="lt2"/>
              </a:buClr>
              <a:buSzPts val="900"/>
              <a:buFont typeface="Calibri"/>
              <a:buNone/>
              <a:defRPr sz="900" b="0" i="0" u="none" strike="noStrike" cap="none">
                <a:solidFill>
                  <a:schemeClr val="lt2"/>
                </a:solidFill>
                <a:latin typeface="Calibri"/>
                <a:ea typeface="Calibri"/>
                <a:cs typeface="Calibri"/>
                <a:sym typeface="Calibri"/>
              </a:defRPr>
            </a:lvl2pPr>
            <a:lvl3pPr marL="0" lvl="2" indent="0" algn="r" rtl="0">
              <a:buClr>
                <a:schemeClr val="lt2"/>
              </a:buClr>
              <a:buSzPts val="900"/>
              <a:buFont typeface="Calibri"/>
              <a:buNone/>
              <a:defRPr sz="900" b="0" i="0" u="none" strike="noStrike" cap="none">
                <a:solidFill>
                  <a:schemeClr val="lt2"/>
                </a:solidFill>
                <a:latin typeface="Calibri"/>
                <a:ea typeface="Calibri"/>
                <a:cs typeface="Calibri"/>
                <a:sym typeface="Calibri"/>
              </a:defRPr>
            </a:lvl3pPr>
            <a:lvl4pPr marL="0" lvl="3" indent="0" algn="r" rtl="0">
              <a:buClr>
                <a:schemeClr val="lt2"/>
              </a:buClr>
              <a:buSzPts val="900"/>
              <a:buFont typeface="Calibri"/>
              <a:buNone/>
              <a:defRPr sz="900" b="0" i="0" u="none" strike="noStrike" cap="none">
                <a:solidFill>
                  <a:schemeClr val="lt2"/>
                </a:solidFill>
                <a:latin typeface="Calibri"/>
                <a:ea typeface="Calibri"/>
                <a:cs typeface="Calibri"/>
                <a:sym typeface="Calibri"/>
              </a:defRPr>
            </a:lvl4pPr>
            <a:lvl5pPr marL="0" lvl="4" indent="0" algn="r" rtl="0">
              <a:buClr>
                <a:schemeClr val="lt2"/>
              </a:buClr>
              <a:buSzPts val="900"/>
              <a:buFont typeface="Calibri"/>
              <a:buNone/>
              <a:defRPr sz="900" b="0" i="0" u="none" strike="noStrike" cap="none">
                <a:solidFill>
                  <a:schemeClr val="lt2"/>
                </a:solidFill>
                <a:latin typeface="Calibri"/>
                <a:ea typeface="Calibri"/>
                <a:cs typeface="Calibri"/>
                <a:sym typeface="Calibri"/>
              </a:defRPr>
            </a:lvl5pPr>
            <a:lvl6pPr marL="0" lvl="5" indent="0" algn="r" rtl="0">
              <a:buClr>
                <a:schemeClr val="lt2"/>
              </a:buClr>
              <a:buSzPts val="900"/>
              <a:buFont typeface="Calibri"/>
              <a:buNone/>
              <a:defRPr sz="900" b="0" i="0" u="none" strike="noStrike" cap="none">
                <a:solidFill>
                  <a:schemeClr val="lt2"/>
                </a:solidFill>
                <a:latin typeface="Calibri"/>
                <a:ea typeface="Calibri"/>
                <a:cs typeface="Calibri"/>
                <a:sym typeface="Calibri"/>
              </a:defRPr>
            </a:lvl6pPr>
            <a:lvl7pPr marL="0" lvl="6" indent="0" algn="r" rtl="0">
              <a:buClr>
                <a:schemeClr val="lt2"/>
              </a:buClr>
              <a:buSzPts val="900"/>
              <a:buFont typeface="Calibri"/>
              <a:buNone/>
              <a:defRPr sz="900" b="0" i="0" u="none" strike="noStrike" cap="none">
                <a:solidFill>
                  <a:schemeClr val="lt2"/>
                </a:solidFill>
                <a:latin typeface="Calibri"/>
                <a:ea typeface="Calibri"/>
                <a:cs typeface="Calibri"/>
                <a:sym typeface="Calibri"/>
              </a:defRPr>
            </a:lvl7pPr>
            <a:lvl8pPr marL="0" lvl="7" indent="0" algn="r" rtl="0">
              <a:buClr>
                <a:schemeClr val="lt2"/>
              </a:buClr>
              <a:buSzPts val="900"/>
              <a:buFont typeface="Calibri"/>
              <a:buNone/>
              <a:defRPr sz="900" b="0" i="0" u="none" strike="noStrike" cap="none">
                <a:solidFill>
                  <a:schemeClr val="lt2"/>
                </a:solidFill>
                <a:latin typeface="Calibri"/>
                <a:ea typeface="Calibri"/>
                <a:cs typeface="Calibri"/>
                <a:sym typeface="Calibri"/>
              </a:defRPr>
            </a:lvl8pPr>
            <a:lvl9pPr marL="0" lvl="8" indent="0" algn="r" rtl="0">
              <a:buClr>
                <a:schemeClr val="lt2"/>
              </a:buClr>
              <a:buSzPts val="900"/>
              <a:buFont typeface="Calibri"/>
              <a:buNone/>
              <a:defRPr sz="9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694" name="Google Shape;694;p87"/>
          <p:cNvSpPr txBox="1"/>
          <p:nvPr/>
        </p:nvSpPr>
        <p:spPr>
          <a:xfrm>
            <a:off x="187350" y="976650"/>
            <a:ext cx="8639100" cy="3816300"/>
          </a:xfrm>
          <a:prstGeom prst="rect">
            <a:avLst/>
          </a:prstGeom>
          <a:noFill/>
          <a:ln>
            <a:noFill/>
          </a:ln>
        </p:spPr>
        <p:txBody>
          <a:bodyPr spcFirstLastPara="1" wrap="square" lIns="91350" tIns="91350" rIns="91350" bIns="91350" anchor="t" anchorCtr="0">
            <a:noAutofit/>
          </a:bodyPr>
          <a:lstStyle/>
          <a:p>
            <a:pPr marL="0" marR="0" lvl="0" indent="0" algn="l" rtl="0">
              <a:spcBef>
                <a:spcPts val="0"/>
              </a:spcBef>
              <a:spcAft>
                <a:spcPts val="0"/>
              </a:spcAft>
              <a:buClr>
                <a:schemeClr val="dk1"/>
              </a:buClr>
              <a:buSzPts val="1400"/>
              <a:buFont typeface="Calibri"/>
              <a:buNone/>
            </a:pPr>
            <a:endParaRPr sz="1400" b="0" i="0" u="none" strike="noStrike" cap="none">
              <a:solidFill>
                <a:srgbClr val="FFFFFF"/>
              </a:solidFill>
              <a:latin typeface="Helvetica Neue"/>
              <a:ea typeface="Helvetica Neue"/>
              <a:cs typeface="Helvetica Neue"/>
              <a:sym typeface="Helvetica Neue"/>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95"/>
        <p:cNvGrpSpPr/>
        <p:nvPr/>
      </p:nvGrpSpPr>
      <p:grpSpPr>
        <a:xfrm>
          <a:off x="0" y="0"/>
          <a:ext cx="0" cy="0"/>
          <a:chOff x="0" y="0"/>
          <a:chExt cx="0" cy="0"/>
        </a:xfrm>
      </p:grpSpPr>
      <p:sp>
        <p:nvSpPr>
          <p:cNvPr id="696" name="Google Shape;696;p88"/>
          <p:cNvSpPr txBox="1">
            <a:spLocks noGrp="1"/>
          </p:cNvSpPr>
          <p:nvPr>
            <p:ph type="title"/>
          </p:nvPr>
        </p:nvSpPr>
        <p:spPr>
          <a:xfrm>
            <a:off x="642750" y="184950"/>
            <a:ext cx="6812100" cy="637800"/>
          </a:xfrm>
          <a:prstGeom prst="rect">
            <a:avLst/>
          </a:prstGeom>
          <a:noFill/>
          <a:ln>
            <a:noFill/>
          </a:ln>
        </p:spPr>
        <p:txBody>
          <a:bodyPr spcFirstLastPara="1" wrap="square" lIns="91350" tIns="91350" rIns="91350" bIns="91350" anchor="b"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800"/>
            </a:lvl2pPr>
            <a:lvl3pPr lvl="2" rtl="0">
              <a:spcBef>
                <a:spcPts val="0"/>
              </a:spcBef>
              <a:spcAft>
                <a:spcPts val="0"/>
              </a:spcAft>
              <a:buSzPts val="1100"/>
              <a:buFont typeface="Arial"/>
              <a:buNone/>
              <a:defRPr sz="1800"/>
            </a:lvl3pPr>
            <a:lvl4pPr lvl="3" rtl="0">
              <a:spcBef>
                <a:spcPts val="0"/>
              </a:spcBef>
              <a:spcAft>
                <a:spcPts val="0"/>
              </a:spcAft>
              <a:buSzPts val="1100"/>
              <a:buFont typeface="Arial"/>
              <a:buNone/>
              <a:defRPr sz="1800"/>
            </a:lvl4pPr>
            <a:lvl5pPr lvl="4" rtl="0">
              <a:spcBef>
                <a:spcPts val="0"/>
              </a:spcBef>
              <a:spcAft>
                <a:spcPts val="0"/>
              </a:spcAft>
              <a:buSzPts val="1100"/>
              <a:buFont typeface="Arial"/>
              <a:buNone/>
              <a:defRPr sz="1800"/>
            </a:lvl5pPr>
            <a:lvl6pPr lvl="5" rtl="0">
              <a:spcBef>
                <a:spcPts val="0"/>
              </a:spcBef>
              <a:spcAft>
                <a:spcPts val="0"/>
              </a:spcAft>
              <a:buSzPts val="1100"/>
              <a:buFont typeface="Arial"/>
              <a:buNone/>
              <a:defRPr sz="1800"/>
            </a:lvl6pPr>
            <a:lvl7pPr lvl="6" rtl="0">
              <a:spcBef>
                <a:spcPts val="0"/>
              </a:spcBef>
              <a:spcAft>
                <a:spcPts val="0"/>
              </a:spcAft>
              <a:buSzPts val="1100"/>
              <a:buFont typeface="Arial"/>
              <a:buNone/>
              <a:defRPr sz="1800"/>
            </a:lvl7pPr>
            <a:lvl8pPr lvl="7" rtl="0">
              <a:spcBef>
                <a:spcPts val="0"/>
              </a:spcBef>
              <a:spcAft>
                <a:spcPts val="0"/>
              </a:spcAft>
              <a:buSzPts val="1100"/>
              <a:buFont typeface="Arial"/>
              <a:buNone/>
              <a:defRPr sz="1800"/>
            </a:lvl8pPr>
            <a:lvl9pPr lvl="8" rtl="0">
              <a:spcBef>
                <a:spcPts val="0"/>
              </a:spcBef>
              <a:spcAft>
                <a:spcPts val="0"/>
              </a:spcAft>
              <a:buSzPts val="1100"/>
              <a:buFont typeface="Arial"/>
              <a:buNone/>
              <a:defRPr sz="1800"/>
            </a:lvl9pPr>
          </a:lstStyle>
          <a:p>
            <a:endParaRPr/>
          </a:p>
        </p:txBody>
      </p:sp>
      <p:sp>
        <p:nvSpPr>
          <p:cNvPr id="697" name="Google Shape;697;p88"/>
          <p:cNvSpPr txBox="1">
            <a:spLocks noGrp="1"/>
          </p:cNvSpPr>
          <p:nvPr>
            <p:ph type="body" idx="1"/>
          </p:nvPr>
        </p:nvSpPr>
        <p:spPr>
          <a:xfrm>
            <a:off x="457200" y="1200150"/>
            <a:ext cx="8229600" cy="3394500"/>
          </a:xfrm>
          <a:prstGeom prst="rect">
            <a:avLst/>
          </a:prstGeom>
          <a:noFill/>
          <a:ln>
            <a:noFill/>
          </a:ln>
        </p:spPr>
        <p:txBody>
          <a:bodyPr spcFirstLastPara="1" wrap="square" lIns="91350" tIns="91350" rIns="91350" bIns="91350" anchor="t" anchorCtr="0">
            <a:noAutofit/>
          </a:bodyPr>
          <a:lstStyle>
            <a:lvl1pPr marL="457200" marR="0" lvl="0" indent="-298450" algn="l" rtl="0">
              <a:lnSpc>
                <a:spcPct val="100000"/>
              </a:lnSpc>
              <a:spcBef>
                <a:spcPts val="600"/>
              </a:spcBef>
              <a:spcAft>
                <a:spcPts val="0"/>
              </a:spcAft>
              <a:buClr>
                <a:schemeClr val="dk1"/>
              </a:buClr>
              <a:buSzPts val="1100"/>
              <a:buFont typeface="Arial"/>
              <a:buChar char="•"/>
              <a:defRPr sz="1400" b="0" i="0" u="none" strike="noStrike" cap="none">
                <a:solidFill>
                  <a:srgbClr val="000000"/>
                </a:solidFill>
                <a:latin typeface="Arial"/>
                <a:ea typeface="Arial"/>
                <a:cs typeface="Arial"/>
                <a:sym typeface="Arial"/>
              </a:defRPr>
            </a:lvl1pPr>
            <a:lvl2pPr marL="914400" marR="0" lvl="1" indent="-298450" algn="l" rtl="0">
              <a:lnSpc>
                <a:spcPct val="100000"/>
              </a:lnSpc>
              <a:spcBef>
                <a:spcPts val="600"/>
              </a:spcBef>
              <a:spcAft>
                <a:spcPts val="0"/>
              </a:spcAft>
              <a:buClr>
                <a:schemeClr val="dk1"/>
              </a:buClr>
              <a:buSzPts val="1100"/>
              <a:buFont typeface="Arial"/>
              <a:buChar char="•"/>
              <a:defRPr sz="1400" b="0" i="0" u="none" strike="noStrike" cap="none">
                <a:solidFill>
                  <a:srgbClr val="000000"/>
                </a:solidFill>
                <a:latin typeface="Arial"/>
                <a:ea typeface="Arial"/>
                <a:cs typeface="Arial"/>
                <a:sym typeface="Arial"/>
              </a:defRPr>
            </a:lvl2pPr>
            <a:lvl3pPr marL="1371600" marR="0" lvl="2" indent="-298450" algn="l" rtl="0">
              <a:lnSpc>
                <a:spcPct val="100000"/>
              </a:lnSpc>
              <a:spcBef>
                <a:spcPts val="500"/>
              </a:spcBef>
              <a:spcAft>
                <a:spcPts val="0"/>
              </a:spcAft>
              <a:buClr>
                <a:schemeClr val="dk1"/>
              </a:buClr>
              <a:buSzPts val="1100"/>
              <a:buFont typeface="Arial"/>
              <a:buChar char="•"/>
              <a:defRPr sz="1400" b="0" i="0" u="none" strike="noStrike" cap="none">
                <a:solidFill>
                  <a:srgbClr val="000000"/>
                </a:solidFill>
                <a:latin typeface="Arial"/>
                <a:ea typeface="Arial"/>
                <a:cs typeface="Arial"/>
                <a:sym typeface="Arial"/>
              </a:defRPr>
            </a:lvl3pPr>
            <a:lvl4pPr marL="1828800" marR="0" lvl="3" indent="-298450" algn="l" rtl="0">
              <a:lnSpc>
                <a:spcPct val="100000"/>
              </a:lnSpc>
              <a:spcBef>
                <a:spcPts val="400"/>
              </a:spcBef>
              <a:spcAft>
                <a:spcPts val="0"/>
              </a:spcAft>
              <a:buClr>
                <a:schemeClr val="dk1"/>
              </a:buClr>
              <a:buSzPts val="1100"/>
              <a:buFont typeface="Arial"/>
              <a:buChar char="•"/>
              <a:defRPr sz="1400" b="0" i="0" u="none" strike="noStrike" cap="none">
                <a:solidFill>
                  <a:srgbClr val="000000"/>
                </a:solidFill>
                <a:latin typeface="Arial"/>
                <a:ea typeface="Arial"/>
                <a:cs typeface="Arial"/>
                <a:sym typeface="Arial"/>
              </a:defRPr>
            </a:lvl4pPr>
            <a:lvl5pPr marL="2286000" marR="0" lvl="4" indent="-298450" algn="l" rtl="0">
              <a:lnSpc>
                <a:spcPct val="100000"/>
              </a:lnSpc>
              <a:spcBef>
                <a:spcPts val="400"/>
              </a:spcBef>
              <a:spcAft>
                <a:spcPts val="0"/>
              </a:spcAft>
              <a:buClr>
                <a:schemeClr val="dk1"/>
              </a:buClr>
              <a:buSzPts val="1100"/>
              <a:buFont typeface="Arial"/>
              <a:buChar char="•"/>
              <a:defRPr sz="1400" b="0" i="0" u="none" strike="noStrike" cap="none">
                <a:solidFill>
                  <a:srgbClr val="000000"/>
                </a:solidFill>
                <a:latin typeface="Arial"/>
                <a:ea typeface="Arial"/>
                <a:cs typeface="Arial"/>
                <a:sym typeface="Arial"/>
              </a:defRPr>
            </a:lvl5pPr>
            <a:lvl6pPr marL="2743200" marR="0" lvl="5" indent="-298450" algn="l" rtl="0">
              <a:lnSpc>
                <a:spcPct val="100000"/>
              </a:lnSpc>
              <a:spcBef>
                <a:spcPts val="400"/>
              </a:spcBef>
              <a:spcAft>
                <a:spcPts val="0"/>
              </a:spcAft>
              <a:buClr>
                <a:schemeClr val="dk1"/>
              </a:buClr>
              <a:buSzPts val="1100"/>
              <a:buFont typeface="Arial"/>
              <a:buChar char="•"/>
              <a:defRPr sz="1400" b="0" i="0" u="none" strike="noStrike" cap="none">
                <a:solidFill>
                  <a:srgbClr val="000000"/>
                </a:solidFill>
                <a:latin typeface="Arial"/>
                <a:ea typeface="Arial"/>
                <a:cs typeface="Arial"/>
                <a:sym typeface="Arial"/>
              </a:defRPr>
            </a:lvl6pPr>
            <a:lvl7pPr marL="3200400" marR="0" lvl="6" indent="-298450" algn="l" rtl="0">
              <a:lnSpc>
                <a:spcPct val="100000"/>
              </a:lnSpc>
              <a:spcBef>
                <a:spcPts val="400"/>
              </a:spcBef>
              <a:spcAft>
                <a:spcPts val="0"/>
              </a:spcAft>
              <a:buClr>
                <a:schemeClr val="dk1"/>
              </a:buClr>
              <a:buSzPts val="1100"/>
              <a:buFont typeface="Arial"/>
              <a:buChar char="•"/>
              <a:defRPr sz="1400" b="0" i="0" u="none" strike="noStrike" cap="none">
                <a:solidFill>
                  <a:srgbClr val="000000"/>
                </a:solidFill>
                <a:latin typeface="Arial"/>
                <a:ea typeface="Arial"/>
                <a:cs typeface="Arial"/>
                <a:sym typeface="Arial"/>
              </a:defRPr>
            </a:lvl7pPr>
            <a:lvl8pPr marL="3657600" marR="0" lvl="7" indent="-298450" algn="l" rtl="0">
              <a:lnSpc>
                <a:spcPct val="100000"/>
              </a:lnSpc>
              <a:spcBef>
                <a:spcPts val="400"/>
              </a:spcBef>
              <a:spcAft>
                <a:spcPts val="0"/>
              </a:spcAft>
              <a:buClr>
                <a:schemeClr val="dk1"/>
              </a:buClr>
              <a:buSzPts val="1100"/>
              <a:buFont typeface="Arial"/>
              <a:buChar char="•"/>
              <a:defRPr sz="1400" b="0" i="0" u="none" strike="noStrike" cap="none">
                <a:solidFill>
                  <a:srgbClr val="000000"/>
                </a:solidFill>
                <a:latin typeface="Arial"/>
                <a:ea typeface="Arial"/>
                <a:cs typeface="Arial"/>
                <a:sym typeface="Arial"/>
              </a:defRPr>
            </a:lvl8pPr>
            <a:lvl9pPr marL="4114800" marR="0" lvl="8" indent="-298450" algn="l" rtl="0">
              <a:lnSpc>
                <a:spcPct val="100000"/>
              </a:lnSpc>
              <a:spcBef>
                <a:spcPts val="400"/>
              </a:spcBef>
              <a:spcAft>
                <a:spcPts val="0"/>
              </a:spcAft>
              <a:buClr>
                <a:schemeClr val="dk1"/>
              </a:buClr>
              <a:buSzPts val="11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698" name="Google Shape;698;p88"/>
          <p:cNvSpPr txBox="1">
            <a:spLocks noGrp="1"/>
          </p:cNvSpPr>
          <p:nvPr>
            <p:ph type="sldNum" idx="12"/>
          </p:nvPr>
        </p:nvSpPr>
        <p:spPr>
          <a:xfrm>
            <a:off x="7010400" y="4972050"/>
            <a:ext cx="2133600" cy="171600"/>
          </a:xfrm>
          <a:prstGeom prst="rect">
            <a:avLst/>
          </a:prstGeom>
          <a:noFill/>
          <a:ln>
            <a:noFill/>
          </a:ln>
        </p:spPr>
        <p:txBody>
          <a:bodyPr spcFirstLastPara="1" wrap="square" lIns="91350" tIns="91350" rIns="91350" bIns="91350" anchor="ctr" anchorCtr="0">
            <a:noAutofit/>
          </a:bodyPr>
          <a:lstStyle>
            <a:lvl1pPr marL="0" marR="0" lvl="0" indent="0" algn="r" rtl="0">
              <a:lnSpc>
                <a:spcPct val="100000"/>
              </a:lnSpc>
              <a:spcBef>
                <a:spcPts val="0"/>
              </a:spcBef>
              <a:spcAft>
                <a:spcPts val="0"/>
              </a:spcAft>
              <a:buClr>
                <a:srgbClr val="888888"/>
              </a:buClr>
              <a:buSzPts val="1000"/>
              <a:buFont typeface="Arial"/>
              <a:buNone/>
              <a:defRPr sz="10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000"/>
              <a:buFont typeface="Arial"/>
              <a:buNone/>
              <a:defRPr sz="10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000"/>
              <a:buFont typeface="Arial"/>
              <a:buNone/>
              <a:defRPr sz="10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000"/>
              <a:buFont typeface="Arial"/>
              <a:buNone/>
              <a:defRPr sz="10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000"/>
              <a:buFont typeface="Arial"/>
              <a:buNone/>
              <a:defRPr sz="10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000"/>
              <a:buFont typeface="Arial"/>
              <a:buNone/>
              <a:defRPr sz="10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000"/>
              <a:buFont typeface="Arial"/>
              <a:buNone/>
              <a:defRPr sz="10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000"/>
              <a:buFont typeface="Arial"/>
              <a:buNone/>
              <a:defRPr sz="10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000"/>
              <a:buFont typeface="Arial"/>
              <a:buNone/>
              <a:defRPr sz="10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Section Header with Image">
  <p:cSld name="Section Header with Image">
    <p:spTree>
      <p:nvGrpSpPr>
        <p:cNvPr id="1" name="Shape 699"/>
        <p:cNvGrpSpPr/>
        <p:nvPr/>
      </p:nvGrpSpPr>
      <p:grpSpPr>
        <a:xfrm>
          <a:off x="0" y="0"/>
          <a:ext cx="0" cy="0"/>
          <a:chOff x="0" y="0"/>
          <a:chExt cx="0" cy="0"/>
        </a:xfrm>
      </p:grpSpPr>
      <p:sp>
        <p:nvSpPr>
          <p:cNvPr id="700" name="Google Shape;700;p89"/>
          <p:cNvSpPr/>
          <p:nvPr/>
        </p:nvSpPr>
        <p:spPr>
          <a:xfrm rot="10800000" flipH="1">
            <a:off x="0" y="78"/>
            <a:ext cx="7968900" cy="4053000"/>
          </a:xfrm>
          <a:prstGeom prst="rtTriangle">
            <a:avLst/>
          </a:prstGeom>
          <a:solidFill>
            <a:srgbClr val="FED659">
              <a:alpha val="9294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cxnSp>
        <p:nvCxnSpPr>
          <p:cNvPr id="701" name="Google Shape;701;p89"/>
          <p:cNvCxnSpPr/>
          <p:nvPr/>
        </p:nvCxnSpPr>
        <p:spPr>
          <a:xfrm rot="10800000" flipH="1">
            <a:off x="0" y="757497"/>
            <a:ext cx="1338900" cy="680700"/>
          </a:xfrm>
          <a:prstGeom prst="straightConnector1">
            <a:avLst/>
          </a:prstGeom>
          <a:noFill/>
          <a:ln w="9525" cap="flat" cmpd="sng">
            <a:solidFill>
              <a:srgbClr val="17375E"/>
            </a:solidFill>
            <a:prstDash val="solid"/>
            <a:miter lim="800000"/>
            <a:headEnd type="none" w="sm" len="sm"/>
            <a:tailEnd type="none" w="sm" len="sm"/>
          </a:ln>
        </p:spPr>
      </p:cxnSp>
      <p:sp>
        <p:nvSpPr>
          <p:cNvPr id="702" name="Google Shape;702;p89" title="Title"/>
          <p:cNvSpPr txBox="1">
            <a:spLocks noGrp="1"/>
          </p:cNvSpPr>
          <p:nvPr>
            <p:ph type="title"/>
          </p:nvPr>
        </p:nvSpPr>
        <p:spPr>
          <a:xfrm>
            <a:off x="4712882" y="1490565"/>
            <a:ext cx="3683700" cy="1342500"/>
          </a:xfrm>
          <a:prstGeom prst="rect">
            <a:avLst/>
          </a:prstGeom>
          <a:noFill/>
          <a:ln>
            <a:noFill/>
          </a:ln>
        </p:spPr>
        <p:txBody>
          <a:bodyPr spcFirstLastPara="1" wrap="square" lIns="68575" tIns="34275" rIns="68575" bIns="0" anchor="b" anchorCtr="0">
            <a:noAutofit/>
          </a:bodyPr>
          <a:lstStyle>
            <a:lvl1pPr lvl="0" algn="l" rtl="0">
              <a:lnSpc>
                <a:spcPct val="90000"/>
              </a:lnSpc>
              <a:spcBef>
                <a:spcPts val="0"/>
              </a:spcBef>
              <a:spcAft>
                <a:spcPts val="0"/>
              </a:spcAft>
              <a:buClr>
                <a:schemeClr val="accent1"/>
              </a:buClr>
              <a:buSzPts val="3000"/>
              <a:buFont typeface="Trebuchet MS"/>
              <a:buNone/>
              <a:defRPr sz="3000" b="1">
                <a:solidFill>
                  <a:schemeClr val="accent1"/>
                </a:solidFill>
                <a:latin typeface="Trebuchet MS"/>
                <a:ea typeface="Trebuchet MS"/>
                <a:cs typeface="Trebuchet MS"/>
                <a:sym typeface="Trebuchet M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03" name="Google Shape;703;p89" title="Subtitle"/>
          <p:cNvSpPr txBox="1">
            <a:spLocks noGrp="1"/>
          </p:cNvSpPr>
          <p:nvPr>
            <p:ph type="body" idx="1"/>
          </p:nvPr>
        </p:nvSpPr>
        <p:spPr>
          <a:xfrm>
            <a:off x="4712882" y="2844035"/>
            <a:ext cx="3683700" cy="6828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2E7A40"/>
              </a:buClr>
              <a:buSzPts val="1500"/>
              <a:buFont typeface="Arial"/>
              <a:buNone/>
              <a:defRPr sz="15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400"/>
              </a:spcBef>
              <a:spcAft>
                <a:spcPts val="0"/>
              </a:spcAft>
              <a:buClr>
                <a:srgbClr val="2E7A40"/>
              </a:buClr>
              <a:buSzPts val="1500"/>
              <a:buFont typeface="Arial"/>
              <a:buNone/>
              <a:defRPr sz="1500" b="0" i="0" u="none" strike="noStrike" cap="none">
                <a:solidFill>
                  <a:srgbClr val="909090"/>
                </a:solidFill>
                <a:latin typeface="Calibri"/>
                <a:ea typeface="Calibri"/>
                <a:cs typeface="Calibri"/>
                <a:sym typeface="Calibri"/>
              </a:defRPr>
            </a:lvl2pPr>
            <a:lvl3pPr marL="1371600" marR="0" lvl="2" indent="-228600" algn="l" rtl="0">
              <a:lnSpc>
                <a:spcPct val="90000"/>
              </a:lnSpc>
              <a:spcBef>
                <a:spcPts val="400"/>
              </a:spcBef>
              <a:spcAft>
                <a:spcPts val="0"/>
              </a:spcAft>
              <a:buClr>
                <a:srgbClr val="2E7A40"/>
              </a:buClr>
              <a:buSzPts val="1400"/>
              <a:buFont typeface="Arial"/>
              <a:buNone/>
              <a:defRPr sz="1400" b="0" i="0" u="none" strike="noStrike" cap="none">
                <a:solidFill>
                  <a:srgbClr val="909090"/>
                </a:solidFill>
                <a:latin typeface="Calibri"/>
                <a:ea typeface="Calibri"/>
                <a:cs typeface="Calibri"/>
                <a:sym typeface="Calibri"/>
              </a:defRPr>
            </a:lvl3pPr>
            <a:lvl4pPr marL="1828800" marR="0" lvl="3" indent="-228600" algn="l" rtl="0">
              <a:lnSpc>
                <a:spcPct val="90000"/>
              </a:lnSpc>
              <a:spcBef>
                <a:spcPts val="400"/>
              </a:spcBef>
              <a:spcAft>
                <a:spcPts val="0"/>
              </a:spcAft>
              <a:buClr>
                <a:srgbClr val="2E7A40"/>
              </a:buClr>
              <a:buSzPts val="1200"/>
              <a:buFont typeface="Arial"/>
              <a:buNone/>
              <a:defRPr sz="1200" b="0" i="0" u="none" strike="noStrike" cap="none">
                <a:solidFill>
                  <a:srgbClr val="909090"/>
                </a:solidFill>
                <a:latin typeface="Calibri"/>
                <a:ea typeface="Calibri"/>
                <a:cs typeface="Calibri"/>
                <a:sym typeface="Calibri"/>
              </a:defRPr>
            </a:lvl4pPr>
            <a:lvl5pPr marL="2286000" marR="0" lvl="4" indent="-228600" algn="l" rtl="0">
              <a:lnSpc>
                <a:spcPct val="90000"/>
              </a:lnSpc>
              <a:spcBef>
                <a:spcPts val="400"/>
              </a:spcBef>
              <a:spcAft>
                <a:spcPts val="0"/>
              </a:spcAft>
              <a:buClr>
                <a:srgbClr val="2E7A40"/>
              </a:buClr>
              <a:buSzPts val="1200"/>
              <a:buFont typeface="Arial"/>
              <a:buNone/>
              <a:defRPr sz="1200" b="0" i="0" u="none" strike="noStrike" cap="none">
                <a:solidFill>
                  <a:srgbClr val="909090"/>
                </a:solidFill>
                <a:latin typeface="Calibri"/>
                <a:ea typeface="Calibri"/>
                <a:cs typeface="Calibri"/>
                <a:sym typeface="Calibri"/>
              </a:defRPr>
            </a:lvl5pPr>
            <a:lvl6pPr marL="2743200" marR="0" lvl="5" indent="-228600" algn="l" rtl="0">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6pPr>
            <a:lvl7pPr marL="3200400" marR="0" lvl="6" indent="-228600" algn="l" rtl="0">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7pPr>
            <a:lvl8pPr marL="3657600" marR="0" lvl="7" indent="-228600" algn="l" rtl="0">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8pPr>
            <a:lvl9pPr marL="4114800" marR="0" lvl="8" indent="-228600" algn="l" rtl="0">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9pPr>
          </a:lstStyle>
          <a:p>
            <a:endParaRPr/>
          </a:p>
        </p:txBody>
      </p:sp>
      <p:cxnSp>
        <p:nvCxnSpPr>
          <p:cNvPr id="704" name="Google Shape;704;p89"/>
          <p:cNvCxnSpPr/>
          <p:nvPr/>
        </p:nvCxnSpPr>
        <p:spPr>
          <a:xfrm rot="10800000" flipH="1">
            <a:off x="6753226" y="2943449"/>
            <a:ext cx="2391000" cy="1266600"/>
          </a:xfrm>
          <a:prstGeom prst="straightConnector1">
            <a:avLst/>
          </a:prstGeom>
          <a:noFill/>
          <a:ln w="9525" cap="flat" cmpd="sng">
            <a:solidFill>
              <a:srgbClr val="17375E"/>
            </a:solidFill>
            <a:prstDash val="solid"/>
            <a:miter lim="800000"/>
            <a:headEnd type="none" w="sm" len="sm"/>
            <a:tailEnd type="none" w="sm" len="sm"/>
          </a:ln>
        </p:spPr>
      </p:cxnSp>
      <p:sp>
        <p:nvSpPr>
          <p:cNvPr id="705" name="Google Shape;705;p89"/>
          <p:cNvSpPr/>
          <p:nvPr/>
        </p:nvSpPr>
        <p:spPr>
          <a:xfrm>
            <a:off x="5815584" y="0"/>
            <a:ext cx="1694100" cy="557100"/>
          </a:xfrm>
          <a:prstGeom prst="parallelogram">
            <a:avLst>
              <a:gd name="adj" fmla="val 195850"/>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cxnSp>
        <p:nvCxnSpPr>
          <p:cNvPr id="706" name="Google Shape;706;p89"/>
          <p:cNvCxnSpPr/>
          <p:nvPr/>
        </p:nvCxnSpPr>
        <p:spPr>
          <a:xfrm rot="10800000" flipH="1">
            <a:off x="0" y="306383"/>
            <a:ext cx="4946700" cy="2552400"/>
          </a:xfrm>
          <a:prstGeom prst="straightConnector1">
            <a:avLst/>
          </a:prstGeom>
          <a:noFill/>
          <a:ln w="9525" cap="flat" cmpd="sng">
            <a:solidFill>
              <a:srgbClr val="17375E"/>
            </a:solidFill>
            <a:prstDash val="solid"/>
            <a:miter lim="800000"/>
            <a:headEnd type="none" w="sm" len="sm"/>
            <a:tailEnd type="none" w="sm" len="sm"/>
          </a:ln>
        </p:spPr>
      </p:cxnSp>
      <p:cxnSp>
        <p:nvCxnSpPr>
          <p:cNvPr id="707" name="Google Shape;707;p89"/>
          <p:cNvCxnSpPr/>
          <p:nvPr/>
        </p:nvCxnSpPr>
        <p:spPr>
          <a:xfrm rot="10800000" flipH="1">
            <a:off x="0" y="3576527"/>
            <a:ext cx="1439700" cy="750900"/>
          </a:xfrm>
          <a:prstGeom prst="straightConnector1">
            <a:avLst/>
          </a:prstGeom>
          <a:noFill/>
          <a:ln w="9525" cap="flat" cmpd="sng">
            <a:solidFill>
              <a:srgbClr val="17375E"/>
            </a:solidFill>
            <a:prstDash val="solid"/>
            <a:miter lim="800000"/>
            <a:headEnd type="none" w="sm" len="sm"/>
            <a:tailEnd type="none" w="sm" len="sm"/>
          </a:ln>
        </p:spPr>
      </p:cxnSp>
      <p:sp>
        <p:nvSpPr>
          <p:cNvPr id="708" name="Google Shape;708;p89"/>
          <p:cNvSpPr/>
          <p:nvPr/>
        </p:nvSpPr>
        <p:spPr>
          <a:xfrm rot="-1640934">
            <a:off x="-104219" y="2555304"/>
            <a:ext cx="1078780" cy="177383"/>
          </a:xfrm>
          <a:prstGeom prst="parallelogram">
            <a:avLst>
              <a:gd name="adj" fmla="val 53218"/>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709" name="Google Shape;709;p89" descr="Solid dark colored hexagon in the middle of image accent"/>
          <p:cNvSpPr/>
          <p:nvPr/>
        </p:nvSpPr>
        <p:spPr>
          <a:xfrm rot="-5400000">
            <a:off x="1478990" y="1233605"/>
            <a:ext cx="2736300" cy="2358900"/>
          </a:xfrm>
          <a:prstGeom prst="hexagon">
            <a:avLst>
              <a:gd name="adj" fmla="val 25000"/>
              <a:gd name="vf" fmla="val 115470"/>
            </a:avLst>
          </a:prstGeom>
          <a:gradFill>
            <a:gsLst>
              <a:gs pos="0">
                <a:srgbClr val="7B7B7B"/>
              </a:gs>
              <a:gs pos="50000">
                <a:srgbClr val="C1C3C9"/>
              </a:gs>
              <a:gs pos="100000">
                <a:srgbClr val="E1E1E4"/>
              </a:gs>
            </a:gsLst>
            <a:lin ang="13800146"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710" name="Google Shape;710;p89" descr="Solid dark colored hexagon in the middle of image accent"/>
          <p:cNvSpPr/>
          <p:nvPr/>
        </p:nvSpPr>
        <p:spPr>
          <a:xfrm rot="-5400000">
            <a:off x="1578263" y="1319231"/>
            <a:ext cx="2537700" cy="2187600"/>
          </a:xfrm>
          <a:prstGeom prst="hexagon">
            <a:avLst>
              <a:gd name="adj" fmla="val 25000"/>
              <a:gd name="vf" fmla="val 115470"/>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711" name="Google Shape;711;p89" descr="H:\Rotation 4 PSHC Category Management\CSAW\CSAW Logo - White (1).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817347" y="1935077"/>
            <a:ext cx="2223768" cy="955853"/>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37">
          <p15:clr>
            <a:srgbClr val="FBAE40"/>
          </p15:clr>
        </p15:guide>
        <p15:guide id="2" pos="2880">
          <p15:clr>
            <a:srgbClr val="FBAE40"/>
          </p15:clr>
        </p15:guide>
        <p15:guide id="3" pos="107">
          <p15:clr>
            <a:srgbClr val="FBAE40"/>
          </p15:clr>
        </p15:guide>
        <p15:guide id="4" orient="horz" pos="3127">
          <p15:clr>
            <a:srgbClr val="FBAE40"/>
          </p15:clr>
        </p15:guide>
        <p15:guide id="5" pos="5653">
          <p15:clr>
            <a:srgbClr val="FBAE40"/>
          </p15:clr>
        </p15:guide>
        <p15:guide id="6" orient="horz" pos="107">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1_Section Header with Image">
  <p:cSld name="1_Section Header with Image">
    <p:spTree>
      <p:nvGrpSpPr>
        <p:cNvPr id="1" name="Shape 712"/>
        <p:cNvGrpSpPr/>
        <p:nvPr/>
      </p:nvGrpSpPr>
      <p:grpSpPr>
        <a:xfrm>
          <a:off x="0" y="0"/>
          <a:ext cx="0" cy="0"/>
          <a:chOff x="0" y="0"/>
          <a:chExt cx="0" cy="0"/>
        </a:xfrm>
      </p:grpSpPr>
      <p:sp>
        <p:nvSpPr>
          <p:cNvPr id="713" name="Google Shape;713;p90"/>
          <p:cNvSpPr/>
          <p:nvPr/>
        </p:nvSpPr>
        <p:spPr>
          <a:xfrm rot="10800000" flipH="1">
            <a:off x="0" y="78"/>
            <a:ext cx="7968900" cy="4053000"/>
          </a:xfrm>
          <a:prstGeom prst="rtTriangle">
            <a:avLst/>
          </a:prstGeom>
          <a:solidFill>
            <a:srgbClr val="953735">
              <a:alpha val="9294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cxnSp>
        <p:nvCxnSpPr>
          <p:cNvPr id="714" name="Google Shape;714;p90"/>
          <p:cNvCxnSpPr/>
          <p:nvPr/>
        </p:nvCxnSpPr>
        <p:spPr>
          <a:xfrm rot="10800000" flipH="1">
            <a:off x="0" y="757497"/>
            <a:ext cx="1338900" cy="680700"/>
          </a:xfrm>
          <a:prstGeom prst="straightConnector1">
            <a:avLst/>
          </a:prstGeom>
          <a:noFill/>
          <a:ln w="9525" cap="flat" cmpd="sng">
            <a:solidFill>
              <a:srgbClr val="17375E"/>
            </a:solidFill>
            <a:prstDash val="solid"/>
            <a:miter lim="800000"/>
            <a:headEnd type="none" w="sm" len="sm"/>
            <a:tailEnd type="none" w="sm" len="sm"/>
          </a:ln>
        </p:spPr>
      </p:cxnSp>
      <p:sp>
        <p:nvSpPr>
          <p:cNvPr id="715" name="Google Shape;715;p90" title="Title"/>
          <p:cNvSpPr txBox="1">
            <a:spLocks noGrp="1"/>
          </p:cNvSpPr>
          <p:nvPr>
            <p:ph type="title"/>
          </p:nvPr>
        </p:nvSpPr>
        <p:spPr>
          <a:xfrm>
            <a:off x="4712882" y="1490565"/>
            <a:ext cx="3683700" cy="1342500"/>
          </a:xfrm>
          <a:prstGeom prst="rect">
            <a:avLst/>
          </a:prstGeom>
          <a:noFill/>
          <a:ln>
            <a:noFill/>
          </a:ln>
        </p:spPr>
        <p:txBody>
          <a:bodyPr spcFirstLastPara="1" wrap="square" lIns="68575" tIns="34275" rIns="68575" bIns="0" anchor="b" anchorCtr="0">
            <a:noAutofit/>
          </a:bodyPr>
          <a:lstStyle>
            <a:lvl1pPr lvl="0" algn="l" rtl="0">
              <a:lnSpc>
                <a:spcPct val="90000"/>
              </a:lnSpc>
              <a:spcBef>
                <a:spcPts val="0"/>
              </a:spcBef>
              <a:spcAft>
                <a:spcPts val="0"/>
              </a:spcAft>
              <a:buClr>
                <a:schemeClr val="accent1"/>
              </a:buClr>
              <a:buSzPts val="3000"/>
              <a:buFont typeface="Trebuchet MS"/>
              <a:buNone/>
              <a:defRPr sz="3000" b="1">
                <a:solidFill>
                  <a:schemeClr val="accent1"/>
                </a:solidFill>
                <a:latin typeface="Trebuchet MS"/>
                <a:ea typeface="Trebuchet MS"/>
                <a:cs typeface="Trebuchet MS"/>
                <a:sym typeface="Trebuchet M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16" name="Google Shape;716;p90" title="Subtitle"/>
          <p:cNvSpPr txBox="1">
            <a:spLocks noGrp="1"/>
          </p:cNvSpPr>
          <p:nvPr>
            <p:ph type="body" idx="1"/>
          </p:nvPr>
        </p:nvSpPr>
        <p:spPr>
          <a:xfrm>
            <a:off x="4712882" y="2844035"/>
            <a:ext cx="3683700" cy="6828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2E7A40"/>
              </a:buClr>
              <a:buSzPts val="1500"/>
              <a:buFont typeface="Arial"/>
              <a:buNone/>
              <a:defRPr sz="15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400"/>
              </a:spcBef>
              <a:spcAft>
                <a:spcPts val="0"/>
              </a:spcAft>
              <a:buClr>
                <a:srgbClr val="2E7A40"/>
              </a:buClr>
              <a:buSzPts val="1500"/>
              <a:buFont typeface="Arial"/>
              <a:buNone/>
              <a:defRPr sz="1500" b="0" i="0" u="none" strike="noStrike" cap="none">
                <a:solidFill>
                  <a:srgbClr val="909090"/>
                </a:solidFill>
                <a:latin typeface="Calibri"/>
                <a:ea typeface="Calibri"/>
                <a:cs typeface="Calibri"/>
                <a:sym typeface="Calibri"/>
              </a:defRPr>
            </a:lvl2pPr>
            <a:lvl3pPr marL="1371600" marR="0" lvl="2" indent="-228600" algn="l" rtl="0">
              <a:lnSpc>
                <a:spcPct val="90000"/>
              </a:lnSpc>
              <a:spcBef>
                <a:spcPts val="400"/>
              </a:spcBef>
              <a:spcAft>
                <a:spcPts val="0"/>
              </a:spcAft>
              <a:buClr>
                <a:srgbClr val="2E7A40"/>
              </a:buClr>
              <a:buSzPts val="1400"/>
              <a:buFont typeface="Arial"/>
              <a:buNone/>
              <a:defRPr sz="1400" b="0" i="0" u="none" strike="noStrike" cap="none">
                <a:solidFill>
                  <a:srgbClr val="909090"/>
                </a:solidFill>
                <a:latin typeface="Calibri"/>
                <a:ea typeface="Calibri"/>
                <a:cs typeface="Calibri"/>
                <a:sym typeface="Calibri"/>
              </a:defRPr>
            </a:lvl3pPr>
            <a:lvl4pPr marL="1828800" marR="0" lvl="3" indent="-228600" algn="l" rtl="0">
              <a:lnSpc>
                <a:spcPct val="90000"/>
              </a:lnSpc>
              <a:spcBef>
                <a:spcPts val="400"/>
              </a:spcBef>
              <a:spcAft>
                <a:spcPts val="0"/>
              </a:spcAft>
              <a:buClr>
                <a:srgbClr val="2E7A40"/>
              </a:buClr>
              <a:buSzPts val="1200"/>
              <a:buFont typeface="Arial"/>
              <a:buNone/>
              <a:defRPr sz="1200" b="0" i="0" u="none" strike="noStrike" cap="none">
                <a:solidFill>
                  <a:srgbClr val="909090"/>
                </a:solidFill>
                <a:latin typeface="Calibri"/>
                <a:ea typeface="Calibri"/>
                <a:cs typeface="Calibri"/>
                <a:sym typeface="Calibri"/>
              </a:defRPr>
            </a:lvl4pPr>
            <a:lvl5pPr marL="2286000" marR="0" lvl="4" indent="-228600" algn="l" rtl="0">
              <a:lnSpc>
                <a:spcPct val="90000"/>
              </a:lnSpc>
              <a:spcBef>
                <a:spcPts val="400"/>
              </a:spcBef>
              <a:spcAft>
                <a:spcPts val="0"/>
              </a:spcAft>
              <a:buClr>
                <a:srgbClr val="2E7A40"/>
              </a:buClr>
              <a:buSzPts val="1200"/>
              <a:buFont typeface="Arial"/>
              <a:buNone/>
              <a:defRPr sz="1200" b="0" i="0" u="none" strike="noStrike" cap="none">
                <a:solidFill>
                  <a:srgbClr val="909090"/>
                </a:solidFill>
                <a:latin typeface="Calibri"/>
                <a:ea typeface="Calibri"/>
                <a:cs typeface="Calibri"/>
                <a:sym typeface="Calibri"/>
              </a:defRPr>
            </a:lvl5pPr>
            <a:lvl6pPr marL="2743200" marR="0" lvl="5" indent="-228600" algn="l" rtl="0">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6pPr>
            <a:lvl7pPr marL="3200400" marR="0" lvl="6" indent="-228600" algn="l" rtl="0">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7pPr>
            <a:lvl8pPr marL="3657600" marR="0" lvl="7" indent="-228600" algn="l" rtl="0">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8pPr>
            <a:lvl9pPr marL="4114800" marR="0" lvl="8" indent="-228600" algn="l" rtl="0">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9pPr>
          </a:lstStyle>
          <a:p>
            <a:endParaRPr/>
          </a:p>
        </p:txBody>
      </p:sp>
      <p:cxnSp>
        <p:nvCxnSpPr>
          <p:cNvPr id="717" name="Google Shape;717;p90"/>
          <p:cNvCxnSpPr/>
          <p:nvPr/>
        </p:nvCxnSpPr>
        <p:spPr>
          <a:xfrm rot="10800000" flipH="1">
            <a:off x="6753226" y="2943449"/>
            <a:ext cx="2391000" cy="1266600"/>
          </a:xfrm>
          <a:prstGeom prst="straightConnector1">
            <a:avLst/>
          </a:prstGeom>
          <a:noFill/>
          <a:ln w="9525" cap="flat" cmpd="sng">
            <a:solidFill>
              <a:srgbClr val="17375E"/>
            </a:solidFill>
            <a:prstDash val="solid"/>
            <a:miter lim="800000"/>
            <a:headEnd type="none" w="sm" len="sm"/>
            <a:tailEnd type="none" w="sm" len="sm"/>
          </a:ln>
        </p:spPr>
      </p:cxnSp>
      <p:sp>
        <p:nvSpPr>
          <p:cNvPr id="718" name="Google Shape;718;p90"/>
          <p:cNvSpPr/>
          <p:nvPr/>
        </p:nvSpPr>
        <p:spPr>
          <a:xfrm>
            <a:off x="5815584" y="0"/>
            <a:ext cx="1694100" cy="557100"/>
          </a:xfrm>
          <a:prstGeom prst="parallelogram">
            <a:avLst>
              <a:gd name="adj" fmla="val 195850"/>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cxnSp>
        <p:nvCxnSpPr>
          <p:cNvPr id="719" name="Google Shape;719;p90"/>
          <p:cNvCxnSpPr/>
          <p:nvPr/>
        </p:nvCxnSpPr>
        <p:spPr>
          <a:xfrm rot="10800000" flipH="1">
            <a:off x="0" y="306383"/>
            <a:ext cx="4946700" cy="2552400"/>
          </a:xfrm>
          <a:prstGeom prst="straightConnector1">
            <a:avLst/>
          </a:prstGeom>
          <a:noFill/>
          <a:ln w="9525" cap="flat" cmpd="sng">
            <a:solidFill>
              <a:srgbClr val="17375E"/>
            </a:solidFill>
            <a:prstDash val="solid"/>
            <a:miter lim="800000"/>
            <a:headEnd type="none" w="sm" len="sm"/>
            <a:tailEnd type="none" w="sm" len="sm"/>
          </a:ln>
        </p:spPr>
      </p:cxnSp>
      <p:cxnSp>
        <p:nvCxnSpPr>
          <p:cNvPr id="720" name="Google Shape;720;p90"/>
          <p:cNvCxnSpPr/>
          <p:nvPr/>
        </p:nvCxnSpPr>
        <p:spPr>
          <a:xfrm rot="10800000" flipH="1">
            <a:off x="0" y="3576527"/>
            <a:ext cx="1439700" cy="750900"/>
          </a:xfrm>
          <a:prstGeom prst="straightConnector1">
            <a:avLst/>
          </a:prstGeom>
          <a:noFill/>
          <a:ln w="9525" cap="flat" cmpd="sng">
            <a:solidFill>
              <a:srgbClr val="17375E"/>
            </a:solidFill>
            <a:prstDash val="solid"/>
            <a:miter lim="800000"/>
            <a:headEnd type="none" w="sm" len="sm"/>
            <a:tailEnd type="none" w="sm" len="sm"/>
          </a:ln>
        </p:spPr>
      </p:cxnSp>
      <p:sp>
        <p:nvSpPr>
          <p:cNvPr id="721" name="Google Shape;721;p90"/>
          <p:cNvSpPr/>
          <p:nvPr/>
        </p:nvSpPr>
        <p:spPr>
          <a:xfrm rot="-1640934">
            <a:off x="-104219" y="2555304"/>
            <a:ext cx="1078780" cy="177383"/>
          </a:xfrm>
          <a:prstGeom prst="parallelogram">
            <a:avLst>
              <a:gd name="adj" fmla="val 53218"/>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722" name="Google Shape;722;p90" descr="Solid dark colored hexagon in the middle of image accent"/>
          <p:cNvSpPr/>
          <p:nvPr/>
        </p:nvSpPr>
        <p:spPr>
          <a:xfrm rot="-5400000">
            <a:off x="1478990" y="1233605"/>
            <a:ext cx="2736300" cy="2358900"/>
          </a:xfrm>
          <a:prstGeom prst="hexagon">
            <a:avLst>
              <a:gd name="adj" fmla="val 25000"/>
              <a:gd name="vf" fmla="val 115470"/>
            </a:avLst>
          </a:prstGeom>
          <a:gradFill>
            <a:gsLst>
              <a:gs pos="0">
                <a:srgbClr val="7B7B7B"/>
              </a:gs>
              <a:gs pos="50000">
                <a:srgbClr val="C1C3C9"/>
              </a:gs>
              <a:gs pos="100000">
                <a:srgbClr val="E1E1E4"/>
              </a:gs>
            </a:gsLst>
            <a:lin ang="13800146"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723" name="Google Shape;723;p90" descr="Solid dark colored hexagon in the middle of image accent"/>
          <p:cNvSpPr/>
          <p:nvPr/>
        </p:nvSpPr>
        <p:spPr>
          <a:xfrm rot="-5400000">
            <a:off x="1578263" y="1319231"/>
            <a:ext cx="2537700" cy="2187600"/>
          </a:xfrm>
          <a:prstGeom prst="hexagon">
            <a:avLst>
              <a:gd name="adj" fmla="val 25000"/>
              <a:gd name="vf" fmla="val 115470"/>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724" name="Google Shape;724;p90" descr="H:\Rotation 4 PSHC Category Management\CSAW\CSAW Logo - White (1).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817347" y="1935077"/>
            <a:ext cx="2223768" cy="955853"/>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37">
          <p15:clr>
            <a:srgbClr val="FBAE40"/>
          </p15:clr>
        </p15:guide>
        <p15:guide id="2" pos="2880">
          <p15:clr>
            <a:srgbClr val="FBAE40"/>
          </p15:clr>
        </p15:guide>
        <p15:guide id="3" pos="107">
          <p15:clr>
            <a:srgbClr val="FBAE40"/>
          </p15:clr>
        </p15:guide>
        <p15:guide id="4" orient="horz" pos="3127">
          <p15:clr>
            <a:srgbClr val="FBAE40"/>
          </p15:clr>
        </p15:guide>
        <p15:guide id="5" pos="5653">
          <p15:clr>
            <a:srgbClr val="FBAE40"/>
          </p15:clr>
        </p15:guide>
        <p15:guide id="6" orient="horz" pos="107">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2_Section Header with Image">
  <p:cSld name="2_Section Header with Image">
    <p:spTree>
      <p:nvGrpSpPr>
        <p:cNvPr id="1" name="Shape 725"/>
        <p:cNvGrpSpPr/>
        <p:nvPr/>
      </p:nvGrpSpPr>
      <p:grpSpPr>
        <a:xfrm>
          <a:off x="0" y="0"/>
          <a:ext cx="0" cy="0"/>
          <a:chOff x="0" y="0"/>
          <a:chExt cx="0" cy="0"/>
        </a:xfrm>
      </p:grpSpPr>
      <p:sp>
        <p:nvSpPr>
          <p:cNvPr id="726" name="Google Shape;726;p91"/>
          <p:cNvSpPr/>
          <p:nvPr/>
        </p:nvSpPr>
        <p:spPr>
          <a:xfrm rot="10800000" flipH="1">
            <a:off x="0" y="78"/>
            <a:ext cx="7968900" cy="4053000"/>
          </a:xfrm>
          <a:prstGeom prst="rtTriangle">
            <a:avLst/>
          </a:prstGeom>
          <a:solidFill>
            <a:srgbClr val="014E7D">
              <a:alpha val="9294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cxnSp>
        <p:nvCxnSpPr>
          <p:cNvPr id="727" name="Google Shape;727;p91"/>
          <p:cNvCxnSpPr/>
          <p:nvPr/>
        </p:nvCxnSpPr>
        <p:spPr>
          <a:xfrm rot="10800000" flipH="1">
            <a:off x="0" y="757497"/>
            <a:ext cx="1338900" cy="680700"/>
          </a:xfrm>
          <a:prstGeom prst="straightConnector1">
            <a:avLst/>
          </a:prstGeom>
          <a:noFill/>
          <a:ln w="9525" cap="flat" cmpd="sng">
            <a:solidFill>
              <a:srgbClr val="17375E"/>
            </a:solidFill>
            <a:prstDash val="solid"/>
            <a:miter lim="800000"/>
            <a:headEnd type="none" w="sm" len="sm"/>
            <a:tailEnd type="none" w="sm" len="sm"/>
          </a:ln>
        </p:spPr>
      </p:cxnSp>
      <p:sp>
        <p:nvSpPr>
          <p:cNvPr id="728" name="Google Shape;728;p91" title="Title"/>
          <p:cNvSpPr txBox="1">
            <a:spLocks noGrp="1"/>
          </p:cNvSpPr>
          <p:nvPr>
            <p:ph type="title"/>
          </p:nvPr>
        </p:nvSpPr>
        <p:spPr>
          <a:xfrm>
            <a:off x="4712882" y="1490565"/>
            <a:ext cx="3683700" cy="1342500"/>
          </a:xfrm>
          <a:prstGeom prst="rect">
            <a:avLst/>
          </a:prstGeom>
          <a:noFill/>
          <a:ln>
            <a:noFill/>
          </a:ln>
        </p:spPr>
        <p:txBody>
          <a:bodyPr spcFirstLastPara="1" wrap="square" lIns="68575" tIns="34275" rIns="68575" bIns="0" anchor="b" anchorCtr="0">
            <a:noAutofit/>
          </a:bodyPr>
          <a:lstStyle>
            <a:lvl1pPr lvl="0" algn="l" rtl="0">
              <a:lnSpc>
                <a:spcPct val="90000"/>
              </a:lnSpc>
              <a:spcBef>
                <a:spcPts val="0"/>
              </a:spcBef>
              <a:spcAft>
                <a:spcPts val="0"/>
              </a:spcAft>
              <a:buClr>
                <a:schemeClr val="accent1"/>
              </a:buClr>
              <a:buSzPts val="3000"/>
              <a:buFont typeface="Trebuchet MS"/>
              <a:buNone/>
              <a:defRPr sz="3000" b="1">
                <a:solidFill>
                  <a:schemeClr val="accent1"/>
                </a:solidFill>
                <a:latin typeface="Trebuchet MS"/>
                <a:ea typeface="Trebuchet MS"/>
                <a:cs typeface="Trebuchet MS"/>
                <a:sym typeface="Trebuchet M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29" name="Google Shape;729;p91" title="Subtitle"/>
          <p:cNvSpPr txBox="1">
            <a:spLocks noGrp="1"/>
          </p:cNvSpPr>
          <p:nvPr>
            <p:ph type="body" idx="1"/>
          </p:nvPr>
        </p:nvSpPr>
        <p:spPr>
          <a:xfrm>
            <a:off x="4712882" y="2844035"/>
            <a:ext cx="3683700" cy="6828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2E7A40"/>
              </a:buClr>
              <a:buSzPts val="1500"/>
              <a:buFont typeface="Arial"/>
              <a:buNone/>
              <a:defRPr sz="15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400"/>
              </a:spcBef>
              <a:spcAft>
                <a:spcPts val="0"/>
              </a:spcAft>
              <a:buClr>
                <a:srgbClr val="2E7A40"/>
              </a:buClr>
              <a:buSzPts val="1500"/>
              <a:buFont typeface="Arial"/>
              <a:buNone/>
              <a:defRPr sz="1500" b="0" i="0" u="none" strike="noStrike" cap="none">
                <a:solidFill>
                  <a:srgbClr val="909090"/>
                </a:solidFill>
                <a:latin typeface="Calibri"/>
                <a:ea typeface="Calibri"/>
                <a:cs typeface="Calibri"/>
                <a:sym typeface="Calibri"/>
              </a:defRPr>
            </a:lvl2pPr>
            <a:lvl3pPr marL="1371600" marR="0" lvl="2" indent="-228600" algn="l" rtl="0">
              <a:lnSpc>
                <a:spcPct val="90000"/>
              </a:lnSpc>
              <a:spcBef>
                <a:spcPts val="400"/>
              </a:spcBef>
              <a:spcAft>
                <a:spcPts val="0"/>
              </a:spcAft>
              <a:buClr>
                <a:srgbClr val="2E7A40"/>
              </a:buClr>
              <a:buSzPts val="1400"/>
              <a:buFont typeface="Arial"/>
              <a:buNone/>
              <a:defRPr sz="1400" b="0" i="0" u="none" strike="noStrike" cap="none">
                <a:solidFill>
                  <a:srgbClr val="909090"/>
                </a:solidFill>
                <a:latin typeface="Calibri"/>
                <a:ea typeface="Calibri"/>
                <a:cs typeface="Calibri"/>
                <a:sym typeface="Calibri"/>
              </a:defRPr>
            </a:lvl3pPr>
            <a:lvl4pPr marL="1828800" marR="0" lvl="3" indent="-228600" algn="l" rtl="0">
              <a:lnSpc>
                <a:spcPct val="90000"/>
              </a:lnSpc>
              <a:spcBef>
                <a:spcPts val="400"/>
              </a:spcBef>
              <a:spcAft>
                <a:spcPts val="0"/>
              </a:spcAft>
              <a:buClr>
                <a:srgbClr val="2E7A40"/>
              </a:buClr>
              <a:buSzPts val="1200"/>
              <a:buFont typeface="Arial"/>
              <a:buNone/>
              <a:defRPr sz="1200" b="0" i="0" u="none" strike="noStrike" cap="none">
                <a:solidFill>
                  <a:srgbClr val="909090"/>
                </a:solidFill>
                <a:latin typeface="Calibri"/>
                <a:ea typeface="Calibri"/>
                <a:cs typeface="Calibri"/>
                <a:sym typeface="Calibri"/>
              </a:defRPr>
            </a:lvl4pPr>
            <a:lvl5pPr marL="2286000" marR="0" lvl="4" indent="-228600" algn="l" rtl="0">
              <a:lnSpc>
                <a:spcPct val="90000"/>
              </a:lnSpc>
              <a:spcBef>
                <a:spcPts val="400"/>
              </a:spcBef>
              <a:spcAft>
                <a:spcPts val="0"/>
              </a:spcAft>
              <a:buClr>
                <a:srgbClr val="2E7A40"/>
              </a:buClr>
              <a:buSzPts val="1200"/>
              <a:buFont typeface="Arial"/>
              <a:buNone/>
              <a:defRPr sz="1200" b="0" i="0" u="none" strike="noStrike" cap="none">
                <a:solidFill>
                  <a:srgbClr val="909090"/>
                </a:solidFill>
                <a:latin typeface="Calibri"/>
                <a:ea typeface="Calibri"/>
                <a:cs typeface="Calibri"/>
                <a:sym typeface="Calibri"/>
              </a:defRPr>
            </a:lvl5pPr>
            <a:lvl6pPr marL="2743200" marR="0" lvl="5" indent="-228600" algn="l" rtl="0">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6pPr>
            <a:lvl7pPr marL="3200400" marR="0" lvl="6" indent="-228600" algn="l" rtl="0">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7pPr>
            <a:lvl8pPr marL="3657600" marR="0" lvl="7" indent="-228600" algn="l" rtl="0">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8pPr>
            <a:lvl9pPr marL="4114800" marR="0" lvl="8" indent="-228600" algn="l" rtl="0">
              <a:lnSpc>
                <a:spcPct val="90000"/>
              </a:lnSpc>
              <a:spcBef>
                <a:spcPts val="400"/>
              </a:spcBef>
              <a:spcAft>
                <a:spcPts val="0"/>
              </a:spcAft>
              <a:buClr>
                <a:srgbClr val="909090"/>
              </a:buClr>
              <a:buSzPts val="1200"/>
              <a:buFont typeface="Arial"/>
              <a:buNone/>
              <a:defRPr sz="1200" b="0" i="0" u="none" strike="noStrike" cap="none">
                <a:solidFill>
                  <a:srgbClr val="909090"/>
                </a:solidFill>
                <a:latin typeface="Calibri"/>
                <a:ea typeface="Calibri"/>
                <a:cs typeface="Calibri"/>
                <a:sym typeface="Calibri"/>
              </a:defRPr>
            </a:lvl9pPr>
          </a:lstStyle>
          <a:p>
            <a:endParaRPr/>
          </a:p>
        </p:txBody>
      </p:sp>
      <p:cxnSp>
        <p:nvCxnSpPr>
          <p:cNvPr id="730" name="Google Shape;730;p91"/>
          <p:cNvCxnSpPr/>
          <p:nvPr/>
        </p:nvCxnSpPr>
        <p:spPr>
          <a:xfrm rot="10800000" flipH="1">
            <a:off x="6753226" y="2943449"/>
            <a:ext cx="2391000" cy="1266600"/>
          </a:xfrm>
          <a:prstGeom prst="straightConnector1">
            <a:avLst/>
          </a:prstGeom>
          <a:noFill/>
          <a:ln w="9525" cap="flat" cmpd="sng">
            <a:solidFill>
              <a:srgbClr val="17375E"/>
            </a:solidFill>
            <a:prstDash val="solid"/>
            <a:miter lim="800000"/>
            <a:headEnd type="none" w="sm" len="sm"/>
            <a:tailEnd type="none" w="sm" len="sm"/>
          </a:ln>
        </p:spPr>
      </p:cxnSp>
      <p:sp>
        <p:nvSpPr>
          <p:cNvPr id="731" name="Google Shape;731;p91"/>
          <p:cNvSpPr/>
          <p:nvPr/>
        </p:nvSpPr>
        <p:spPr>
          <a:xfrm>
            <a:off x="5815584" y="0"/>
            <a:ext cx="1694100" cy="557100"/>
          </a:xfrm>
          <a:prstGeom prst="parallelogram">
            <a:avLst>
              <a:gd name="adj" fmla="val 195850"/>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cxnSp>
        <p:nvCxnSpPr>
          <p:cNvPr id="732" name="Google Shape;732;p91"/>
          <p:cNvCxnSpPr/>
          <p:nvPr/>
        </p:nvCxnSpPr>
        <p:spPr>
          <a:xfrm rot="10800000" flipH="1">
            <a:off x="0" y="306383"/>
            <a:ext cx="4946700" cy="2552400"/>
          </a:xfrm>
          <a:prstGeom prst="straightConnector1">
            <a:avLst/>
          </a:prstGeom>
          <a:noFill/>
          <a:ln w="9525" cap="flat" cmpd="sng">
            <a:solidFill>
              <a:srgbClr val="17375E"/>
            </a:solidFill>
            <a:prstDash val="solid"/>
            <a:miter lim="800000"/>
            <a:headEnd type="none" w="sm" len="sm"/>
            <a:tailEnd type="none" w="sm" len="sm"/>
          </a:ln>
        </p:spPr>
      </p:cxnSp>
      <p:cxnSp>
        <p:nvCxnSpPr>
          <p:cNvPr id="733" name="Google Shape;733;p91"/>
          <p:cNvCxnSpPr/>
          <p:nvPr/>
        </p:nvCxnSpPr>
        <p:spPr>
          <a:xfrm rot="10800000" flipH="1">
            <a:off x="0" y="3576527"/>
            <a:ext cx="1439700" cy="750900"/>
          </a:xfrm>
          <a:prstGeom prst="straightConnector1">
            <a:avLst/>
          </a:prstGeom>
          <a:noFill/>
          <a:ln w="9525" cap="flat" cmpd="sng">
            <a:solidFill>
              <a:srgbClr val="17375E"/>
            </a:solidFill>
            <a:prstDash val="solid"/>
            <a:miter lim="800000"/>
            <a:headEnd type="none" w="sm" len="sm"/>
            <a:tailEnd type="none" w="sm" len="sm"/>
          </a:ln>
        </p:spPr>
      </p:cxnSp>
      <p:sp>
        <p:nvSpPr>
          <p:cNvPr id="734" name="Google Shape;734;p91"/>
          <p:cNvSpPr/>
          <p:nvPr/>
        </p:nvSpPr>
        <p:spPr>
          <a:xfrm rot="-1640934">
            <a:off x="-104219" y="2555304"/>
            <a:ext cx="1078780" cy="177383"/>
          </a:xfrm>
          <a:prstGeom prst="parallelogram">
            <a:avLst>
              <a:gd name="adj" fmla="val 53218"/>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735" name="Google Shape;735;p91" descr="Solid dark colored hexagon in the middle of image accent"/>
          <p:cNvSpPr/>
          <p:nvPr/>
        </p:nvSpPr>
        <p:spPr>
          <a:xfrm rot="-5400000">
            <a:off x="1478990" y="1233605"/>
            <a:ext cx="2736300" cy="2358900"/>
          </a:xfrm>
          <a:prstGeom prst="hexagon">
            <a:avLst>
              <a:gd name="adj" fmla="val 25000"/>
              <a:gd name="vf" fmla="val 115470"/>
            </a:avLst>
          </a:prstGeom>
          <a:gradFill>
            <a:gsLst>
              <a:gs pos="0">
                <a:srgbClr val="7B7B7B"/>
              </a:gs>
              <a:gs pos="50000">
                <a:srgbClr val="C1C3C9"/>
              </a:gs>
              <a:gs pos="100000">
                <a:srgbClr val="E1E1E4"/>
              </a:gs>
            </a:gsLst>
            <a:lin ang="13800146"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736" name="Google Shape;736;p91" descr="Solid dark colored hexagon in the middle of image accent"/>
          <p:cNvSpPr/>
          <p:nvPr/>
        </p:nvSpPr>
        <p:spPr>
          <a:xfrm rot="-5400000">
            <a:off x="1578263" y="1319231"/>
            <a:ext cx="2537700" cy="2187600"/>
          </a:xfrm>
          <a:prstGeom prst="hexagon">
            <a:avLst>
              <a:gd name="adj" fmla="val 25000"/>
              <a:gd name="vf" fmla="val 115470"/>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737" name="Google Shape;737;p91" descr="H:\Rotation 4 PSHC Category Management\CSAW\CSAW Logo - White (1).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817347" y="1935077"/>
            <a:ext cx="2223768" cy="955853"/>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37">
          <p15:clr>
            <a:srgbClr val="FBAE40"/>
          </p15:clr>
        </p15:guide>
        <p15:guide id="2" pos="2880">
          <p15:clr>
            <a:srgbClr val="FBAE40"/>
          </p15:clr>
        </p15:guide>
        <p15:guide id="3" pos="107">
          <p15:clr>
            <a:srgbClr val="FBAE40"/>
          </p15:clr>
        </p15:guide>
        <p15:guide id="4" orient="horz" pos="3127">
          <p15:clr>
            <a:srgbClr val="FBAE40"/>
          </p15:clr>
        </p15:guide>
        <p15:guide id="5" pos="5653">
          <p15:clr>
            <a:srgbClr val="FBAE40"/>
          </p15:clr>
        </p15:guide>
        <p15:guide id="6" orient="horz" pos="107">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From SAW to CSAW">
  <p:cSld name="From SAW to CSAW">
    <p:spTree>
      <p:nvGrpSpPr>
        <p:cNvPr id="1" name="Shape 738"/>
        <p:cNvGrpSpPr/>
        <p:nvPr/>
      </p:nvGrpSpPr>
      <p:grpSpPr>
        <a:xfrm>
          <a:off x="0" y="0"/>
          <a:ext cx="0" cy="0"/>
          <a:chOff x="0" y="0"/>
          <a:chExt cx="0" cy="0"/>
        </a:xfrm>
      </p:grpSpPr>
      <p:sp>
        <p:nvSpPr>
          <p:cNvPr id="739" name="Google Shape;739;p92" title="Bullet Points"/>
          <p:cNvSpPr txBox="1">
            <a:spLocks noGrp="1"/>
          </p:cNvSpPr>
          <p:nvPr>
            <p:ph type="body" idx="1"/>
          </p:nvPr>
        </p:nvSpPr>
        <p:spPr>
          <a:xfrm>
            <a:off x="398533" y="2397686"/>
            <a:ext cx="3707100" cy="22188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90000"/>
              </a:lnSpc>
              <a:spcBef>
                <a:spcPts val="800"/>
              </a:spcBef>
              <a:spcAft>
                <a:spcPts val="0"/>
              </a:spcAft>
              <a:buClr>
                <a:srgbClr val="953735"/>
              </a:buClr>
              <a:buSzPts val="1800"/>
              <a:buFont typeface="Arial"/>
              <a:buChar char="•"/>
              <a:defRPr sz="1800" b="0" i="0" u="none" strike="noStrike" cap="none">
                <a:solidFill>
                  <a:schemeClr val="dk1"/>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rgbClr val="953735"/>
              </a:buClr>
              <a:buSzPts val="1500"/>
              <a:buFont typeface="Arial"/>
              <a:buChar char="•"/>
              <a:defRPr sz="1500" b="0" i="0" u="none" strike="noStrike" cap="none">
                <a:solidFill>
                  <a:schemeClr val="dk1"/>
                </a:solidFill>
                <a:latin typeface="Trebuchet MS"/>
                <a:ea typeface="Trebuchet MS"/>
                <a:cs typeface="Trebuchet MS"/>
                <a:sym typeface="Trebuchet MS"/>
              </a:defRPr>
            </a:lvl2pPr>
            <a:lvl3pPr marL="1371600" marR="0" lvl="2" indent="-317500" algn="l" rtl="0">
              <a:lnSpc>
                <a:spcPct val="90000"/>
              </a:lnSpc>
              <a:spcBef>
                <a:spcPts val="400"/>
              </a:spcBef>
              <a:spcAft>
                <a:spcPts val="0"/>
              </a:spcAft>
              <a:buClr>
                <a:srgbClr val="953735"/>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4pPr>
            <a:lvl5pPr marL="2286000" marR="0" lvl="4"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40" name="Google Shape;740;p92"/>
          <p:cNvSpPr/>
          <p:nvPr/>
        </p:nvSpPr>
        <p:spPr>
          <a:xfrm flipH="1">
            <a:off x="2233575" y="-4"/>
            <a:ext cx="3090900" cy="981000"/>
          </a:xfrm>
          <a:prstGeom prst="parallelogram">
            <a:avLst>
              <a:gd name="adj" fmla="val 186380"/>
            </a:avLst>
          </a:prstGeom>
          <a:solidFill>
            <a:srgbClr val="95373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cxnSp>
        <p:nvCxnSpPr>
          <p:cNvPr id="741" name="Google Shape;741;p92"/>
          <p:cNvCxnSpPr/>
          <p:nvPr/>
        </p:nvCxnSpPr>
        <p:spPr>
          <a:xfrm rot="10800000" flipH="1">
            <a:off x="4781550" y="3785458"/>
            <a:ext cx="1143600" cy="1352400"/>
          </a:xfrm>
          <a:prstGeom prst="straightConnector1">
            <a:avLst/>
          </a:prstGeom>
          <a:noFill/>
          <a:ln w="9525" cap="flat" cmpd="sng">
            <a:solidFill>
              <a:srgbClr val="17375E"/>
            </a:solidFill>
            <a:prstDash val="solid"/>
            <a:miter lim="800000"/>
            <a:headEnd type="none" w="sm" len="sm"/>
            <a:tailEnd type="none" w="sm" len="sm"/>
          </a:ln>
        </p:spPr>
      </p:cxnSp>
      <p:sp>
        <p:nvSpPr>
          <p:cNvPr id="742" name="Google Shape;742;p92" title="Subtitle"/>
          <p:cNvSpPr txBox="1">
            <a:spLocks noGrp="1"/>
          </p:cNvSpPr>
          <p:nvPr>
            <p:ph type="body" idx="2"/>
          </p:nvPr>
        </p:nvSpPr>
        <p:spPr>
          <a:xfrm>
            <a:off x="398534" y="1922608"/>
            <a:ext cx="4808700" cy="4569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2E7A40"/>
              </a:buClr>
              <a:buSzPts val="1500"/>
              <a:buFont typeface="Arial"/>
              <a:buNone/>
              <a:defRPr sz="15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400"/>
              </a:spcBef>
              <a:spcAft>
                <a:spcPts val="0"/>
              </a:spcAft>
              <a:buClr>
                <a:srgbClr val="2E7A40"/>
              </a:buClr>
              <a:buSzPts val="1500"/>
              <a:buFont typeface="Arial"/>
              <a:buNone/>
              <a:defRPr sz="15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rgbClr val="2E7A40"/>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43" name="Google Shape;743;p92" title="Title "/>
          <p:cNvSpPr txBox="1">
            <a:spLocks noGrp="1"/>
          </p:cNvSpPr>
          <p:nvPr>
            <p:ph type="title"/>
          </p:nvPr>
        </p:nvSpPr>
        <p:spPr>
          <a:xfrm>
            <a:off x="398533" y="981363"/>
            <a:ext cx="4808700" cy="911700"/>
          </a:xfrm>
          <a:prstGeom prst="rect">
            <a:avLst/>
          </a:prstGeom>
          <a:noFill/>
          <a:ln>
            <a:noFill/>
          </a:ln>
        </p:spPr>
        <p:txBody>
          <a:bodyPr spcFirstLastPara="1" wrap="square" lIns="68575" tIns="34275" rIns="68575" bIns="0" anchor="b" anchorCtr="0">
            <a:noAutofit/>
          </a:bodyPr>
          <a:lstStyle>
            <a:lvl1pPr lvl="0" algn="l" rtl="0">
              <a:lnSpc>
                <a:spcPct val="90000"/>
              </a:lnSpc>
              <a:spcBef>
                <a:spcPts val="0"/>
              </a:spcBef>
              <a:spcAft>
                <a:spcPts val="0"/>
              </a:spcAft>
              <a:buClr>
                <a:srgbClr val="17375E"/>
              </a:buClr>
              <a:buSzPts val="3000"/>
              <a:buFont typeface="Trebuchet MS"/>
              <a:buNone/>
              <a:defRPr sz="3000" b="1">
                <a:solidFill>
                  <a:srgbClr val="17375E"/>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44" name="Google Shape;744;p92"/>
          <p:cNvSpPr txBox="1">
            <a:spLocks noGrp="1"/>
          </p:cNvSpPr>
          <p:nvPr>
            <p:ph type="ftr" idx="11"/>
          </p:nvPr>
        </p:nvSpPr>
        <p:spPr>
          <a:xfrm>
            <a:off x="253898" y="4767263"/>
            <a:ext cx="30861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45" name="Google Shape;745;p92"/>
          <p:cNvSpPr txBox="1">
            <a:spLocks noGrp="1"/>
          </p:cNvSpPr>
          <p:nvPr>
            <p:ph type="sldNum" idx="12"/>
          </p:nvPr>
        </p:nvSpPr>
        <p:spPr>
          <a:xfrm>
            <a:off x="8360228" y="4767263"/>
            <a:ext cx="555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746" name="Google Shape;746;p92" descr="H:\Rotation 4 PSHC Category Management\CSAW\Soldier and civilian shaking hands on white background, closeup_shutterstock_575884516.jp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5324475" y="1163147"/>
            <a:ext cx="3562476" cy="2375097"/>
          </a:xfrm>
          <a:prstGeom prst="rect">
            <a:avLst/>
          </a:prstGeom>
          <a:noFill/>
          <a:ln w="19050" cap="flat" cmpd="sng">
            <a:solidFill>
              <a:srgbClr val="17375E"/>
            </a:solidFill>
            <a:prstDash val="solid"/>
            <a:round/>
            <a:headEnd type="none" w="sm" len="sm"/>
            <a:tailEnd type="none" w="sm" len="sm"/>
          </a:ln>
        </p:spPr>
      </p:pic>
    </p:spTree>
  </p:cSld>
  <p:clrMapOvr>
    <a:masterClrMapping/>
  </p:clrMapOvr>
  <p:extLst>
    <p:ext uri="{DCECCB84-F9BA-43D5-87BE-67443E8EF086}">
      <p15:sldGuideLst xmlns:p15="http://schemas.microsoft.com/office/powerpoint/2012/main">
        <p15:guide id="1" orient="horz" pos="107">
          <p15:clr>
            <a:srgbClr val="FBAE40"/>
          </p15:clr>
        </p15:guide>
        <p15:guide id="2" pos="2880">
          <p15:clr>
            <a:srgbClr val="FBAE40"/>
          </p15:clr>
        </p15:guide>
        <p15:guide id="3" pos="311">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1_Text with Image 5">
  <p:cSld name="1_Text with Image 5">
    <p:spTree>
      <p:nvGrpSpPr>
        <p:cNvPr id="1" name="Shape 747"/>
        <p:cNvGrpSpPr/>
        <p:nvPr/>
      </p:nvGrpSpPr>
      <p:grpSpPr>
        <a:xfrm>
          <a:off x="0" y="0"/>
          <a:ext cx="0" cy="0"/>
          <a:chOff x="0" y="0"/>
          <a:chExt cx="0" cy="0"/>
        </a:xfrm>
      </p:grpSpPr>
      <p:sp>
        <p:nvSpPr>
          <p:cNvPr id="748" name="Google Shape;748;p93"/>
          <p:cNvSpPr/>
          <p:nvPr/>
        </p:nvSpPr>
        <p:spPr>
          <a:xfrm rot="10800000">
            <a:off x="1379700" y="0"/>
            <a:ext cx="7764300" cy="4229100"/>
          </a:xfrm>
          <a:prstGeom prst="rtTriangle">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749" name="Google Shape;749;p93" title="Bullet Points"/>
          <p:cNvSpPr txBox="1">
            <a:spLocks noGrp="1"/>
          </p:cNvSpPr>
          <p:nvPr>
            <p:ph type="body" idx="1"/>
          </p:nvPr>
        </p:nvSpPr>
        <p:spPr>
          <a:xfrm>
            <a:off x="398533" y="2397686"/>
            <a:ext cx="3707100" cy="22188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90000"/>
              </a:lnSpc>
              <a:spcBef>
                <a:spcPts val="800"/>
              </a:spcBef>
              <a:spcAft>
                <a:spcPts val="0"/>
              </a:spcAft>
              <a:buClr>
                <a:srgbClr val="953735"/>
              </a:buClr>
              <a:buSzPts val="1800"/>
              <a:buFont typeface="Arial"/>
              <a:buChar char="•"/>
              <a:defRPr sz="1800" b="0" i="0" u="none" strike="noStrike" cap="none">
                <a:solidFill>
                  <a:schemeClr val="dk1"/>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rgbClr val="953735"/>
              </a:buClr>
              <a:buSzPts val="1500"/>
              <a:buFont typeface="Arial"/>
              <a:buChar char="•"/>
              <a:defRPr sz="1500" b="0" i="0" u="none" strike="noStrike" cap="none">
                <a:solidFill>
                  <a:schemeClr val="dk1"/>
                </a:solidFill>
                <a:latin typeface="Trebuchet MS"/>
                <a:ea typeface="Trebuchet MS"/>
                <a:cs typeface="Trebuchet MS"/>
                <a:sym typeface="Trebuchet MS"/>
              </a:defRPr>
            </a:lvl2pPr>
            <a:lvl3pPr marL="1371600" marR="0" lvl="2" indent="-317500" algn="l" rtl="0">
              <a:lnSpc>
                <a:spcPct val="90000"/>
              </a:lnSpc>
              <a:spcBef>
                <a:spcPts val="400"/>
              </a:spcBef>
              <a:spcAft>
                <a:spcPts val="0"/>
              </a:spcAft>
              <a:buClr>
                <a:srgbClr val="953735"/>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4pPr>
            <a:lvl5pPr marL="2286000" marR="0" lvl="4"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50" name="Google Shape;750;p93"/>
          <p:cNvSpPr/>
          <p:nvPr/>
        </p:nvSpPr>
        <p:spPr>
          <a:xfrm flipH="1">
            <a:off x="2233575" y="-4"/>
            <a:ext cx="3090900" cy="981000"/>
          </a:xfrm>
          <a:prstGeom prst="parallelogram">
            <a:avLst>
              <a:gd name="adj" fmla="val 186380"/>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751" name="Google Shape;751;p93" title="Subtitle"/>
          <p:cNvSpPr txBox="1">
            <a:spLocks noGrp="1"/>
          </p:cNvSpPr>
          <p:nvPr>
            <p:ph type="body" idx="2"/>
          </p:nvPr>
        </p:nvSpPr>
        <p:spPr>
          <a:xfrm>
            <a:off x="398534" y="1922608"/>
            <a:ext cx="5506800" cy="4569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2E7A40"/>
              </a:buClr>
              <a:buSzPts val="1500"/>
              <a:buFont typeface="Arial"/>
              <a:buNone/>
              <a:defRPr sz="15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400"/>
              </a:spcBef>
              <a:spcAft>
                <a:spcPts val="0"/>
              </a:spcAft>
              <a:buClr>
                <a:srgbClr val="2E7A40"/>
              </a:buClr>
              <a:buSzPts val="1500"/>
              <a:buFont typeface="Arial"/>
              <a:buNone/>
              <a:defRPr sz="15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rgbClr val="2E7A40"/>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52" name="Google Shape;752;p93" title="Title "/>
          <p:cNvSpPr txBox="1">
            <a:spLocks noGrp="1"/>
          </p:cNvSpPr>
          <p:nvPr>
            <p:ph type="title"/>
          </p:nvPr>
        </p:nvSpPr>
        <p:spPr>
          <a:xfrm>
            <a:off x="398533" y="981363"/>
            <a:ext cx="5506800" cy="911700"/>
          </a:xfrm>
          <a:prstGeom prst="rect">
            <a:avLst/>
          </a:prstGeom>
          <a:noFill/>
          <a:ln>
            <a:noFill/>
          </a:ln>
        </p:spPr>
        <p:txBody>
          <a:bodyPr spcFirstLastPara="1" wrap="square" lIns="68575" tIns="34275" rIns="68575" bIns="0" anchor="b" anchorCtr="0">
            <a:noAutofit/>
          </a:bodyPr>
          <a:lstStyle>
            <a:lvl1pPr lvl="0" algn="l" rtl="0">
              <a:lnSpc>
                <a:spcPct val="90000"/>
              </a:lnSpc>
              <a:spcBef>
                <a:spcPts val="0"/>
              </a:spcBef>
              <a:spcAft>
                <a:spcPts val="0"/>
              </a:spcAft>
              <a:buClr>
                <a:srgbClr val="17375E"/>
              </a:buClr>
              <a:buSzPts val="3000"/>
              <a:buFont typeface="Trebuchet MS"/>
              <a:buNone/>
              <a:defRPr sz="3000" b="1">
                <a:solidFill>
                  <a:srgbClr val="17375E"/>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53" name="Google Shape;753;p93"/>
          <p:cNvSpPr txBox="1">
            <a:spLocks noGrp="1"/>
          </p:cNvSpPr>
          <p:nvPr>
            <p:ph type="ftr" idx="11"/>
          </p:nvPr>
        </p:nvSpPr>
        <p:spPr>
          <a:xfrm>
            <a:off x="253898" y="4767263"/>
            <a:ext cx="30861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54" name="Google Shape;754;p93"/>
          <p:cNvSpPr txBox="1">
            <a:spLocks noGrp="1"/>
          </p:cNvSpPr>
          <p:nvPr>
            <p:ph type="sldNum" idx="12"/>
          </p:nvPr>
        </p:nvSpPr>
        <p:spPr>
          <a:xfrm>
            <a:off x="8360228" y="4767263"/>
            <a:ext cx="555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755" name="Google Shape;755;p9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5928284" y="1728700"/>
            <a:ext cx="2919482" cy="2179709"/>
          </a:xfrm>
          <a:prstGeom prst="rect">
            <a:avLst/>
          </a:prstGeom>
          <a:noFill/>
          <a:ln w="19050" cap="flat" cmpd="sng">
            <a:solidFill>
              <a:srgbClr val="953735"/>
            </a:solidFill>
            <a:prstDash val="solid"/>
            <a:round/>
            <a:headEnd type="none" w="sm" len="sm"/>
            <a:tailEnd type="none" w="sm" len="sm"/>
          </a:ln>
        </p:spPr>
      </p:pic>
      <p:pic>
        <p:nvPicPr>
          <p:cNvPr id="756" name="Google Shape;756;p9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850332" y="0"/>
            <a:ext cx="1293668" cy="54889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07">
          <p15:clr>
            <a:srgbClr val="FBAE40"/>
          </p15:clr>
        </p15:guide>
        <p15:guide id="2" pos="2880">
          <p15:clr>
            <a:srgbClr val="FBAE40"/>
          </p15:clr>
        </p15:guide>
        <p15:guide id="3" pos="31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Comparision with Subtitle">
  <p:cSld name="Comparision with Subtitle">
    <p:spTree>
      <p:nvGrpSpPr>
        <p:cNvPr id="1" name="Shape 757"/>
        <p:cNvGrpSpPr/>
        <p:nvPr/>
      </p:nvGrpSpPr>
      <p:grpSpPr>
        <a:xfrm>
          <a:off x="0" y="0"/>
          <a:ext cx="0" cy="0"/>
          <a:chOff x="0" y="0"/>
          <a:chExt cx="0" cy="0"/>
        </a:xfrm>
      </p:grpSpPr>
      <p:cxnSp>
        <p:nvCxnSpPr>
          <p:cNvPr id="758" name="Google Shape;758;p94"/>
          <p:cNvCxnSpPr/>
          <p:nvPr/>
        </p:nvCxnSpPr>
        <p:spPr>
          <a:xfrm rot="10800000">
            <a:off x="-6771" y="2725617"/>
            <a:ext cx="1434300" cy="1179600"/>
          </a:xfrm>
          <a:prstGeom prst="straightConnector1">
            <a:avLst/>
          </a:prstGeom>
          <a:noFill/>
          <a:ln w="9525" cap="flat" cmpd="sng">
            <a:solidFill>
              <a:srgbClr val="953735"/>
            </a:solidFill>
            <a:prstDash val="solid"/>
            <a:miter lim="800000"/>
            <a:headEnd type="none" w="sm" len="sm"/>
            <a:tailEnd type="none" w="sm" len="sm"/>
          </a:ln>
        </p:spPr>
      </p:cxnSp>
      <p:grpSp>
        <p:nvGrpSpPr>
          <p:cNvPr id="759" name="Google Shape;759;p94"/>
          <p:cNvGrpSpPr/>
          <p:nvPr/>
        </p:nvGrpSpPr>
        <p:grpSpPr>
          <a:xfrm flipH="1">
            <a:off x="5670930" y="1"/>
            <a:ext cx="3573049" cy="2655711"/>
            <a:chOff x="-124265" y="-1"/>
            <a:chExt cx="4764065" cy="3367200"/>
          </a:xfrm>
        </p:grpSpPr>
        <p:sp>
          <p:nvSpPr>
            <p:cNvPr id="760" name="Google Shape;760;p94"/>
            <p:cNvSpPr/>
            <p:nvPr/>
          </p:nvSpPr>
          <p:spPr>
            <a:xfrm>
              <a:off x="0" y="-1"/>
              <a:ext cx="4639800" cy="3367200"/>
            </a:xfrm>
            <a:prstGeom prst="diagStripe">
              <a:avLst>
                <a:gd name="adj" fmla="val 51202"/>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1"/>
                </a:solidFill>
                <a:latin typeface="Calibri"/>
                <a:ea typeface="Calibri"/>
                <a:cs typeface="Calibri"/>
                <a:sym typeface="Calibri"/>
              </a:endParaRPr>
            </a:p>
          </p:txBody>
        </p:sp>
        <p:cxnSp>
          <p:nvCxnSpPr>
            <p:cNvPr id="761" name="Google Shape;761;p94"/>
            <p:cNvCxnSpPr/>
            <p:nvPr/>
          </p:nvCxnSpPr>
          <p:spPr>
            <a:xfrm rot="10800000" flipH="1">
              <a:off x="1433638" y="93"/>
              <a:ext cx="1241100" cy="916500"/>
            </a:xfrm>
            <a:prstGeom prst="straightConnector1">
              <a:avLst/>
            </a:prstGeom>
            <a:noFill/>
            <a:ln w="9525" cap="flat" cmpd="sng">
              <a:solidFill>
                <a:srgbClr val="BFBFBF"/>
              </a:solidFill>
              <a:prstDash val="solid"/>
              <a:miter lim="800000"/>
              <a:headEnd type="none" w="sm" len="sm"/>
              <a:tailEnd type="none" w="sm" len="sm"/>
            </a:ln>
          </p:spPr>
        </p:cxnSp>
        <p:sp>
          <p:nvSpPr>
            <p:cNvPr id="762" name="Google Shape;762;p94"/>
            <p:cNvSpPr/>
            <p:nvPr/>
          </p:nvSpPr>
          <p:spPr>
            <a:xfrm rot="-2178996">
              <a:off x="-192216" y="1140830"/>
              <a:ext cx="1354503" cy="214810"/>
            </a:xfrm>
            <a:prstGeom prst="parallelogram">
              <a:avLst>
                <a:gd name="adj" fmla="val 72003"/>
              </a:avLst>
            </a:prstGeom>
            <a:solidFill>
              <a:srgbClr val="95373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grpSp>
      <p:sp>
        <p:nvSpPr>
          <p:cNvPr id="763" name="Google Shape;763;p94"/>
          <p:cNvSpPr txBox="1">
            <a:spLocks noGrp="1"/>
          </p:cNvSpPr>
          <p:nvPr>
            <p:ph type="body" idx="1"/>
          </p:nvPr>
        </p:nvSpPr>
        <p:spPr>
          <a:xfrm>
            <a:off x="390523" y="1578666"/>
            <a:ext cx="4106400" cy="585900"/>
          </a:xfrm>
          <a:prstGeom prst="rect">
            <a:avLst/>
          </a:prstGeom>
          <a:noFill/>
          <a:ln>
            <a:noFill/>
          </a:ln>
        </p:spPr>
        <p:txBody>
          <a:bodyPr spcFirstLastPara="1" wrap="square" lIns="68575" tIns="34275" rIns="68575" bIns="34275" anchor="b" anchorCtr="0">
            <a:noAutofit/>
          </a:bodyPr>
          <a:lstStyle>
            <a:lvl1pPr marL="457200" marR="0" lvl="0" indent="-228600" algn="l" rtl="0">
              <a:lnSpc>
                <a:spcPct val="100000"/>
              </a:lnSpc>
              <a:spcBef>
                <a:spcPts val="0"/>
              </a:spcBef>
              <a:spcAft>
                <a:spcPts val="0"/>
              </a:spcAft>
              <a:buClr>
                <a:srgbClr val="2E7A40"/>
              </a:buClr>
              <a:buSzPts val="2100"/>
              <a:buFont typeface="Arial"/>
              <a:buNone/>
              <a:defRPr sz="2100" b="1" i="0" u="none" strike="noStrike" cap="none">
                <a:solidFill>
                  <a:schemeClr val="dk1"/>
                </a:solidFill>
                <a:latin typeface="Trebuchet MS"/>
                <a:ea typeface="Trebuchet MS"/>
                <a:cs typeface="Trebuchet MS"/>
                <a:sym typeface="Trebuchet MS"/>
              </a:defRPr>
            </a:lvl1pPr>
            <a:lvl2pPr marL="914400" marR="0" lvl="1" indent="-228600" algn="l" rtl="0">
              <a:lnSpc>
                <a:spcPct val="90000"/>
              </a:lnSpc>
              <a:spcBef>
                <a:spcPts val="400"/>
              </a:spcBef>
              <a:spcAft>
                <a:spcPts val="0"/>
              </a:spcAft>
              <a:buClr>
                <a:srgbClr val="2E7A40"/>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rgbClr val="2E7A40"/>
              </a:buClr>
              <a:buSzPts val="1400"/>
              <a:buFont typeface="Arial"/>
              <a:buNone/>
              <a:defRPr sz="14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rgbClr val="2E7A40"/>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rgbClr val="2E7A40"/>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764" name="Google Shape;764;p94"/>
          <p:cNvSpPr txBox="1">
            <a:spLocks noGrp="1"/>
          </p:cNvSpPr>
          <p:nvPr>
            <p:ph type="body" idx="2"/>
          </p:nvPr>
        </p:nvSpPr>
        <p:spPr>
          <a:xfrm>
            <a:off x="4640035" y="1578666"/>
            <a:ext cx="4106700" cy="585900"/>
          </a:xfrm>
          <a:prstGeom prst="rect">
            <a:avLst/>
          </a:prstGeom>
          <a:noFill/>
          <a:ln>
            <a:noFill/>
          </a:ln>
        </p:spPr>
        <p:txBody>
          <a:bodyPr spcFirstLastPara="1" wrap="square" lIns="68575" tIns="34275" rIns="68575" bIns="34275" anchor="b" anchorCtr="0">
            <a:noAutofit/>
          </a:bodyPr>
          <a:lstStyle>
            <a:lvl1pPr marL="457200" marR="0" lvl="0" indent="-228600" algn="l" rtl="0">
              <a:lnSpc>
                <a:spcPct val="100000"/>
              </a:lnSpc>
              <a:spcBef>
                <a:spcPts val="800"/>
              </a:spcBef>
              <a:spcAft>
                <a:spcPts val="0"/>
              </a:spcAft>
              <a:buClr>
                <a:srgbClr val="2E7A40"/>
              </a:buClr>
              <a:buSzPts val="2100"/>
              <a:buFont typeface="Arial"/>
              <a:buNone/>
              <a:defRPr sz="2100" b="1" i="0" u="none" strike="noStrike" cap="none">
                <a:solidFill>
                  <a:schemeClr val="dk1"/>
                </a:solidFill>
                <a:latin typeface="Trebuchet MS"/>
                <a:ea typeface="Trebuchet MS"/>
                <a:cs typeface="Trebuchet MS"/>
                <a:sym typeface="Trebuchet MS"/>
              </a:defRPr>
            </a:lvl1pPr>
            <a:lvl2pPr marL="914400" marR="0" lvl="1" indent="-228600" algn="l" rtl="0">
              <a:lnSpc>
                <a:spcPct val="90000"/>
              </a:lnSpc>
              <a:spcBef>
                <a:spcPts val="400"/>
              </a:spcBef>
              <a:spcAft>
                <a:spcPts val="0"/>
              </a:spcAft>
              <a:buClr>
                <a:srgbClr val="2E7A40"/>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rgbClr val="2E7A40"/>
              </a:buClr>
              <a:buSzPts val="1400"/>
              <a:buFont typeface="Arial"/>
              <a:buNone/>
              <a:defRPr sz="14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rgbClr val="2E7A40"/>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rgbClr val="2E7A40"/>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765" name="Google Shape;765;p94" title="Subtitle"/>
          <p:cNvSpPr txBox="1">
            <a:spLocks noGrp="1"/>
          </p:cNvSpPr>
          <p:nvPr>
            <p:ph type="body" idx="3"/>
          </p:nvPr>
        </p:nvSpPr>
        <p:spPr>
          <a:xfrm>
            <a:off x="390370" y="1032699"/>
            <a:ext cx="5526600" cy="4569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2E7A40"/>
              </a:buClr>
              <a:buSzPts val="1500"/>
              <a:buFont typeface="Arial"/>
              <a:buNone/>
              <a:defRPr sz="15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400"/>
              </a:spcBef>
              <a:spcAft>
                <a:spcPts val="0"/>
              </a:spcAft>
              <a:buClr>
                <a:srgbClr val="2E7A40"/>
              </a:buClr>
              <a:buSzPts val="1500"/>
              <a:buFont typeface="Arial"/>
              <a:buNone/>
              <a:defRPr sz="15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rgbClr val="2E7A40"/>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66" name="Google Shape;766;p94"/>
          <p:cNvSpPr/>
          <p:nvPr/>
        </p:nvSpPr>
        <p:spPr>
          <a:xfrm flipH="1">
            <a:off x="5010081" y="1"/>
            <a:ext cx="1085700" cy="479400"/>
          </a:xfrm>
          <a:prstGeom prst="parallelogram">
            <a:avLst>
              <a:gd name="adj" fmla="val 135617"/>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767" name="Google Shape;767;p94"/>
          <p:cNvSpPr txBox="1">
            <a:spLocks noGrp="1"/>
          </p:cNvSpPr>
          <p:nvPr>
            <p:ph type="ftr" idx="11"/>
          </p:nvPr>
        </p:nvSpPr>
        <p:spPr>
          <a:xfrm>
            <a:off x="253898" y="4767263"/>
            <a:ext cx="30861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68" name="Google Shape;768;p94"/>
          <p:cNvSpPr txBox="1">
            <a:spLocks noGrp="1"/>
          </p:cNvSpPr>
          <p:nvPr>
            <p:ph type="sldNum" idx="12"/>
          </p:nvPr>
        </p:nvSpPr>
        <p:spPr>
          <a:xfrm>
            <a:off x="8360228" y="4767263"/>
            <a:ext cx="555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769" name="Google Shape;769;p94" title="Title "/>
          <p:cNvSpPr txBox="1">
            <a:spLocks noGrp="1"/>
          </p:cNvSpPr>
          <p:nvPr>
            <p:ph type="title"/>
          </p:nvPr>
        </p:nvSpPr>
        <p:spPr>
          <a:xfrm>
            <a:off x="389008" y="156771"/>
            <a:ext cx="6249900" cy="861000"/>
          </a:xfrm>
          <a:prstGeom prst="rect">
            <a:avLst/>
          </a:prstGeom>
          <a:noFill/>
          <a:ln>
            <a:noFill/>
          </a:ln>
        </p:spPr>
        <p:txBody>
          <a:bodyPr spcFirstLastPara="1" wrap="square" lIns="68575" tIns="34275" rIns="68575" bIns="0" anchor="b" anchorCtr="0">
            <a:noAutofit/>
          </a:bodyPr>
          <a:lstStyle>
            <a:lvl1pPr lvl="0" algn="l" rtl="0">
              <a:lnSpc>
                <a:spcPct val="90000"/>
              </a:lnSpc>
              <a:spcBef>
                <a:spcPts val="0"/>
              </a:spcBef>
              <a:spcAft>
                <a:spcPts val="0"/>
              </a:spcAft>
              <a:buClr>
                <a:srgbClr val="17375E"/>
              </a:buClr>
              <a:buSzPts val="3000"/>
              <a:buFont typeface="Trebuchet MS"/>
              <a:buNone/>
              <a:defRPr sz="3000" b="1">
                <a:solidFill>
                  <a:srgbClr val="17375E"/>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70" name="Google Shape;770;p94" title="Bullet Points"/>
          <p:cNvSpPr txBox="1">
            <a:spLocks noGrp="1"/>
          </p:cNvSpPr>
          <p:nvPr>
            <p:ph type="body" idx="4"/>
          </p:nvPr>
        </p:nvSpPr>
        <p:spPr>
          <a:xfrm>
            <a:off x="398533" y="2196988"/>
            <a:ext cx="4092600" cy="24135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90000"/>
              </a:lnSpc>
              <a:spcBef>
                <a:spcPts val="800"/>
              </a:spcBef>
              <a:spcAft>
                <a:spcPts val="0"/>
              </a:spcAft>
              <a:buClr>
                <a:srgbClr val="953735"/>
              </a:buClr>
              <a:buSzPts val="1800"/>
              <a:buFont typeface="Arial"/>
              <a:buChar char="•"/>
              <a:defRPr sz="1800" b="0" i="0" u="none" strike="noStrike" cap="none">
                <a:solidFill>
                  <a:schemeClr val="dk1"/>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rgbClr val="953735"/>
              </a:buClr>
              <a:buSzPts val="1500"/>
              <a:buFont typeface="Arial"/>
              <a:buChar char="•"/>
              <a:defRPr sz="1500" b="0" i="0" u="none" strike="noStrike" cap="none">
                <a:solidFill>
                  <a:schemeClr val="dk1"/>
                </a:solidFill>
                <a:latin typeface="Trebuchet MS"/>
                <a:ea typeface="Trebuchet MS"/>
                <a:cs typeface="Trebuchet MS"/>
                <a:sym typeface="Trebuchet MS"/>
              </a:defRPr>
            </a:lvl2pPr>
            <a:lvl3pPr marL="1371600" marR="0" lvl="2" indent="-317500" algn="l" rtl="0">
              <a:lnSpc>
                <a:spcPct val="90000"/>
              </a:lnSpc>
              <a:spcBef>
                <a:spcPts val="400"/>
              </a:spcBef>
              <a:spcAft>
                <a:spcPts val="0"/>
              </a:spcAft>
              <a:buClr>
                <a:srgbClr val="953735"/>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4pPr>
            <a:lvl5pPr marL="2286000" marR="0" lvl="4"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71" name="Google Shape;771;p94" title="Bullet Points"/>
          <p:cNvSpPr txBox="1">
            <a:spLocks noGrp="1"/>
          </p:cNvSpPr>
          <p:nvPr>
            <p:ph type="body" idx="5"/>
          </p:nvPr>
        </p:nvSpPr>
        <p:spPr>
          <a:xfrm>
            <a:off x="4639772" y="2195976"/>
            <a:ext cx="4092600" cy="24135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90000"/>
              </a:lnSpc>
              <a:spcBef>
                <a:spcPts val="800"/>
              </a:spcBef>
              <a:spcAft>
                <a:spcPts val="0"/>
              </a:spcAft>
              <a:buClr>
                <a:srgbClr val="953735"/>
              </a:buClr>
              <a:buSzPts val="1800"/>
              <a:buFont typeface="Arial"/>
              <a:buChar char="•"/>
              <a:defRPr sz="1800" b="0" i="0" u="none" strike="noStrike" cap="none">
                <a:solidFill>
                  <a:schemeClr val="dk1"/>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rgbClr val="953735"/>
              </a:buClr>
              <a:buSzPts val="1500"/>
              <a:buFont typeface="Arial"/>
              <a:buChar char="•"/>
              <a:defRPr sz="1500" b="0" i="0" u="none" strike="noStrike" cap="none">
                <a:solidFill>
                  <a:schemeClr val="dk1"/>
                </a:solidFill>
                <a:latin typeface="Trebuchet MS"/>
                <a:ea typeface="Trebuchet MS"/>
                <a:cs typeface="Trebuchet MS"/>
                <a:sym typeface="Trebuchet MS"/>
              </a:defRPr>
            </a:lvl2pPr>
            <a:lvl3pPr marL="1371600" marR="0" lvl="2" indent="-317500" algn="l" rtl="0">
              <a:lnSpc>
                <a:spcPct val="90000"/>
              </a:lnSpc>
              <a:spcBef>
                <a:spcPts val="400"/>
              </a:spcBef>
              <a:spcAft>
                <a:spcPts val="0"/>
              </a:spcAft>
              <a:buClr>
                <a:srgbClr val="953735"/>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4pPr>
            <a:lvl5pPr marL="2286000" marR="0" lvl="4" indent="-304800" algn="l" rtl="0">
              <a:lnSpc>
                <a:spcPct val="90000"/>
              </a:lnSpc>
              <a:spcBef>
                <a:spcPts val="400"/>
              </a:spcBef>
              <a:spcAft>
                <a:spcPts val="0"/>
              </a:spcAft>
              <a:buClr>
                <a:srgbClr val="953735"/>
              </a:buClr>
              <a:buSzPts val="1200"/>
              <a:buFont typeface="Arial"/>
              <a:buChar char="•"/>
              <a:defRPr sz="1200" b="0" i="0" u="none" strike="noStrike" cap="none">
                <a:solidFill>
                  <a:schemeClr val="dk1"/>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772" name="Google Shape;772;p9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850332" y="0"/>
            <a:ext cx="1293668" cy="54889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295">
          <p15:clr>
            <a:srgbClr val="FBAE40"/>
          </p15:clr>
        </p15:guide>
        <p15:guide id="4" pos="5567">
          <p15:clr>
            <a:srgbClr val="FBAE40"/>
          </p15:clr>
        </p15:guide>
        <p15:guide id="5" orient="horz" pos="583">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ext with Chart">
  <p:cSld name="Text with Chart">
    <p:spTree>
      <p:nvGrpSpPr>
        <p:cNvPr id="1" name="Shape 773"/>
        <p:cNvGrpSpPr/>
        <p:nvPr/>
      </p:nvGrpSpPr>
      <p:grpSpPr>
        <a:xfrm>
          <a:off x="0" y="0"/>
          <a:ext cx="0" cy="0"/>
          <a:chOff x="0" y="0"/>
          <a:chExt cx="0" cy="0"/>
        </a:xfrm>
      </p:grpSpPr>
      <p:grpSp>
        <p:nvGrpSpPr>
          <p:cNvPr id="774" name="Google Shape;774;p95"/>
          <p:cNvGrpSpPr/>
          <p:nvPr/>
        </p:nvGrpSpPr>
        <p:grpSpPr>
          <a:xfrm flipH="1">
            <a:off x="5670930" y="1"/>
            <a:ext cx="3573049" cy="2655711"/>
            <a:chOff x="-124265" y="-1"/>
            <a:chExt cx="4764065" cy="3367200"/>
          </a:xfrm>
        </p:grpSpPr>
        <p:sp>
          <p:nvSpPr>
            <p:cNvPr id="775" name="Google Shape;775;p95"/>
            <p:cNvSpPr/>
            <p:nvPr/>
          </p:nvSpPr>
          <p:spPr>
            <a:xfrm>
              <a:off x="0" y="-1"/>
              <a:ext cx="4639800" cy="3367200"/>
            </a:xfrm>
            <a:prstGeom prst="diagStripe">
              <a:avLst>
                <a:gd name="adj" fmla="val 51202"/>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1"/>
                </a:solidFill>
                <a:latin typeface="Calibri"/>
                <a:ea typeface="Calibri"/>
                <a:cs typeface="Calibri"/>
                <a:sym typeface="Calibri"/>
              </a:endParaRPr>
            </a:p>
          </p:txBody>
        </p:sp>
        <p:cxnSp>
          <p:nvCxnSpPr>
            <p:cNvPr id="776" name="Google Shape;776;p95"/>
            <p:cNvCxnSpPr/>
            <p:nvPr/>
          </p:nvCxnSpPr>
          <p:spPr>
            <a:xfrm rot="10800000" flipH="1">
              <a:off x="1433638" y="93"/>
              <a:ext cx="1241100" cy="916500"/>
            </a:xfrm>
            <a:prstGeom prst="straightConnector1">
              <a:avLst/>
            </a:prstGeom>
            <a:noFill/>
            <a:ln w="9525" cap="flat" cmpd="sng">
              <a:solidFill>
                <a:srgbClr val="BFBFBF"/>
              </a:solidFill>
              <a:prstDash val="solid"/>
              <a:miter lim="800000"/>
              <a:headEnd type="none" w="sm" len="sm"/>
              <a:tailEnd type="none" w="sm" len="sm"/>
            </a:ln>
          </p:spPr>
        </p:cxnSp>
        <p:sp>
          <p:nvSpPr>
            <p:cNvPr id="777" name="Google Shape;777;p95"/>
            <p:cNvSpPr/>
            <p:nvPr/>
          </p:nvSpPr>
          <p:spPr>
            <a:xfrm rot="-2178996">
              <a:off x="-192216" y="1140830"/>
              <a:ext cx="1354503" cy="214810"/>
            </a:xfrm>
            <a:prstGeom prst="parallelogram">
              <a:avLst>
                <a:gd name="adj" fmla="val 72003"/>
              </a:avLst>
            </a:prstGeom>
            <a:solidFill>
              <a:srgbClr val="95373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grpSp>
      <p:sp>
        <p:nvSpPr>
          <p:cNvPr id="778" name="Google Shape;778;p95"/>
          <p:cNvSpPr/>
          <p:nvPr/>
        </p:nvSpPr>
        <p:spPr>
          <a:xfrm flipH="1">
            <a:off x="5010081" y="1"/>
            <a:ext cx="1085700" cy="479400"/>
          </a:xfrm>
          <a:prstGeom prst="parallelogram">
            <a:avLst>
              <a:gd name="adj" fmla="val 135617"/>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779" name="Google Shape;779;p95" title="Subtitle"/>
          <p:cNvSpPr txBox="1">
            <a:spLocks noGrp="1"/>
          </p:cNvSpPr>
          <p:nvPr>
            <p:ph type="body" idx="1"/>
          </p:nvPr>
        </p:nvSpPr>
        <p:spPr>
          <a:xfrm>
            <a:off x="390370" y="1032699"/>
            <a:ext cx="5526600" cy="4569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2E7A40"/>
              </a:buClr>
              <a:buSzPts val="1500"/>
              <a:buFont typeface="Arial"/>
              <a:buNone/>
              <a:defRPr sz="15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400"/>
              </a:spcBef>
              <a:spcAft>
                <a:spcPts val="0"/>
              </a:spcAft>
              <a:buClr>
                <a:srgbClr val="2E7A40"/>
              </a:buClr>
              <a:buSzPts val="1500"/>
              <a:buFont typeface="Arial"/>
              <a:buNone/>
              <a:defRPr sz="15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rgbClr val="2E7A40"/>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80" name="Google Shape;780;p95"/>
          <p:cNvSpPr txBox="1">
            <a:spLocks noGrp="1"/>
          </p:cNvSpPr>
          <p:nvPr>
            <p:ph type="ftr" idx="11"/>
          </p:nvPr>
        </p:nvSpPr>
        <p:spPr>
          <a:xfrm>
            <a:off x="253898" y="4767263"/>
            <a:ext cx="30861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81" name="Google Shape;781;p95"/>
          <p:cNvSpPr txBox="1">
            <a:spLocks noGrp="1"/>
          </p:cNvSpPr>
          <p:nvPr>
            <p:ph type="sldNum" idx="12"/>
          </p:nvPr>
        </p:nvSpPr>
        <p:spPr>
          <a:xfrm>
            <a:off x="8360228" y="4767263"/>
            <a:ext cx="555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782" name="Google Shape;782;p95" title="Title "/>
          <p:cNvSpPr txBox="1">
            <a:spLocks noGrp="1"/>
          </p:cNvSpPr>
          <p:nvPr>
            <p:ph type="title"/>
          </p:nvPr>
        </p:nvSpPr>
        <p:spPr>
          <a:xfrm>
            <a:off x="389008" y="156771"/>
            <a:ext cx="6249900" cy="861000"/>
          </a:xfrm>
          <a:prstGeom prst="rect">
            <a:avLst/>
          </a:prstGeom>
          <a:noFill/>
          <a:ln>
            <a:noFill/>
          </a:ln>
        </p:spPr>
        <p:txBody>
          <a:bodyPr spcFirstLastPara="1" wrap="square" lIns="68575" tIns="34275" rIns="68575" bIns="0" anchor="b" anchorCtr="0">
            <a:noAutofit/>
          </a:bodyPr>
          <a:lstStyle>
            <a:lvl1pPr lvl="0" algn="l" rtl="0">
              <a:lnSpc>
                <a:spcPct val="90000"/>
              </a:lnSpc>
              <a:spcBef>
                <a:spcPts val="0"/>
              </a:spcBef>
              <a:spcAft>
                <a:spcPts val="0"/>
              </a:spcAft>
              <a:buClr>
                <a:srgbClr val="17375E"/>
              </a:buClr>
              <a:buSzPts val="3000"/>
              <a:buFont typeface="Trebuchet MS"/>
              <a:buNone/>
              <a:defRPr sz="3000" b="1">
                <a:solidFill>
                  <a:srgbClr val="17375E"/>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83" name="Google Shape;783;p95"/>
          <p:cNvSpPr txBox="1">
            <a:spLocks noGrp="1"/>
          </p:cNvSpPr>
          <p:nvPr>
            <p:ph type="body" idx="2"/>
          </p:nvPr>
        </p:nvSpPr>
        <p:spPr>
          <a:xfrm>
            <a:off x="398861" y="1504321"/>
            <a:ext cx="3919200" cy="30630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2E7A40"/>
              </a:buClr>
              <a:buSzPts val="1800"/>
              <a:buFont typeface="Arial"/>
              <a:buNone/>
              <a:defRPr sz="1800" b="0" i="0" u="none" strike="noStrike" cap="none">
                <a:solidFill>
                  <a:schemeClr val="dk1"/>
                </a:solidFill>
                <a:latin typeface="Trebuchet MS"/>
                <a:ea typeface="Trebuchet MS"/>
                <a:cs typeface="Trebuchet MS"/>
                <a:sym typeface="Trebuchet MS"/>
              </a:defRPr>
            </a:lvl1pPr>
            <a:lvl2pPr marL="914400" marR="0" lvl="1" indent="-228600" algn="l" rtl="0">
              <a:lnSpc>
                <a:spcPct val="90000"/>
              </a:lnSpc>
              <a:spcBef>
                <a:spcPts val="400"/>
              </a:spcBef>
              <a:spcAft>
                <a:spcPts val="0"/>
              </a:spcAft>
              <a:buClr>
                <a:srgbClr val="2E7A40"/>
              </a:buClr>
              <a:buSzPts val="1800"/>
              <a:buFont typeface="Arial"/>
              <a:buNone/>
              <a:defRPr sz="1800" b="0"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400"/>
              </a:spcBef>
              <a:spcAft>
                <a:spcPts val="0"/>
              </a:spcAft>
              <a:buClr>
                <a:srgbClr val="2E7A40"/>
              </a:buClr>
              <a:buSzPts val="1800"/>
              <a:buFont typeface="Arial"/>
              <a:buNone/>
              <a:defRPr sz="1800" b="0"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400"/>
              </a:spcBef>
              <a:spcAft>
                <a:spcPts val="0"/>
              </a:spcAft>
              <a:buClr>
                <a:srgbClr val="2E7A40"/>
              </a:buClr>
              <a:buSzPts val="1800"/>
              <a:buFont typeface="Arial"/>
              <a:buNone/>
              <a:defRPr sz="18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400"/>
              </a:spcBef>
              <a:spcAft>
                <a:spcPts val="0"/>
              </a:spcAft>
              <a:buClr>
                <a:srgbClr val="2E7A40"/>
              </a:buClr>
              <a:buSzPts val="1800"/>
              <a:buFont typeface="Arial"/>
              <a:buNone/>
              <a:defRPr sz="1800" b="0" i="0" u="none" strike="noStrike" cap="none">
                <a:solidFill>
                  <a:schemeClr val="l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84" name="Google Shape;784;p95" title="Chart"/>
          <p:cNvSpPr>
            <a:spLocks noGrp="1"/>
          </p:cNvSpPr>
          <p:nvPr>
            <p:ph type="chart" idx="3"/>
          </p:nvPr>
        </p:nvSpPr>
        <p:spPr>
          <a:xfrm>
            <a:off x="4347086" y="1504321"/>
            <a:ext cx="4289700" cy="3063300"/>
          </a:xfrm>
          <a:prstGeom prst="rect">
            <a:avLst/>
          </a:prstGeom>
          <a:noFill/>
          <a:ln>
            <a:noFill/>
          </a:ln>
        </p:spPr>
        <p:txBody>
          <a:bodyPr spcFirstLastPara="1" wrap="square" lIns="68550" tIns="34275" rIns="68550" bIns="34275" anchor="t" anchorCtr="0">
            <a:noAutofit/>
          </a:bodyPr>
          <a:lstStyle>
            <a:lvl1pPr marR="0" lvl="0" algn="ctr" rtl="0">
              <a:lnSpc>
                <a:spcPct val="90000"/>
              </a:lnSpc>
              <a:spcBef>
                <a:spcPts val="800"/>
              </a:spcBef>
              <a:spcAft>
                <a:spcPts val="0"/>
              </a:spcAft>
              <a:buClr>
                <a:srgbClr val="2E7A40"/>
              </a:buClr>
              <a:buSzPts val="1500"/>
              <a:buFont typeface="Arial"/>
              <a:buNone/>
              <a:defRPr sz="15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rgbClr val="2E7A40"/>
              </a:buClr>
              <a:buSzPts val="1500"/>
              <a:buFont typeface="Arial"/>
              <a:buChar char="•"/>
              <a:defRPr sz="15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rgbClr val="2E7A40"/>
              </a:buClr>
              <a:buSzPts val="1400"/>
              <a:buFont typeface="Arial"/>
              <a:buChar char="•"/>
              <a:defRPr sz="14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785" name="Google Shape;785;p9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850332" y="0"/>
            <a:ext cx="1293668" cy="54889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07">
          <p15:clr>
            <a:srgbClr val="FBAE40"/>
          </p15:clr>
        </p15:guide>
        <p15:guide id="2" pos="2880">
          <p15:clr>
            <a:srgbClr val="FBAE40"/>
          </p15:clr>
        </p15:guide>
        <p15:guide id="3" pos="583">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786"/>
        <p:cNvGrpSpPr/>
        <p:nvPr/>
      </p:nvGrpSpPr>
      <p:grpSpPr>
        <a:xfrm>
          <a:off x="0" y="0"/>
          <a:ext cx="0" cy="0"/>
          <a:chOff x="0" y="0"/>
          <a:chExt cx="0" cy="0"/>
        </a:xfrm>
      </p:grpSpPr>
      <p:sp>
        <p:nvSpPr>
          <p:cNvPr id="787" name="Google Shape;787;p96" title="Table"/>
          <p:cNvSpPr>
            <a:spLocks noGrp="1"/>
          </p:cNvSpPr>
          <p:nvPr>
            <p:ph type="tbl" idx="2"/>
          </p:nvPr>
        </p:nvSpPr>
        <p:spPr>
          <a:xfrm>
            <a:off x="398533" y="1998602"/>
            <a:ext cx="8245200" cy="2574900"/>
          </a:xfrm>
          <a:prstGeom prst="rect">
            <a:avLst/>
          </a:prstGeom>
          <a:noFill/>
          <a:ln>
            <a:noFill/>
          </a:ln>
        </p:spPr>
        <p:txBody>
          <a:bodyPr spcFirstLastPara="1" wrap="square" lIns="68550" tIns="34275" rIns="68550" bIns="34275" anchor="t" anchorCtr="0">
            <a:noAutofit/>
          </a:bodyPr>
          <a:lstStyle>
            <a:lvl1pPr marR="0" lvl="0" algn="ctr" rtl="0">
              <a:spcBef>
                <a:spcPts val="0"/>
              </a:spcBef>
              <a:spcAft>
                <a:spcPts val="0"/>
              </a:spcAft>
              <a:buClr>
                <a:schemeClr val="dk1"/>
              </a:buClr>
              <a:buSzPts val="1500"/>
              <a:buFont typeface="Calibri"/>
              <a:buNone/>
              <a:defRPr sz="15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grpSp>
        <p:nvGrpSpPr>
          <p:cNvPr id="788" name="Google Shape;788;p96"/>
          <p:cNvGrpSpPr/>
          <p:nvPr/>
        </p:nvGrpSpPr>
        <p:grpSpPr>
          <a:xfrm flipH="1">
            <a:off x="5670930" y="1"/>
            <a:ext cx="3573049" cy="2655711"/>
            <a:chOff x="-124265" y="-1"/>
            <a:chExt cx="4764065" cy="3367200"/>
          </a:xfrm>
        </p:grpSpPr>
        <p:sp>
          <p:nvSpPr>
            <p:cNvPr id="789" name="Google Shape;789;p96"/>
            <p:cNvSpPr/>
            <p:nvPr/>
          </p:nvSpPr>
          <p:spPr>
            <a:xfrm>
              <a:off x="0" y="-1"/>
              <a:ext cx="4639800" cy="3367200"/>
            </a:xfrm>
            <a:prstGeom prst="diagStripe">
              <a:avLst>
                <a:gd name="adj" fmla="val 51202"/>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1"/>
                </a:solidFill>
                <a:latin typeface="Calibri"/>
                <a:ea typeface="Calibri"/>
                <a:cs typeface="Calibri"/>
                <a:sym typeface="Calibri"/>
              </a:endParaRPr>
            </a:p>
          </p:txBody>
        </p:sp>
        <p:cxnSp>
          <p:nvCxnSpPr>
            <p:cNvPr id="790" name="Google Shape;790;p96"/>
            <p:cNvCxnSpPr/>
            <p:nvPr/>
          </p:nvCxnSpPr>
          <p:spPr>
            <a:xfrm rot="10800000" flipH="1">
              <a:off x="1433638" y="93"/>
              <a:ext cx="1241100" cy="916500"/>
            </a:xfrm>
            <a:prstGeom prst="straightConnector1">
              <a:avLst/>
            </a:prstGeom>
            <a:noFill/>
            <a:ln w="9525" cap="flat" cmpd="sng">
              <a:solidFill>
                <a:srgbClr val="BFBFBF"/>
              </a:solidFill>
              <a:prstDash val="solid"/>
              <a:miter lim="800000"/>
              <a:headEnd type="none" w="sm" len="sm"/>
              <a:tailEnd type="none" w="sm" len="sm"/>
            </a:ln>
          </p:spPr>
        </p:cxnSp>
        <p:sp>
          <p:nvSpPr>
            <p:cNvPr id="791" name="Google Shape;791;p96"/>
            <p:cNvSpPr/>
            <p:nvPr/>
          </p:nvSpPr>
          <p:spPr>
            <a:xfrm rot="-2178996">
              <a:off x="-192216" y="1140830"/>
              <a:ext cx="1354503" cy="214810"/>
            </a:xfrm>
            <a:prstGeom prst="parallelogram">
              <a:avLst>
                <a:gd name="adj" fmla="val 72003"/>
              </a:avLst>
            </a:prstGeom>
            <a:solidFill>
              <a:srgbClr val="95373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grpSp>
      <p:sp>
        <p:nvSpPr>
          <p:cNvPr id="792" name="Google Shape;792;p96"/>
          <p:cNvSpPr/>
          <p:nvPr/>
        </p:nvSpPr>
        <p:spPr>
          <a:xfrm flipH="1">
            <a:off x="5010081" y="1"/>
            <a:ext cx="1085700" cy="479400"/>
          </a:xfrm>
          <a:prstGeom prst="parallelogram">
            <a:avLst>
              <a:gd name="adj" fmla="val 135617"/>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793" name="Google Shape;793;p96" title="Subtitle"/>
          <p:cNvSpPr txBox="1">
            <a:spLocks noGrp="1"/>
          </p:cNvSpPr>
          <p:nvPr>
            <p:ph type="body" idx="1"/>
          </p:nvPr>
        </p:nvSpPr>
        <p:spPr>
          <a:xfrm>
            <a:off x="390370" y="1032699"/>
            <a:ext cx="5526600" cy="4569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2E7A40"/>
              </a:buClr>
              <a:buSzPts val="1500"/>
              <a:buFont typeface="Arial"/>
              <a:buNone/>
              <a:defRPr sz="1500" b="0" i="0" u="none" strike="noStrike" cap="none">
                <a:solidFill>
                  <a:schemeClr val="accent6"/>
                </a:solidFill>
                <a:latin typeface="Trebuchet MS"/>
                <a:ea typeface="Trebuchet MS"/>
                <a:cs typeface="Trebuchet MS"/>
                <a:sym typeface="Trebuchet MS"/>
              </a:defRPr>
            </a:lvl1pPr>
            <a:lvl2pPr marL="914400" marR="0" lvl="1" indent="-228600" algn="l" rtl="0">
              <a:lnSpc>
                <a:spcPct val="90000"/>
              </a:lnSpc>
              <a:spcBef>
                <a:spcPts val="400"/>
              </a:spcBef>
              <a:spcAft>
                <a:spcPts val="0"/>
              </a:spcAft>
              <a:buClr>
                <a:srgbClr val="2E7A40"/>
              </a:buClr>
              <a:buSzPts val="1500"/>
              <a:buFont typeface="Arial"/>
              <a:buNone/>
              <a:defRPr sz="15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rgbClr val="2E7A40"/>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400"/>
              </a:spcBef>
              <a:spcAft>
                <a:spcPts val="0"/>
              </a:spcAft>
              <a:buClr>
                <a:srgbClr val="2E7A40"/>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94" name="Google Shape;794;p96"/>
          <p:cNvSpPr txBox="1">
            <a:spLocks noGrp="1"/>
          </p:cNvSpPr>
          <p:nvPr>
            <p:ph type="ftr" idx="11"/>
          </p:nvPr>
        </p:nvSpPr>
        <p:spPr>
          <a:xfrm>
            <a:off x="253898" y="4767263"/>
            <a:ext cx="30861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95" name="Google Shape;795;p96"/>
          <p:cNvSpPr txBox="1">
            <a:spLocks noGrp="1"/>
          </p:cNvSpPr>
          <p:nvPr>
            <p:ph type="sldNum" idx="12"/>
          </p:nvPr>
        </p:nvSpPr>
        <p:spPr>
          <a:xfrm>
            <a:off x="8360228" y="4767263"/>
            <a:ext cx="555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796" name="Google Shape;796;p96" title="Title "/>
          <p:cNvSpPr txBox="1">
            <a:spLocks noGrp="1"/>
          </p:cNvSpPr>
          <p:nvPr>
            <p:ph type="title"/>
          </p:nvPr>
        </p:nvSpPr>
        <p:spPr>
          <a:xfrm>
            <a:off x="389008" y="156771"/>
            <a:ext cx="6249900" cy="861000"/>
          </a:xfrm>
          <a:prstGeom prst="rect">
            <a:avLst/>
          </a:prstGeom>
          <a:noFill/>
          <a:ln>
            <a:noFill/>
          </a:ln>
        </p:spPr>
        <p:txBody>
          <a:bodyPr spcFirstLastPara="1" wrap="square" lIns="68575" tIns="34275" rIns="68575" bIns="0" anchor="b" anchorCtr="0">
            <a:noAutofit/>
          </a:bodyPr>
          <a:lstStyle>
            <a:lvl1pPr lvl="0" algn="l" rtl="0">
              <a:lnSpc>
                <a:spcPct val="90000"/>
              </a:lnSpc>
              <a:spcBef>
                <a:spcPts val="0"/>
              </a:spcBef>
              <a:spcAft>
                <a:spcPts val="0"/>
              </a:spcAft>
              <a:buClr>
                <a:srgbClr val="17375E"/>
              </a:buClr>
              <a:buSzPts val="3000"/>
              <a:buFont typeface="Trebuchet MS"/>
              <a:buNone/>
              <a:defRPr sz="3000" b="1">
                <a:solidFill>
                  <a:srgbClr val="17375E"/>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797" name="Google Shape;797;p9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850332" y="0"/>
            <a:ext cx="1293668" cy="54889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07">
          <p15:clr>
            <a:srgbClr val="FBAE40"/>
          </p15:clr>
        </p15:guide>
        <p15:guide id="2" pos="2880">
          <p15:clr>
            <a:srgbClr val="FBAE40"/>
          </p15:clr>
        </p15:guide>
        <p15:guide id="3" pos="583">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eamwork Full Picture 1">
  <p:cSld name="Teamwork Full Picture 1">
    <p:spTree>
      <p:nvGrpSpPr>
        <p:cNvPr id="1" name="Shape 798"/>
        <p:cNvGrpSpPr/>
        <p:nvPr/>
      </p:nvGrpSpPr>
      <p:grpSpPr>
        <a:xfrm>
          <a:off x="0" y="0"/>
          <a:ext cx="0" cy="0"/>
          <a:chOff x="0" y="0"/>
          <a:chExt cx="0" cy="0"/>
        </a:xfrm>
      </p:grpSpPr>
      <p:sp>
        <p:nvSpPr>
          <p:cNvPr id="799" name="Google Shape;799;p97"/>
          <p:cNvSpPr/>
          <p:nvPr/>
        </p:nvSpPr>
        <p:spPr>
          <a:xfrm rot="10800000" flipH="1">
            <a:off x="0" y="-1"/>
            <a:ext cx="8810400" cy="4724400"/>
          </a:xfrm>
          <a:prstGeom prst="rtTriangle">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cxnSp>
        <p:nvCxnSpPr>
          <p:cNvPr id="800" name="Google Shape;800;p97"/>
          <p:cNvCxnSpPr/>
          <p:nvPr/>
        </p:nvCxnSpPr>
        <p:spPr>
          <a:xfrm rot="10800000" flipH="1">
            <a:off x="0" y="4008493"/>
            <a:ext cx="1771800" cy="930900"/>
          </a:xfrm>
          <a:prstGeom prst="straightConnector1">
            <a:avLst/>
          </a:prstGeom>
          <a:noFill/>
          <a:ln w="9525" cap="flat" cmpd="sng">
            <a:solidFill>
              <a:srgbClr val="7F7F7F"/>
            </a:solidFill>
            <a:prstDash val="solid"/>
            <a:miter lim="800000"/>
            <a:headEnd type="none" w="sm" len="sm"/>
            <a:tailEnd type="none" w="sm" len="sm"/>
          </a:ln>
        </p:spPr>
      </p:cxnSp>
      <p:pic>
        <p:nvPicPr>
          <p:cNvPr id="801" name="Google Shape;801;p9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67380" y="257173"/>
            <a:ext cx="7324973" cy="4653645"/>
          </a:xfrm>
          <a:prstGeom prst="rect">
            <a:avLst/>
          </a:prstGeom>
          <a:noFill/>
          <a:ln>
            <a:noFill/>
          </a:ln>
        </p:spPr>
      </p:pic>
      <p:sp>
        <p:nvSpPr>
          <p:cNvPr id="802" name="Google Shape;802;p97" title="Title "/>
          <p:cNvSpPr txBox="1">
            <a:spLocks noGrp="1"/>
          </p:cNvSpPr>
          <p:nvPr>
            <p:ph type="title"/>
          </p:nvPr>
        </p:nvSpPr>
        <p:spPr>
          <a:xfrm>
            <a:off x="269422" y="419102"/>
            <a:ext cx="4367400" cy="705000"/>
          </a:xfrm>
          <a:prstGeom prst="rect">
            <a:avLst/>
          </a:prstGeom>
          <a:solidFill>
            <a:schemeClr val="lt1">
              <a:alpha val="89800"/>
            </a:schemeClr>
          </a:solidFill>
          <a:ln>
            <a:noFill/>
          </a:ln>
        </p:spPr>
        <p:txBody>
          <a:bodyPr spcFirstLastPara="1" wrap="square" lIns="216000" tIns="34275" rIns="68575" bIns="0" anchor="ctr" anchorCtr="0">
            <a:noAutofit/>
          </a:bodyPr>
          <a:lstStyle>
            <a:lvl1pPr lvl="0" algn="l" rtl="0">
              <a:lnSpc>
                <a:spcPct val="90000"/>
              </a:lnSpc>
              <a:spcBef>
                <a:spcPts val="0"/>
              </a:spcBef>
              <a:spcAft>
                <a:spcPts val="0"/>
              </a:spcAft>
              <a:buClr>
                <a:schemeClr val="dk1"/>
              </a:buClr>
              <a:buSzPts val="2400"/>
              <a:buFont typeface="Trebuchet MS"/>
              <a:buNone/>
              <a:defRPr sz="2400" b="1">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Puzzle Full Picture 2">
  <p:cSld name="Puzzle Full Picture 2">
    <p:spTree>
      <p:nvGrpSpPr>
        <p:cNvPr id="1" name="Shape 803"/>
        <p:cNvGrpSpPr/>
        <p:nvPr/>
      </p:nvGrpSpPr>
      <p:grpSpPr>
        <a:xfrm>
          <a:off x="0" y="0"/>
          <a:ext cx="0" cy="0"/>
          <a:chOff x="0" y="0"/>
          <a:chExt cx="0" cy="0"/>
        </a:xfrm>
      </p:grpSpPr>
      <p:sp>
        <p:nvSpPr>
          <p:cNvPr id="804" name="Google Shape;804;p98"/>
          <p:cNvSpPr/>
          <p:nvPr/>
        </p:nvSpPr>
        <p:spPr>
          <a:xfrm rot="10800000" flipH="1">
            <a:off x="0" y="-1"/>
            <a:ext cx="8810400" cy="4724400"/>
          </a:xfrm>
          <a:prstGeom prst="rtTriangle">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cxnSp>
        <p:nvCxnSpPr>
          <p:cNvPr id="805" name="Google Shape;805;p98"/>
          <p:cNvCxnSpPr/>
          <p:nvPr/>
        </p:nvCxnSpPr>
        <p:spPr>
          <a:xfrm rot="10800000" flipH="1">
            <a:off x="0" y="4008493"/>
            <a:ext cx="1771800" cy="930900"/>
          </a:xfrm>
          <a:prstGeom prst="straightConnector1">
            <a:avLst/>
          </a:prstGeom>
          <a:noFill/>
          <a:ln w="9525" cap="flat" cmpd="sng">
            <a:solidFill>
              <a:srgbClr val="7F7F7F"/>
            </a:solidFill>
            <a:prstDash val="solid"/>
            <a:miter lim="800000"/>
            <a:headEnd type="none" w="sm" len="sm"/>
            <a:tailEnd type="none" w="sm" len="sm"/>
          </a:ln>
        </p:spPr>
      </p:cxnSp>
      <p:sp>
        <p:nvSpPr>
          <p:cNvPr id="806" name="Google Shape;806;p98" title="Title "/>
          <p:cNvSpPr txBox="1">
            <a:spLocks noGrp="1"/>
          </p:cNvSpPr>
          <p:nvPr>
            <p:ph type="title"/>
          </p:nvPr>
        </p:nvSpPr>
        <p:spPr>
          <a:xfrm>
            <a:off x="117319" y="63131"/>
            <a:ext cx="6040500" cy="503400"/>
          </a:xfrm>
          <a:prstGeom prst="rect">
            <a:avLst/>
          </a:prstGeom>
          <a:solidFill>
            <a:schemeClr val="lt1">
              <a:alpha val="89800"/>
            </a:schemeClr>
          </a:solidFill>
          <a:ln>
            <a:noFill/>
          </a:ln>
        </p:spPr>
        <p:txBody>
          <a:bodyPr spcFirstLastPara="1" wrap="square" lIns="216000" tIns="34275" rIns="68575" bIns="0" anchor="ctr" anchorCtr="0">
            <a:noAutofit/>
          </a:bodyPr>
          <a:lstStyle>
            <a:lvl1pPr lvl="0" algn="l" rtl="0">
              <a:lnSpc>
                <a:spcPct val="90000"/>
              </a:lnSpc>
              <a:spcBef>
                <a:spcPts val="0"/>
              </a:spcBef>
              <a:spcAft>
                <a:spcPts val="0"/>
              </a:spcAft>
              <a:buClr>
                <a:schemeClr val="dk1"/>
              </a:buClr>
              <a:buSzPts val="2400"/>
              <a:buFont typeface="Trebuchet MS"/>
              <a:buNone/>
              <a:defRPr sz="2400" b="1">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807" name="Google Shape;807;p9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234338" y="0"/>
            <a:ext cx="2909667" cy="5143500"/>
          </a:xfrm>
          <a:prstGeom prst="rect">
            <a:avLst/>
          </a:prstGeom>
          <a:noFill/>
          <a:ln>
            <a:noFill/>
          </a:ln>
        </p:spPr>
      </p:pic>
      <p:sp>
        <p:nvSpPr>
          <p:cNvPr id="808" name="Google Shape;808;p98" title="Title "/>
          <p:cNvSpPr txBox="1">
            <a:spLocks noGrp="1"/>
          </p:cNvSpPr>
          <p:nvPr>
            <p:ph type="title" idx="2"/>
          </p:nvPr>
        </p:nvSpPr>
        <p:spPr>
          <a:xfrm>
            <a:off x="117319" y="618694"/>
            <a:ext cx="6040500" cy="4459200"/>
          </a:xfrm>
          <a:prstGeom prst="rect">
            <a:avLst/>
          </a:prstGeom>
          <a:solidFill>
            <a:schemeClr val="lt1">
              <a:alpha val="89800"/>
            </a:schemeClr>
          </a:solidFill>
          <a:ln>
            <a:noFill/>
          </a:ln>
        </p:spPr>
        <p:txBody>
          <a:bodyPr spcFirstLastPara="1" wrap="square" lIns="216000" tIns="34275" rIns="68575" bIns="0" anchor="ctr" anchorCtr="0">
            <a:noAutofit/>
          </a:bodyPr>
          <a:lstStyle>
            <a:lvl1pPr lvl="0" algn="l" rtl="0">
              <a:lnSpc>
                <a:spcPct val="90000"/>
              </a:lnSpc>
              <a:spcBef>
                <a:spcPts val="0"/>
              </a:spcBef>
              <a:spcAft>
                <a:spcPts val="0"/>
              </a:spcAft>
              <a:buClr>
                <a:schemeClr val="dk1"/>
              </a:buClr>
              <a:buSzPts val="1900"/>
              <a:buFont typeface="Trebuchet MS"/>
              <a:buChar char="●"/>
              <a:defRPr sz="1900" b="1">
                <a:solidFill>
                  <a:schemeClr val="dk1"/>
                </a:solidFill>
              </a:defRPr>
            </a:lvl1pPr>
            <a:lvl2pPr lvl="1" rtl="0">
              <a:spcBef>
                <a:spcPts val="0"/>
              </a:spcBef>
              <a:spcAft>
                <a:spcPts val="0"/>
              </a:spcAft>
              <a:buSzPts val="1100"/>
              <a:buChar char="○"/>
              <a:defRPr/>
            </a:lvl2pPr>
            <a:lvl3pPr lvl="2" rtl="0">
              <a:spcBef>
                <a:spcPts val="0"/>
              </a:spcBef>
              <a:spcAft>
                <a:spcPts val="0"/>
              </a:spcAft>
              <a:buSzPts val="1100"/>
              <a:buChar char="■"/>
              <a:defRPr/>
            </a:lvl3pPr>
            <a:lvl4pPr lvl="3" rtl="0">
              <a:spcBef>
                <a:spcPts val="0"/>
              </a:spcBef>
              <a:spcAft>
                <a:spcPts val="0"/>
              </a:spcAft>
              <a:buSzPts val="1100"/>
              <a:buChar char="●"/>
              <a:defRPr/>
            </a:lvl4pPr>
            <a:lvl5pPr lvl="4" rtl="0">
              <a:spcBef>
                <a:spcPts val="0"/>
              </a:spcBef>
              <a:spcAft>
                <a:spcPts val="0"/>
              </a:spcAft>
              <a:buSzPts val="1100"/>
              <a:buChar char="○"/>
              <a:defRPr/>
            </a:lvl5pPr>
            <a:lvl6pPr lvl="5" rtl="0">
              <a:spcBef>
                <a:spcPts val="0"/>
              </a:spcBef>
              <a:spcAft>
                <a:spcPts val="0"/>
              </a:spcAft>
              <a:buSzPts val="1100"/>
              <a:buChar char="■"/>
              <a:defRPr/>
            </a:lvl6pPr>
            <a:lvl7pPr lvl="6" rtl="0">
              <a:spcBef>
                <a:spcPts val="0"/>
              </a:spcBef>
              <a:spcAft>
                <a:spcPts val="0"/>
              </a:spcAft>
              <a:buSzPts val="1100"/>
              <a:buChar char="●"/>
              <a:defRPr/>
            </a:lvl7pPr>
            <a:lvl8pPr lvl="7" rtl="0">
              <a:spcBef>
                <a:spcPts val="0"/>
              </a:spcBef>
              <a:spcAft>
                <a:spcPts val="0"/>
              </a:spcAft>
              <a:buSzPts val="1100"/>
              <a:buChar char="○"/>
              <a:defRPr/>
            </a:lvl8pPr>
            <a:lvl9pPr lvl="8" rtl="0">
              <a:spcBef>
                <a:spcPts val="0"/>
              </a:spcBef>
              <a:spcAft>
                <a:spcPts val="0"/>
              </a:spcAft>
              <a:buSzPts val="1100"/>
              <a:buChar char="■"/>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Conflict Funny Full Picture 3">
  <p:cSld name="Conflict Funny Full Picture 3">
    <p:spTree>
      <p:nvGrpSpPr>
        <p:cNvPr id="1" name="Shape 809"/>
        <p:cNvGrpSpPr/>
        <p:nvPr/>
      </p:nvGrpSpPr>
      <p:grpSpPr>
        <a:xfrm>
          <a:off x="0" y="0"/>
          <a:ext cx="0" cy="0"/>
          <a:chOff x="0" y="0"/>
          <a:chExt cx="0" cy="0"/>
        </a:xfrm>
      </p:grpSpPr>
      <p:sp>
        <p:nvSpPr>
          <p:cNvPr id="810" name="Google Shape;810;p99"/>
          <p:cNvSpPr/>
          <p:nvPr/>
        </p:nvSpPr>
        <p:spPr>
          <a:xfrm rot="10800000" flipH="1">
            <a:off x="0" y="-1"/>
            <a:ext cx="8810400" cy="4724400"/>
          </a:xfrm>
          <a:prstGeom prst="rtTriangle">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cxnSp>
        <p:nvCxnSpPr>
          <p:cNvPr id="811" name="Google Shape;811;p99"/>
          <p:cNvCxnSpPr/>
          <p:nvPr/>
        </p:nvCxnSpPr>
        <p:spPr>
          <a:xfrm rot="10800000" flipH="1">
            <a:off x="0" y="4008493"/>
            <a:ext cx="1771800" cy="930900"/>
          </a:xfrm>
          <a:prstGeom prst="straightConnector1">
            <a:avLst/>
          </a:prstGeom>
          <a:noFill/>
          <a:ln w="9525" cap="flat" cmpd="sng">
            <a:solidFill>
              <a:srgbClr val="7F7F7F"/>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Conflict/Stress Serious Full Picture 4">
  <p:cSld name="Conflict/Stress Serious Full Picture 4">
    <p:spTree>
      <p:nvGrpSpPr>
        <p:cNvPr id="1" name="Shape 812"/>
        <p:cNvGrpSpPr/>
        <p:nvPr/>
      </p:nvGrpSpPr>
      <p:grpSpPr>
        <a:xfrm>
          <a:off x="0" y="0"/>
          <a:ext cx="0" cy="0"/>
          <a:chOff x="0" y="0"/>
          <a:chExt cx="0" cy="0"/>
        </a:xfrm>
      </p:grpSpPr>
      <p:sp>
        <p:nvSpPr>
          <p:cNvPr id="813" name="Google Shape;813;p100"/>
          <p:cNvSpPr/>
          <p:nvPr/>
        </p:nvSpPr>
        <p:spPr>
          <a:xfrm rot="10800000" flipH="1">
            <a:off x="0" y="-1"/>
            <a:ext cx="8810400" cy="4724400"/>
          </a:xfrm>
          <a:prstGeom prst="rtTriangle">
            <a:avLst/>
          </a:prstGeom>
          <a:solidFill>
            <a:srgbClr val="C0C0C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cxnSp>
        <p:nvCxnSpPr>
          <p:cNvPr id="814" name="Google Shape;814;p100"/>
          <p:cNvCxnSpPr/>
          <p:nvPr/>
        </p:nvCxnSpPr>
        <p:spPr>
          <a:xfrm rot="10800000" flipH="1">
            <a:off x="0" y="4008493"/>
            <a:ext cx="1771800" cy="930900"/>
          </a:xfrm>
          <a:prstGeom prst="straightConnector1">
            <a:avLst/>
          </a:prstGeom>
          <a:noFill/>
          <a:ln w="9525" cap="flat" cmpd="sng">
            <a:solidFill>
              <a:srgbClr val="7F7F7F"/>
            </a:solidFill>
            <a:prstDash val="solid"/>
            <a:miter lim="800000"/>
            <a:headEnd type="none" w="sm" len="sm"/>
            <a:tailEnd type="none" w="sm" len="sm"/>
          </a:ln>
        </p:spPr>
      </p:cxnSp>
      <p:pic>
        <p:nvPicPr>
          <p:cNvPr id="815" name="Google Shape;815;p10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051022" y="285749"/>
            <a:ext cx="6976977" cy="4653644"/>
          </a:xfrm>
          <a:prstGeom prst="rect">
            <a:avLst/>
          </a:prstGeom>
          <a:noFill/>
          <a:ln>
            <a:noFill/>
          </a:ln>
        </p:spPr>
      </p:pic>
      <p:sp>
        <p:nvSpPr>
          <p:cNvPr id="816" name="Google Shape;816;p100" title="Title "/>
          <p:cNvSpPr txBox="1">
            <a:spLocks noGrp="1"/>
          </p:cNvSpPr>
          <p:nvPr>
            <p:ph type="title"/>
          </p:nvPr>
        </p:nvSpPr>
        <p:spPr>
          <a:xfrm>
            <a:off x="189160" y="379426"/>
            <a:ext cx="1785900" cy="989400"/>
          </a:xfrm>
          <a:prstGeom prst="rect">
            <a:avLst/>
          </a:prstGeom>
          <a:solidFill>
            <a:srgbClr val="953735">
              <a:alpha val="89800"/>
            </a:srgbClr>
          </a:solidFill>
          <a:ln>
            <a:noFill/>
          </a:ln>
        </p:spPr>
        <p:txBody>
          <a:bodyPr spcFirstLastPara="1" wrap="square" lIns="216000" tIns="34275" rIns="68575" bIns="0" anchor="ctr" anchorCtr="0">
            <a:noAutofit/>
          </a:bodyPr>
          <a:lstStyle>
            <a:lvl1pPr lvl="0" algn="l" rtl="0">
              <a:lnSpc>
                <a:spcPct val="90000"/>
              </a:lnSpc>
              <a:spcBef>
                <a:spcPts val="0"/>
              </a:spcBef>
              <a:spcAft>
                <a:spcPts val="0"/>
              </a:spcAft>
              <a:buClr>
                <a:schemeClr val="lt1"/>
              </a:buClr>
              <a:buSzPts val="2400"/>
              <a:buFont typeface="Trebuchet MS"/>
              <a:buNone/>
              <a:defRPr sz="2400" b="1">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Seasons/Phases Full Picture 5">
  <p:cSld name="Seasons/Phases Full Picture 5">
    <p:spTree>
      <p:nvGrpSpPr>
        <p:cNvPr id="1" name="Shape 817"/>
        <p:cNvGrpSpPr/>
        <p:nvPr/>
      </p:nvGrpSpPr>
      <p:grpSpPr>
        <a:xfrm>
          <a:off x="0" y="0"/>
          <a:ext cx="0" cy="0"/>
          <a:chOff x="0" y="0"/>
          <a:chExt cx="0" cy="0"/>
        </a:xfrm>
      </p:grpSpPr>
      <p:sp>
        <p:nvSpPr>
          <p:cNvPr id="818" name="Google Shape;818;p101"/>
          <p:cNvSpPr/>
          <p:nvPr/>
        </p:nvSpPr>
        <p:spPr>
          <a:xfrm rot="10800000" flipH="1">
            <a:off x="0" y="-1"/>
            <a:ext cx="8810400" cy="4724400"/>
          </a:xfrm>
          <a:prstGeom prst="rtTriangle">
            <a:avLst/>
          </a:prstGeom>
          <a:solidFill>
            <a:srgbClr val="C0C0C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cxnSp>
        <p:nvCxnSpPr>
          <p:cNvPr id="819" name="Google Shape;819;p101"/>
          <p:cNvCxnSpPr/>
          <p:nvPr/>
        </p:nvCxnSpPr>
        <p:spPr>
          <a:xfrm rot="10800000" flipH="1">
            <a:off x="0" y="4008493"/>
            <a:ext cx="1771800" cy="930900"/>
          </a:xfrm>
          <a:prstGeom prst="straightConnector1">
            <a:avLst/>
          </a:prstGeom>
          <a:noFill/>
          <a:ln w="9525" cap="flat" cmpd="sng">
            <a:solidFill>
              <a:srgbClr val="7F7F7F"/>
            </a:solidFill>
            <a:prstDash val="solid"/>
            <a:miter lim="800000"/>
            <a:headEnd type="none" w="sm" len="sm"/>
            <a:tailEnd type="none" w="sm" len="sm"/>
          </a:ln>
        </p:spPr>
      </p:cxnSp>
      <p:pic>
        <p:nvPicPr>
          <p:cNvPr id="820" name="Google Shape;820;p10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42826" y="938430"/>
            <a:ext cx="7324972" cy="3874912"/>
          </a:xfrm>
          <a:prstGeom prst="rect">
            <a:avLst/>
          </a:prstGeom>
          <a:noFill/>
          <a:ln>
            <a:noFill/>
          </a:ln>
        </p:spPr>
      </p:pic>
      <p:sp>
        <p:nvSpPr>
          <p:cNvPr id="821" name="Google Shape;821;p101" title="Title "/>
          <p:cNvSpPr txBox="1">
            <a:spLocks noGrp="1"/>
          </p:cNvSpPr>
          <p:nvPr>
            <p:ph type="title"/>
          </p:nvPr>
        </p:nvSpPr>
        <p:spPr>
          <a:xfrm>
            <a:off x="742826" y="118710"/>
            <a:ext cx="4367400" cy="705000"/>
          </a:xfrm>
          <a:prstGeom prst="rect">
            <a:avLst/>
          </a:prstGeom>
          <a:solidFill>
            <a:schemeClr val="lt1">
              <a:alpha val="89800"/>
            </a:schemeClr>
          </a:solidFill>
          <a:ln>
            <a:noFill/>
          </a:ln>
        </p:spPr>
        <p:txBody>
          <a:bodyPr spcFirstLastPara="1" wrap="square" lIns="216000" tIns="34275" rIns="68575" bIns="0" anchor="ctr" anchorCtr="0">
            <a:noAutofit/>
          </a:bodyPr>
          <a:lstStyle>
            <a:lvl1pPr lvl="0" algn="l" rtl="0">
              <a:lnSpc>
                <a:spcPct val="90000"/>
              </a:lnSpc>
              <a:spcBef>
                <a:spcPts val="0"/>
              </a:spcBef>
              <a:spcAft>
                <a:spcPts val="0"/>
              </a:spcAft>
              <a:buClr>
                <a:schemeClr val="dk1"/>
              </a:buClr>
              <a:buSzPts val="2400"/>
              <a:buFont typeface="Trebuchet MS"/>
              <a:buNone/>
              <a:defRPr sz="2400" b="1">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Streamlining Full Picture 6">
  <p:cSld name="Streamlining Full Picture 6">
    <p:spTree>
      <p:nvGrpSpPr>
        <p:cNvPr id="1" name="Shape 822"/>
        <p:cNvGrpSpPr/>
        <p:nvPr/>
      </p:nvGrpSpPr>
      <p:grpSpPr>
        <a:xfrm>
          <a:off x="0" y="0"/>
          <a:ext cx="0" cy="0"/>
          <a:chOff x="0" y="0"/>
          <a:chExt cx="0" cy="0"/>
        </a:xfrm>
      </p:grpSpPr>
      <p:sp>
        <p:nvSpPr>
          <p:cNvPr id="823" name="Google Shape;823;p102"/>
          <p:cNvSpPr/>
          <p:nvPr/>
        </p:nvSpPr>
        <p:spPr>
          <a:xfrm rot="10800000" flipH="1">
            <a:off x="0" y="2"/>
            <a:ext cx="8810400" cy="4724400"/>
          </a:xfrm>
          <a:prstGeom prst="rtTriangle">
            <a:avLst/>
          </a:prstGeom>
          <a:solidFill>
            <a:srgbClr val="1737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cxnSp>
        <p:nvCxnSpPr>
          <p:cNvPr id="824" name="Google Shape;824;p102"/>
          <p:cNvCxnSpPr/>
          <p:nvPr/>
        </p:nvCxnSpPr>
        <p:spPr>
          <a:xfrm rot="10800000" flipH="1">
            <a:off x="0" y="4008493"/>
            <a:ext cx="1771800" cy="930900"/>
          </a:xfrm>
          <a:prstGeom prst="straightConnector1">
            <a:avLst/>
          </a:prstGeom>
          <a:noFill/>
          <a:ln w="9525" cap="flat" cmpd="sng">
            <a:solidFill>
              <a:srgbClr val="7F7F7F"/>
            </a:solidFill>
            <a:prstDash val="solid"/>
            <a:miter lim="800000"/>
            <a:headEnd type="none" w="sm" len="sm"/>
            <a:tailEnd type="none" w="sm" len="sm"/>
          </a:ln>
        </p:spPr>
      </p:cxnSp>
      <p:sp>
        <p:nvSpPr>
          <p:cNvPr id="825" name="Google Shape;825;p102" title="Title "/>
          <p:cNvSpPr txBox="1">
            <a:spLocks noGrp="1"/>
          </p:cNvSpPr>
          <p:nvPr>
            <p:ph type="title"/>
          </p:nvPr>
        </p:nvSpPr>
        <p:spPr>
          <a:xfrm>
            <a:off x="983797" y="564834"/>
            <a:ext cx="4367400" cy="705000"/>
          </a:xfrm>
          <a:prstGeom prst="rect">
            <a:avLst/>
          </a:prstGeom>
          <a:solidFill>
            <a:schemeClr val="lt1">
              <a:alpha val="89800"/>
            </a:schemeClr>
          </a:solidFill>
          <a:ln>
            <a:noFill/>
          </a:ln>
        </p:spPr>
        <p:txBody>
          <a:bodyPr spcFirstLastPara="1" wrap="square" lIns="216000" tIns="34275" rIns="68575" bIns="0" anchor="ctr" anchorCtr="0">
            <a:noAutofit/>
          </a:bodyPr>
          <a:lstStyle>
            <a:lvl1pPr lvl="0" algn="l" rtl="0">
              <a:lnSpc>
                <a:spcPct val="90000"/>
              </a:lnSpc>
              <a:spcBef>
                <a:spcPts val="0"/>
              </a:spcBef>
              <a:spcAft>
                <a:spcPts val="0"/>
              </a:spcAft>
              <a:buClr>
                <a:schemeClr val="dk1"/>
              </a:buClr>
              <a:buSzPts val="2400"/>
              <a:buFont typeface="Trebuchet MS"/>
              <a:buNone/>
              <a:defRPr sz="2400" b="1">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Urban Flag Full Picture 7">
  <p:cSld name="Urban Flag Full Picture 7">
    <p:spTree>
      <p:nvGrpSpPr>
        <p:cNvPr id="1" name="Shape 826"/>
        <p:cNvGrpSpPr/>
        <p:nvPr/>
      </p:nvGrpSpPr>
      <p:grpSpPr>
        <a:xfrm>
          <a:off x="0" y="0"/>
          <a:ext cx="0" cy="0"/>
          <a:chOff x="0" y="0"/>
          <a:chExt cx="0" cy="0"/>
        </a:xfrm>
      </p:grpSpPr>
      <p:sp>
        <p:nvSpPr>
          <p:cNvPr id="827" name="Google Shape;827;p103"/>
          <p:cNvSpPr/>
          <p:nvPr/>
        </p:nvSpPr>
        <p:spPr>
          <a:xfrm rot="10800000" flipH="1">
            <a:off x="0" y="-1"/>
            <a:ext cx="8810400" cy="4724400"/>
          </a:xfrm>
          <a:prstGeom prst="rtTriangle">
            <a:avLst/>
          </a:prstGeom>
          <a:solidFill>
            <a:srgbClr val="FED65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cxnSp>
        <p:nvCxnSpPr>
          <p:cNvPr id="828" name="Google Shape;828;p103"/>
          <p:cNvCxnSpPr/>
          <p:nvPr/>
        </p:nvCxnSpPr>
        <p:spPr>
          <a:xfrm rot="10800000" flipH="1">
            <a:off x="0" y="4008493"/>
            <a:ext cx="1771800" cy="930900"/>
          </a:xfrm>
          <a:prstGeom prst="straightConnector1">
            <a:avLst/>
          </a:prstGeom>
          <a:noFill/>
          <a:ln w="9525" cap="flat" cmpd="sng">
            <a:solidFill>
              <a:srgbClr val="7F7F7F"/>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208.xml"/><Relationship Id="rId18" Type="http://schemas.openxmlformats.org/officeDocument/2006/relationships/slideLayout" Target="../slideLayouts/slideLayout213.xml"/><Relationship Id="rId26" Type="http://schemas.openxmlformats.org/officeDocument/2006/relationships/slideLayout" Target="../slideLayouts/slideLayout221.xml"/><Relationship Id="rId3" Type="http://schemas.openxmlformats.org/officeDocument/2006/relationships/slideLayout" Target="../slideLayouts/slideLayout198.xml"/><Relationship Id="rId21" Type="http://schemas.openxmlformats.org/officeDocument/2006/relationships/slideLayout" Target="../slideLayouts/slideLayout216.xml"/><Relationship Id="rId34" Type="http://schemas.openxmlformats.org/officeDocument/2006/relationships/theme" Target="../theme/theme10.xml"/><Relationship Id="rId7" Type="http://schemas.openxmlformats.org/officeDocument/2006/relationships/slideLayout" Target="../slideLayouts/slideLayout202.xml"/><Relationship Id="rId12" Type="http://schemas.openxmlformats.org/officeDocument/2006/relationships/slideLayout" Target="../slideLayouts/slideLayout207.xml"/><Relationship Id="rId17" Type="http://schemas.openxmlformats.org/officeDocument/2006/relationships/slideLayout" Target="../slideLayouts/slideLayout212.xml"/><Relationship Id="rId25" Type="http://schemas.openxmlformats.org/officeDocument/2006/relationships/slideLayout" Target="../slideLayouts/slideLayout220.xml"/><Relationship Id="rId33" Type="http://schemas.openxmlformats.org/officeDocument/2006/relationships/slideLayout" Target="../slideLayouts/slideLayout228.xml"/><Relationship Id="rId2" Type="http://schemas.openxmlformats.org/officeDocument/2006/relationships/slideLayout" Target="../slideLayouts/slideLayout197.xml"/><Relationship Id="rId16" Type="http://schemas.openxmlformats.org/officeDocument/2006/relationships/slideLayout" Target="../slideLayouts/slideLayout211.xml"/><Relationship Id="rId20" Type="http://schemas.openxmlformats.org/officeDocument/2006/relationships/slideLayout" Target="../slideLayouts/slideLayout215.xml"/><Relationship Id="rId29" Type="http://schemas.openxmlformats.org/officeDocument/2006/relationships/slideLayout" Target="../slideLayouts/slideLayout224.xml"/><Relationship Id="rId1" Type="http://schemas.openxmlformats.org/officeDocument/2006/relationships/slideLayout" Target="../slideLayouts/slideLayout196.xml"/><Relationship Id="rId6" Type="http://schemas.openxmlformats.org/officeDocument/2006/relationships/slideLayout" Target="../slideLayouts/slideLayout201.xml"/><Relationship Id="rId11" Type="http://schemas.openxmlformats.org/officeDocument/2006/relationships/slideLayout" Target="../slideLayouts/slideLayout206.xml"/><Relationship Id="rId24" Type="http://schemas.openxmlformats.org/officeDocument/2006/relationships/slideLayout" Target="../slideLayouts/slideLayout219.xml"/><Relationship Id="rId32" Type="http://schemas.openxmlformats.org/officeDocument/2006/relationships/slideLayout" Target="../slideLayouts/slideLayout227.xml"/><Relationship Id="rId5" Type="http://schemas.openxmlformats.org/officeDocument/2006/relationships/slideLayout" Target="../slideLayouts/slideLayout200.xml"/><Relationship Id="rId15" Type="http://schemas.openxmlformats.org/officeDocument/2006/relationships/slideLayout" Target="../slideLayouts/slideLayout210.xml"/><Relationship Id="rId23" Type="http://schemas.openxmlformats.org/officeDocument/2006/relationships/slideLayout" Target="../slideLayouts/slideLayout218.xml"/><Relationship Id="rId28" Type="http://schemas.openxmlformats.org/officeDocument/2006/relationships/slideLayout" Target="../slideLayouts/slideLayout223.xml"/><Relationship Id="rId10" Type="http://schemas.openxmlformats.org/officeDocument/2006/relationships/slideLayout" Target="../slideLayouts/slideLayout205.xml"/><Relationship Id="rId19" Type="http://schemas.openxmlformats.org/officeDocument/2006/relationships/slideLayout" Target="../slideLayouts/slideLayout214.xml"/><Relationship Id="rId31" Type="http://schemas.openxmlformats.org/officeDocument/2006/relationships/slideLayout" Target="../slideLayouts/slideLayout226.xml"/><Relationship Id="rId4" Type="http://schemas.openxmlformats.org/officeDocument/2006/relationships/slideLayout" Target="../slideLayouts/slideLayout199.xml"/><Relationship Id="rId9" Type="http://schemas.openxmlformats.org/officeDocument/2006/relationships/slideLayout" Target="../slideLayouts/slideLayout204.xml"/><Relationship Id="rId14" Type="http://schemas.openxmlformats.org/officeDocument/2006/relationships/slideLayout" Target="../slideLayouts/slideLayout209.xml"/><Relationship Id="rId22" Type="http://schemas.openxmlformats.org/officeDocument/2006/relationships/slideLayout" Target="../slideLayouts/slideLayout217.xml"/><Relationship Id="rId27" Type="http://schemas.openxmlformats.org/officeDocument/2006/relationships/slideLayout" Target="../slideLayouts/slideLayout222.xml"/><Relationship Id="rId30" Type="http://schemas.openxmlformats.org/officeDocument/2006/relationships/slideLayout" Target="../slideLayouts/slideLayout225.xml"/><Relationship Id="rId8" Type="http://schemas.openxmlformats.org/officeDocument/2006/relationships/slideLayout" Target="../slideLayouts/slideLayout20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21" Type="http://schemas.openxmlformats.org/officeDocument/2006/relationships/slideLayout" Target="../slideLayouts/slideLayout62.xml"/><Relationship Id="rId34" Type="http://schemas.openxmlformats.org/officeDocument/2006/relationships/slideLayout" Target="../slideLayouts/slideLayout75.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33" Type="http://schemas.openxmlformats.org/officeDocument/2006/relationships/slideLayout" Target="../slideLayouts/slideLayout74.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29" Type="http://schemas.openxmlformats.org/officeDocument/2006/relationships/slideLayout" Target="../slideLayouts/slideLayout70.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slideLayout" Target="../slideLayouts/slideLayout73.xml"/><Relationship Id="rId37" Type="http://schemas.openxmlformats.org/officeDocument/2006/relationships/theme" Target="../theme/theme3.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36" Type="http://schemas.openxmlformats.org/officeDocument/2006/relationships/slideLayout" Target="../slideLayouts/slideLayout77.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slideLayout" Target="../slideLayouts/slideLayout72.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slideLayout" Target="../slideLayouts/slideLayout71.xml"/><Relationship Id="rId35" Type="http://schemas.openxmlformats.org/officeDocument/2006/relationships/slideLayout" Target="../slideLayouts/slideLayout76.xml"/><Relationship Id="rId8" Type="http://schemas.openxmlformats.org/officeDocument/2006/relationships/slideLayout" Target="../slideLayouts/slideLayout49.xml"/><Relationship Id="rId3"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90.xml"/><Relationship Id="rId18" Type="http://schemas.openxmlformats.org/officeDocument/2006/relationships/slideLayout" Target="../slideLayouts/slideLayout95.xml"/><Relationship Id="rId26" Type="http://schemas.openxmlformats.org/officeDocument/2006/relationships/slideLayout" Target="../slideLayouts/slideLayout103.xml"/><Relationship Id="rId21" Type="http://schemas.openxmlformats.org/officeDocument/2006/relationships/slideLayout" Target="../slideLayouts/slideLayout98.xml"/><Relationship Id="rId34" Type="http://schemas.openxmlformats.org/officeDocument/2006/relationships/slideLayout" Target="../slideLayouts/slideLayout111.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5" Type="http://schemas.openxmlformats.org/officeDocument/2006/relationships/slideLayout" Target="../slideLayouts/slideLayout102.xml"/><Relationship Id="rId33" Type="http://schemas.openxmlformats.org/officeDocument/2006/relationships/slideLayout" Target="../slideLayouts/slideLayout110.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20" Type="http://schemas.openxmlformats.org/officeDocument/2006/relationships/slideLayout" Target="../slideLayouts/slideLayout97.xml"/><Relationship Id="rId29" Type="http://schemas.openxmlformats.org/officeDocument/2006/relationships/slideLayout" Target="../slideLayouts/slideLayout106.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24" Type="http://schemas.openxmlformats.org/officeDocument/2006/relationships/slideLayout" Target="../slideLayouts/slideLayout101.xml"/><Relationship Id="rId32" Type="http://schemas.openxmlformats.org/officeDocument/2006/relationships/slideLayout" Target="../slideLayouts/slideLayout109.xml"/><Relationship Id="rId37" Type="http://schemas.openxmlformats.org/officeDocument/2006/relationships/theme" Target="../theme/theme4.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23" Type="http://schemas.openxmlformats.org/officeDocument/2006/relationships/slideLayout" Target="../slideLayouts/slideLayout100.xml"/><Relationship Id="rId28" Type="http://schemas.openxmlformats.org/officeDocument/2006/relationships/slideLayout" Target="../slideLayouts/slideLayout105.xml"/><Relationship Id="rId36" Type="http://schemas.openxmlformats.org/officeDocument/2006/relationships/slideLayout" Target="../slideLayouts/slideLayout113.xml"/><Relationship Id="rId10" Type="http://schemas.openxmlformats.org/officeDocument/2006/relationships/slideLayout" Target="../slideLayouts/slideLayout87.xml"/><Relationship Id="rId19" Type="http://schemas.openxmlformats.org/officeDocument/2006/relationships/slideLayout" Target="../slideLayouts/slideLayout96.xml"/><Relationship Id="rId31" Type="http://schemas.openxmlformats.org/officeDocument/2006/relationships/slideLayout" Target="../slideLayouts/slideLayout108.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 Id="rId22" Type="http://schemas.openxmlformats.org/officeDocument/2006/relationships/slideLayout" Target="../slideLayouts/slideLayout99.xml"/><Relationship Id="rId27" Type="http://schemas.openxmlformats.org/officeDocument/2006/relationships/slideLayout" Target="../slideLayouts/slideLayout104.xml"/><Relationship Id="rId30" Type="http://schemas.openxmlformats.org/officeDocument/2006/relationships/slideLayout" Target="../slideLayouts/slideLayout107.xml"/><Relationship Id="rId35" Type="http://schemas.openxmlformats.org/officeDocument/2006/relationships/slideLayout" Target="../slideLayouts/slideLayout112.xml"/><Relationship Id="rId8" Type="http://schemas.openxmlformats.org/officeDocument/2006/relationships/slideLayout" Target="../slideLayouts/slideLayout85.xml"/><Relationship Id="rId3" Type="http://schemas.openxmlformats.org/officeDocument/2006/relationships/slideLayout" Target="../slideLayouts/slideLayout8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18" Type="http://schemas.openxmlformats.org/officeDocument/2006/relationships/slideLayout" Target="../slideLayouts/slideLayout131.xml"/><Relationship Id="rId3" Type="http://schemas.openxmlformats.org/officeDocument/2006/relationships/slideLayout" Target="../slideLayouts/slideLayout116.xml"/><Relationship Id="rId21" Type="http://schemas.openxmlformats.org/officeDocument/2006/relationships/slideLayout" Target="../slideLayouts/slideLayout134.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17" Type="http://schemas.openxmlformats.org/officeDocument/2006/relationships/slideLayout" Target="../slideLayouts/slideLayout130.xml"/><Relationship Id="rId25" Type="http://schemas.openxmlformats.org/officeDocument/2006/relationships/theme" Target="../theme/theme5.xml"/><Relationship Id="rId2" Type="http://schemas.openxmlformats.org/officeDocument/2006/relationships/slideLayout" Target="../slideLayouts/slideLayout115.xml"/><Relationship Id="rId16" Type="http://schemas.openxmlformats.org/officeDocument/2006/relationships/slideLayout" Target="../slideLayouts/slideLayout129.xml"/><Relationship Id="rId20" Type="http://schemas.openxmlformats.org/officeDocument/2006/relationships/slideLayout" Target="../slideLayouts/slideLayout133.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24" Type="http://schemas.openxmlformats.org/officeDocument/2006/relationships/slideLayout" Target="../slideLayouts/slideLayout137.xml"/><Relationship Id="rId5" Type="http://schemas.openxmlformats.org/officeDocument/2006/relationships/slideLayout" Target="../slideLayouts/slideLayout118.xml"/><Relationship Id="rId15" Type="http://schemas.openxmlformats.org/officeDocument/2006/relationships/slideLayout" Target="../slideLayouts/slideLayout128.xml"/><Relationship Id="rId23" Type="http://schemas.openxmlformats.org/officeDocument/2006/relationships/slideLayout" Target="../slideLayouts/slideLayout136.xml"/><Relationship Id="rId10" Type="http://schemas.openxmlformats.org/officeDocument/2006/relationships/slideLayout" Target="../slideLayouts/slideLayout123.xml"/><Relationship Id="rId19" Type="http://schemas.openxmlformats.org/officeDocument/2006/relationships/slideLayout" Target="../slideLayouts/slideLayout132.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slideLayout" Target="../slideLayouts/slideLayout127.xml"/><Relationship Id="rId22" Type="http://schemas.openxmlformats.org/officeDocument/2006/relationships/slideLayout" Target="../slideLayouts/slideLayout13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image" Target="../media/image50.png"/><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theme" Target="../theme/theme6.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56.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theme" Target="../theme/theme7.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67.xml"/><Relationship Id="rId13" Type="http://schemas.openxmlformats.org/officeDocument/2006/relationships/slideLayout" Target="../slideLayouts/slideLayout172.xml"/><Relationship Id="rId18" Type="http://schemas.openxmlformats.org/officeDocument/2006/relationships/slideLayout" Target="../slideLayouts/slideLayout177.xml"/><Relationship Id="rId26" Type="http://schemas.openxmlformats.org/officeDocument/2006/relationships/theme" Target="../theme/theme8.xml"/><Relationship Id="rId3" Type="http://schemas.openxmlformats.org/officeDocument/2006/relationships/slideLayout" Target="../slideLayouts/slideLayout162.xml"/><Relationship Id="rId21" Type="http://schemas.openxmlformats.org/officeDocument/2006/relationships/slideLayout" Target="../slideLayouts/slideLayout180.xml"/><Relationship Id="rId7" Type="http://schemas.openxmlformats.org/officeDocument/2006/relationships/slideLayout" Target="../slideLayouts/slideLayout166.xml"/><Relationship Id="rId12" Type="http://schemas.openxmlformats.org/officeDocument/2006/relationships/slideLayout" Target="../slideLayouts/slideLayout171.xml"/><Relationship Id="rId17" Type="http://schemas.openxmlformats.org/officeDocument/2006/relationships/slideLayout" Target="../slideLayouts/slideLayout176.xml"/><Relationship Id="rId25" Type="http://schemas.openxmlformats.org/officeDocument/2006/relationships/slideLayout" Target="../slideLayouts/slideLayout184.xml"/><Relationship Id="rId2" Type="http://schemas.openxmlformats.org/officeDocument/2006/relationships/slideLayout" Target="../slideLayouts/slideLayout161.xml"/><Relationship Id="rId16" Type="http://schemas.openxmlformats.org/officeDocument/2006/relationships/slideLayout" Target="../slideLayouts/slideLayout175.xml"/><Relationship Id="rId20" Type="http://schemas.openxmlformats.org/officeDocument/2006/relationships/slideLayout" Target="../slideLayouts/slideLayout179.xml"/><Relationship Id="rId1" Type="http://schemas.openxmlformats.org/officeDocument/2006/relationships/slideLayout" Target="../slideLayouts/slideLayout160.xml"/><Relationship Id="rId6" Type="http://schemas.openxmlformats.org/officeDocument/2006/relationships/slideLayout" Target="../slideLayouts/slideLayout165.xml"/><Relationship Id="rId11" Type="http://schemas.openxmlformats.org/officeDocument/2006/relationships/slideLayout" Target="../slideLayouts/slideLayout170.xml"/><Relationship Id="rId24" Type="http://schemas.openxmlformats.org/officeDocument/2006/relationships/slideLayout" Target="../slideLayouts/slideLayout183.xml"/><Relationship Id="rId5" Type="http://schemas.openxmlformats.org/officeDocument/2006/relationships/slideLayout" Target="../slideLayouts/slideLayout164.xml"/><Relationship Id="rId15" Type="http://schemas.openxmlformats.org/officeDocument/2006/relationships/slideLayout" Target="../slideLayouts/slideLayout174.xml"/><Relationship Id="rId23" Type="http://schemas.openxmlformats.org/officeDocument/2006/relationships/slideLayout" Target="../slideLayouts/slideLayout182.xml"/><Relationship Id="rId10" Type="http://schemas.openxmlformats.org/officeDocument/2006/relationships/slideLayout" Target="../slideLayouts/slideLayout169.xml"/><Relationship Id="rId19" Type="http://schemas.openxmlformats.org/officeDocument/2006/relationships/slideLayout" Target="../slideLayouts/slideLayout178.xml"/><Relationship Id="rId4" Type="http://schemas.openxmlformats.org/officeDocument/2006/relationships/slideLayout" Target="../slideLayouts/slideLayout163.xml"/><Relationship Id="rId9" Type="http://schemas.openxmlformats.org/officeDocument/2006/relationships/slideLayout" Target="../slideLayouts/slideLayout168.xml"/><Relationship Id="rId14" Type="http://schemas.openxmlformats.org/officeDocument/2006/relationships/slideLayout" Target="../slideLayouts/slideLayout173.xml"/><Relationship Id="rId22" Type="http://schemas.openxmlformats.org/officeDocument/2006/relationships/slideLayout" Target="../slideLayouts/slideLayout18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92.xml"/><Relationship Id="rId3" Type="http://schemas.openxmlformats.org/officeDocument/2006/relationships/slideLayout" Target="../slideLayouts/slideLayout187.xml"/><Relationship Id="rId7" Type="http://schemas.openxmlformats.org/officeDocument/2006/relationships/slideLayout" Target="../slideLayouts/slideLayout191.xml"/><Relationship Id="rId12" Type="http://schemas.openxmlformats.org/officeDocument/2006/relationships/theme" Target="../theme/theme9.xml"/><Relationship Id="rId2" Type="http://schemas.openxmlformats.org/officeDocument/2006/relationships/slideLayout" Target="../slideLayouts/slideLayout186.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slideLayout" Target="../slideLayouts/slideLayout195.xml"/><Relationship Id="rId5" Type="http://schemas.openxmlformats.org/officeDocument/2006/relationships/slideLayout" Target="../slideLayouts/slideLayout189.xml"/><Relationship Id="rId10" Type="http://schemas.openxmlformats.org/officeDocument/2006/relationships/slideLayout" Target="../slideLayouts/slideLayout194.xml"/><Relationship Id="rId4" Type="http://schemas.openxmlformats.org/officeDocument/2006/relationships/slideLayout" Target="../slideLayouts/slideLayout188.xml"/><Relationship Id="rId9" Type="http://schemas.openxmlformats.org/officeDocument/2006/relationships/slideLayout" Target="../slideLayouts/slideLayout1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23"/>
        <p:cNvGrpSpPr/>
        <p:nvPr/>
      </p:nvGrpSpPr>
      <p:grpSpPr>
        <a:xfrm>
          <a:off x="0" y="0"/>
          <a:ext cx="0" cy="0"/>
          <a:chOff x="0" y="0"/>
          <a:chExt cx="0" cy="0"/>
        </a:xfrm>
      </p:grpSpPr>
      <p:sp>
        <p:nvSpPr>
          <p:cNvPr id="1624" name="Google Shape;1624;p205"/>
          <p:cNvSpPr txBox="1">
            <a:spLocks noGrp="1"/>
          </p:cNvSpPr>
          <p:nvPr>
            <p:ph type="ftr" idx="11"/>
          </p:nvPr>
        </p:nvSpPr>
        <p:spPr>
          <a:xfrm>
            <a:off x="253898" y="4767263"/>
            <a:ext cx="30861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2"/>
              </a:buClr>
              <a:buSzPts val="1400"/>
              <a:buFont typeface="Calibri"/>
              <a:buNone/>
              <a:defRPr sz="1200" b="0" i="0" u="none" strike="noStrike" cap="none">
                <a:solidFill>
                  <a:schemeClr val="lt2"/>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625" name="Google Shape;1625;p205"/>
          <p:cNvSpPr txBox="1">
            <a:spLocks noGrp="1"/>
          </p:cNvSpPr>
          <p:nvPr>
            <p:ph type="title"/>
          </p:nvPr>
        </p:nvSpPr>
        <p:spPr>
          <a:xfrm>
            <a:off x="389008" y="156772"/>
            <a:ext cx="8126400" cy="861000"/>
          </a:xfrm>
          <a:prstGeom prst="rect">
            <a:avLst/>
          </a:prstGeom>
          <a:noFill/>
          <a:ln>
            <a:noFill/>
          </a:ln>
        </p:spPr>
        <p:txBody>
          <a:bodyPr spcFirstLastPara="1" wrap="square" lIns="91425" tIns="45700" rIns="91425" bIns="0" anchor="b" anchorCtr="0">
            <a:noAutofit/>
          </a:bodyPr>
          <a:lstStyle>
            <a:lvl1pPr marR="0" lvl="0" algn="l" rtl="0">
              <a:lnSpc>
                <a:spcPct val="90000"/>
              </a:lnSpc>
              <a:spcBef>
                <a:spcPts val="0"/>
              </a:spcBef>
              <a:spcAft>
                <a:spcPts val="0"/>
              </a:spcAft>
              <a:buClr>
                <a:srgbClr val="17375E"/>
              </a:buClr>
              <a:buSzPts val="4400"/>
              <a:buFont typeface="Trebuchet MS"/>
              <a:buNone/>
              <a:defRPr sz="4400" b="1" i="0" u="none" strike="noStrike" cap="none">
                <a:solidFill>
                  <a:srgbClr val="17375E"/>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 id="2147483857" r:id="rId15"/>
    <p:sldLayoutId id="2147483858" r:id="rId16"/>
    <p:sldLayoutId id="2147483859" r:id="rId17"/>
    <p:sldLayoutId id="2147483860" r:id="rId18"/>
    <p:sldLayoutId id="2147483861" r:id="rId19"/>
    <p:sldLayoutId id="2147483862" r:id="rId20"/>
    <p:sldLayoutId id="2147483863" r:id="rId21"/>
    <p:sldLayoutId id="2147483864" r:id="rId22"/>
    <p:sldLayoutId id="2147483865" r:id="rId23"/>
    <p:sldLayoutId id="2147483866" r:id="rId24"/>
    <p:sldLayoutId id="2147483867" r:id="rId25"/>
    <p:sldLayoutId id="2147483868" r:id="rId26"/>
    <p:sldLayoutId id="2147483869" r:id="rId27"/>
    <p:sldLayoutId id="2147483870" r:id="rId28"/>
    <p:sldLayoutId id="2147483871" r:id="rId29"/>
    <p:sldLayoutId id="2147483872" r:id="rId30"/>
    <p:sldLayoutId id="2147483873" r:id="rId31"/>
    <p:sldLayoutId id="2147483874" r:id="rId32"/>
    <p:sldLayoutId id="2147483875" r:id="rId3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2"/>
        <p:cNvGrpSpPr/>
        <p:nvPr/>
      </p:nvGrpSpPr>
      <p:grpSpPr>
        <a:xfrm>
          <a:off x="0" y="0"/>
          <a:ext cx="0" cy="0"/>
          <a:chOff x="0" y="0"/>
          <a:chExt cx="0" cy="0"/>
        </a:xfrm>
      </p:grpSpPr>
      <p:sp>
        <p:nvSpPr>
          <p:cNvPr id="323" name="Google Shape;323;p44"/>
          <p:cNvSpPr txBox="1">
            <a:spLocks noGrp="1"/>
          </p:cNvSpPr>
          <p:nvPr>
            <p:ph type="ftr" idx="11"/>
          </p:nvPr>
        </p:nvSpPr>
        <p:spPr>
          <a:xfrm>
            <a:off x="253898" y="4767263"/>
            <a:ext cx="30861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chemeClr val="lt2"/>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324" name="Google Shape;324;p44"/>
          <p:cNvSpPr txBox="1">
            <a:spLocks noGrp="1"/>
          </p:cNvSpPr>
          <p:nvPr>
            <p:ph type="sldNum" idx="12"/>
          </p:nvPr>
        </p:nvSpPr>
        <p:spPr>
          <a:xfrm>
            <a:off x="8360228" y="4767263"/>
            <a:ext cx="5550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chemeClr val="lt2"/>
                </a:solidFill>
                <a:latin typeface="Calibri"/>
                <a:ea typeface="Calibri"/>
                <a:cs typeface="Calibri"/>
                <a:sym typeface="Calibri"/>
              </a:defRPr>
            </a:lvl1pPr>
            <a:lvl2pPr marL="0" marR="0" lvl="1" indent="0" algn="r" rtl="0">
              <a:spcBef>
                <a:spcPts val="0"/>
              </a:spcBef>
              <a:buNone/>
              <a:defRPr sz="900" b="0" i="0" u="none" strike="noStrike" cap="none">
                <a:solidFill>
                  <a:schemeClr val="lt2"/>
                </a:solidFill>
                <a:latin typeface="Calibri"/>
                <a:ea typeface="Calibri"/>
                <a:cs typeface="Calibri"/>
                <a:sym typeface="Calibri"/>
              </a:defRPr>
            </a:lvl2pPr>
            <a:lvl3pPr marL="0" marR="0" lvl="2" indent="0" algn="r" rtl="0">
              <a:spcBef>
                <a:spcPts val="0"/>
              </a:spcBef>
              <a:buNone/>
              <a:defRPr sz="900" b="0" i="0" u="none" strike="noStrike" cap="none">
                <a:solidFill>
                  <a:schemeClr val="lt2"/>
                </a:solidFill>
                <a:latin typeface="Calibri"/>
                <a:ea typeface="Calibri"/>
                <a:cs typeface="Calibri"/>
                <a:sym typeface="Calibri"/>
              </a:defRPr>
            </a:lvl3pPr>
            <a:lvl4pPr marL="0" marR="0" lvl="3" indent="0" algn="r" rtl="0">
              <a:spcBef>
                <a:spcPts val="0"/>
              </a:spcBef>
              <a:buNone/>
              <a:defRPr sz="900" b="0" i="0" u="none" strike="noStrike" cap="none">
                <a:solidFill>
                  <a:schemeClr val="lt2"/>
                </a:solidFill>
                <a:latin typeface="Calibri"/>
                <a:ea typeface="Calibri"/>
                <a:cs typeface="Calibri"/>
                <a:sym typeface="Calibri"/>
              </a:defRPr>
            </a:lvl4pPr>
            <a:lvl5pPr marL="0" marR="0" lvl="4" indent="0" algn="r" rtl="0">
              <a:spcBef>
                <a:spcPts val="0"/>
              </a:spcBef>
              <a:buNone/>
              <a:defRPr sz="900" b="0" i="0" u="none" strike="noStrike" cap="none">
                <a:solidFill>
                  <a:schemeClr val="lt2"/>
                </a:solidFill>
                <a:latin typeface="Calibri"/>
                <a:ea typeface="Calibri"/>
                <a:cs typeface="Calibri"/>
                <a:sym typeface="Calibri"/>
              </a:defRPr>
            </a:lvl5pPr>
            <a:lvl6pPr marL="0" marR="0" lvl="5" indent="0" algn="r" rtl="0">
              <a:spcBef>
                <a:spcPts val="0"/>
              </a:spcBef>
              <a:buNone/>
              <a:defRPr sz="900" b="0" i="0" u="none" strike="noStrike" cap="none">
                <a:solidFill>
                  <a:schemeClr val="lt2"/>
                </a:solidFill>
                <a:latin typeface="Calibri"/>
                <a:ea typeface="Calibri"/>
                <a:cs typeface="Calibri"/>
                <a:sym typeface="Calibri"/>
              </a:defRPr>
            </a:lvl6pPr>
            <a:lvl7pPr marL="0" marR="0" lvl="6" indent="0" algn="r" rtl="0">
              <a:spcBef>
                <a:spcPts val="0"/>
              </a:spcBef>
              <a:buNone/>
              <a:defRPr sz="900" b="0" i="0" u="none" strike="noStrike" cap="none">
                <a:solidFill>
                  <a:schemeClr val="lt2"/>
                </a:solidFill>
                <a:latin typeface="Calibri"/>
                <a:ea typeface="Calibri"/>
                <a:cs typeface="Calibri"/>
                <a:sym typeface="Calibri"/>
              </a:defRPr>
            </a:lvl7pPr>
            <a:lvl8pPr marL="0" marR="0" lvl="7" indent="0" algn="r" rtl="0">
              <a:spcBef>
                <a:spcPts val="0"/>
              </a:spcBef>
              <a:buNone/>
              <a:defRPr sz="900" b="0" i="0" u="none" strike="noStrike" cap="none">
                <a:solidFill>
                  <a:schemeClr val="lt2"/>
                </a:solidFill>
                <a:latin typeface="Calibri"/>
                <a:ea typeface="Calibri"/>
                <a:cs typeface="Calibri"/>
                <a:sym typeface="Calibri"/>
              </a:defRPr>
            </a:lvl8pPr>
            <a:lvl9pPr marL="0" marR="0" lvl="8" indent="0" algn="r" rtl="0">
              <a:spcBef>
                <a:spcPts val="0"/>
              </a:spcBef>
              <a:buNone/>
              <a:defRPr sz="9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325" name="Google Shape;325;p44"/>
          <p:cNvSpPr txBox="1">
            <a:spLocks noGrp="1"/>
          </p:cNvSpPr>
          <p:nvPr>
            <p:ph type="title"/>
          </p:nvPr>
        </p:nvSpPr>
        <p:spPr>
          <a:xfrm>
            <a:off x="389008" y="156772"/>
            <a:ext cx="8126400" cy="861000"/>
          </a:xfrm>
          <a:prstGeom prst="rect">
            <a:avLst/>
          </a:prstGeom>
          <a:noFill/>
          <a:ln>
            <a:noFill/>
          </a:ln>
        </p:spPr>
        <p:txBody>
          <a:bodyPr spcFirstLastPara="1" wrap="square" lIns="68575" tIns="34275" rIns="68575" bIns="0" anchor="b" anchorCtr="0">
            <a:normAutofit/>
          </a:bodyPr>
          <a:lstStyle>
            <a:lvl1pPr marR="0" lvl="0" algn="l" rtl="0">
              <a:lnSpc>
                <a:spcPct val="90000"/>
              </a:lnSpc>
              <a:spcBef>
                <a:spcPts val="0"/>
              </a:spcBef>
              <a:spcAft>
                <a:spcPts val="0"/>
              </a:spcAft>
              <a:buClr>
                <a:srgbClr val="17375E"/>
              </a:buClr>
              <a:buSzPts val="3300"/>
              <a:buFont typeface="Trebuchet MS"/>
              <a:buNone/>
              <a:defRPr sz="3300" b="1" i="0" u="none" strike="noStrike" cap="none">
                <a:solidFill>
                  <a:srgbClr val="17375E"/>
                </a:solidFill>
                <a:latin typeface="Trebuchet MS"/>
                <a:ea typeface="Trebuchet MS"/>
                <a:cs typeface="Trebuchet MS"/>
                <a:sym typeface="Trebuchet MS"/>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Tree>
  </p:cSld>
  <p:clrMap bg1="lt1" tx1="dk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15" r:id="rId27"/>
    <p:sldLayoutId id="2147483716" r:id="rId28"/>
    <p:sldLayoutId id="2147483717" r:id="rId29"/>
    <p:sldLayoutId id="2147483718" r:id="rId30"/>
    <p:sldLayoutId id="2147483719" r:id="rId31"/>
    <p:sldLayoutId id="2147483720" r:id="rId32"/>
    <p:sldLayoutId id="2147483721" r:id="rId33"/>
    <p:sldLayoutId id="2147483722" r:id="rId34"/>
    <p:sldLayoutId id="2147483723" r:id="rId35"/>
    <p:sldLayoutId id="2147483724" r:id="rId3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5"/>
        <p:cNvGrpSpPr/>
        <p:nvPr/>
      </p:nvGrpSpPr>
      <p:grpSpPr>
        <a:xfrm>
          <a:off x="0" y="0"/>
          <a:ext cx="0" cy="0"/>
          <a:chOff x="0" y="0"/>
          <a:chExt cx="0" cy="0"/>
        </a:xfrm>
      </p:grpSpPr>
      <p:sp>
        <p:nvSpPr>
          <p:cNvPr id="636" name="Google Shape;636;p81"/>
          <p:cNvSpPr txBox="1">
            <a:spLocks noGrp="1"/>
          </p:cNvSpPr>
          <p:nvPr>
            <p:ph type="ftr" idx="11"/>
          </p:nvPr>
        </p:nvSpPr>
        <p:spPr>
          <a:xfrm>
            <a:off x="253898" y="4767263"/>
            <a:ext cx="30861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chemeClr val="lt2"/>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37" name="Google Shape;637;p81"/>
          <p:cNvSpPr txBox="1">
            <a:spLocks noGrp="1"/>
          </p:cNvSpPr>
          <p:nvPr>
            <p:ph type="sldNum" idx="12"/>
          </p:nvPr>
        </p:nvSpPr>
        <p:spPr>
          <a:xfrm>
            <a:off x="8360228" y="4767263"/>
            <a:ext cx="5550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chemeClr val="lt2"/>
                </a:solidFill>
                <a:latin typeface="Calibri"/>
                <a:ea typeface="Calibri"/>
                <a:cs typeface="Calibri"/>
                <a:sym typeface="Calibri"/>
              </a:defRPr>
            </a:lvl1pPr>
            <a:lvl2pPr marL="0" marR="0" lvl="1" indent="0" algn="r" rtl="0">
              <a:spcBef>
                <a:spcPts val="0"/>
              </a:spcBef>
              <a:buNone/>
              <a:defRPr sz="900" b="0" i="0" u="none" strike="noStrike" cap="none">
                <a:solidFill>
                  <a:schemeClr val="lt2"/>
                </a:solidFill>
                <a:latin typeface="Calibri"/>
                <a:ea typeface="Calibri"/>
                <a:cs typeface="Calibri"/>
                <a:sym typeface="Calibri"/>
              </a:defRPr>
            </a:lvl2pPr>
            <a:lvl3pPr marL="0" marR="0" lvl="2" indent="0" algn="r" rtl="0">
              <a:spcBef>
                <a:spcPts val="0"/>
              </a:spcBef>
              <a:buNone/>
              <a:defRPr sz="900" b="0" i="0" u="none" strike="noStrike" cap="none">
                <a:solidFill>
                  <a:schemeClr val="lt2"/>
                </a:solidFill>
                <a:latin typeface="Calibri"/>
                <a:ea typeface="Calibri"/>
                <a:cs typeface="Calibri"/>
                <a:sym typeface="Calibri"/>
              </a:defRPr>
            </a:lvl3pPr>
            <a:lvl4pPr marL="0" marR="0" lvl="3" indent="0" algn="r" rtl="0">
              <a:spcBef>
                <a:spcPts val="0"/>
              </a:spcBef>
              <a:buNone/>
              <a:defRPr sz="900" b="0" i="0" u="none" strike="noStrike" cap="none">
                <a:solidFill>
                  <a:schemeClr val="lt2"/>
                </a:solidFill>
                <a:latin typeface="Calibri"/>
                <a:ea typeface="Calibri"/>
                <a:cs typeface="Calibri"/>
                <a:sym typeface="Calibri"/>
              </a:defRPr>
            </a:lvl4pPr>
            <a:lvl5pPr marL="0" marR="0" lvl="4" indent="0" algn="r" rtl="0">
              <a:spcBef>
                <a:spcPts val="0"/>
              </a:spcBef>
              <a:buNone/>
              <a:defRPr sz="900" b="0" i="0" u="none" strike="noStrike" cap="none">
                <a:solidFill>
                  <a:schemeClr val="lt2"/>
                </a:solidFill>
                <a:latin typeface="Calibri"/>
                <a:ea typeface="Calibri"/>
                <a:cs typeface="Calibri"/>
                <a:sym typeface="Calibri"/>
              </a:defRPr>
            </a:lvl5pPr>
            <a:lvl6pPr marL="0" marR="0" lvl="5" indent="0" algn="r" rtl="0">
              <a:spcBef>
                <a:spcPts val="0"/>
              </a:spcBef>
              <a:buNone/>
              <a:defRPr sz="900" b="0" i="0" u="none" strike="noStrike" cap="none">
                <a:solidFill>
                  <a:schemeClr val="lt2"/>
                </a:solidFill>
                <a:latin typeface="Calibri"/>
                <a:ea typeface="Calibri"/>
                <a:cs typeface="Calibri"/>
                <a:sym typeface="Calibri"/>
              </a:defRPr>
            </a:lvl6pPr>
            <a:lvl7pPr marL="0" marR="0" lvl="6" indent="0" algn="r" rtl="0">
              <a:spcBef>
                <a:spcPts val="0"/>
              </a:spcBef>
              <a:buNone/>
              <a:defRPr sz="900" b="0" i="0" u="none" strike="noStrike" cap="none">
                <a:solidFill>
                  <a:schemeClr val="lt2"/>
                </a:solidFill>
                <a:latin typeface="Calibri"/>
                <a:ea typeface="Calibri"/>
                <a:cs typeface="Calibri"/>
                <a:sym typeface="Calibri"/>
              </a:defRPr>
            </a:lvl7pPr>
            <a:lvl8pPr marL="0" marR="0" lvl="7" indent="0" algn="r" rtl="0">
              <a:spcBef>
                <a:spcPts val="0"/>
              </a:spcBef>
              <a:buNone/>
              <a:defRPr sz="900" b="0" i="0" u="none" strike="noStrike" cap="none">
                <a:solidFill>
                  <a:schemeClr val="lt2"/>
                </a:solidFill>
                <a:latin typeface="Calibri"/>
                <a:ea typeface="Calibri"/>
                <a:cs typeface="Calibri"/>
                <a:sym typeface="Calibri"/>
              </a:defRPr>
            </a:lvl8pPr>
            <a:lvl9pPr marL="0" marR="0" lvl="8" indent="0" algn="r" rtl="0">
              <a:spcBef>
                <a:spcPts val="0"/>
              </a:spcBef>
              <a:buNone/>
              <a:defRPr sz="9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638" name="Google Shape;638;p81"/>
          <p:cNvSpPr txBox="1">
            <a:spLocks noGrp="1"/>
          </p:cNvSpPr>
          <p:nvPr>
            <p:ph type="title"/>
          </p:nvPr>
        </p:nvSpPr>
        <p:spPr>
          <a:xfrm>
            <a:off x="389008" y="156772"/>
            <a:ext cx="8126400" cy="861000"/>
          </a:xfrm>
          <a:prstGeom prst="rect">
            <a:avLst/>
          </a:prstGeom>
          <a:noFill/>
          <a:ln>
            <a:noFill/>
          </a:ln>
        </p:spPr>
        <p:txBody>
          <a:bodyPr spcFirstLastPara="1" wrap="square" lIns="68575" tIns="34275" rIns="68575" bIns="0" anchor="b" anchorCtr="0">
            <a:noAutofit/>
          </a:bodyPr>
          <a:lstStyle>
            <a:lvl1pPr marR="0" lvl="0" algn="l" rtl="0">
              <a:lnSpc>
                <a:spcPct val="90000"/>
              </a:lnSpc>
              <a:spcBef>
                <a:spcPts val="0"/>
              </a:spcBef>
              <a:spcAft>
                <a:spcPts val="0"/>
              </a:spcAft>
              <a:buClr>
                <a:srgbClr val="17375E"/>
              </a:buClr>
              <a:buSzPts val="3300"/>
              <a:buFont typeface="Trebuchet MS"/>
              <a:buNone/>
              <a:defRPr sz="3300" b="1" i="0" u="none" strike="noStrike" cap="none">
                <a:solidFill>
                  <a:srgbClr val="17375E"/>
                </a:solidFill>
                <a:latin typeface="Trebuchet MS"/>
                <a:ea typeface="Trebuchet MS"/>
                <a:cs typeface="Trebuchet MS"/>
                <a:sym typeface="Trebuchet MS"/>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Tree>
  </p:cSld>
  <p:clrMap bg1="lt1" tx1="dk1" bg2="dk2"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 id="2147483743" r:id="rId19"/>
    <p:sldLayoutId id="2147483744" r:id="rId20"/>
    <p:sldLayoutId id="2147483745" r:id="rId21"/>
    <p:sldLayoutId id="2147483746" r:id="rId22"/>
    <p:sldLayoutId id="2147483747" r:id="rId23"/>
    <p:sldLayoutId id="2147483748" r:id="rId24"/>
    <p:sldLayoutId id="2147483749" r:id="rId25"/>
    <p:sldLayoutId id="2147483750" r:id="rId26"/>
    <p:sldLayoutId id="2147483751" r:id="rId27"/>
    <p:sldLayoutId id="2147483752" r:id="rId28"/>
    <p:sldLayoutId id="2147483753" r:id="rId29"/>
    <p:sldLayoutId id="2147483754" r:id="rId30"/>
    <p:sldLayoutId id="2147483755" r:id="rId31"/>
    <p:sldLayoutId id="2147483756" r:id="rId32"/>
    <p:sldLayoutId id="2147483757" r:id="rId33"/>
    <p:sldLayoutId id="2147483758" r:id="rId34"/>
    <p:sldLayoutId id="2147483759" r:id="rId35"/>
    <p:sldLayoutId id="2147483760" r:id="rId3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9"/>
        <p:cNvGrpSpPr/>
        <p:nvPr/>
      </p:nvGrpSpPr>
      <p:grpSpPr>
        <a:xfrm>
          <a:off x="0" y="0"/>
          <a:ext cx="0" cy="0"/>
          <a:chOff x="0" y="0"/>
          <a:chExt cx="0" cy="0"/>
        </a:xfrm>
      </p:grpSpPr>
      <p:sp>
        <p:nvSpPr>
          <p:cNvPr id="950" name="Google Shape;950;p118"/>
          <p:cNvSpPr txBox="1">
            <a:spLocks noGrp="1"/>
          </p:cNvSpPr>
          <p:nvPr>
            <p:ph type="ftr" idx="11"/>
          </p:nvPr>
        </p:nvSpPr>
        <p:spPr>
          <a:xfrm>
            <a:off x="253897" y="4767263"/>
            <a:ext cx="30861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chemeClr val="l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951" name="Google Shape;951;p118"/>
          <p:cNvSpPr txBox="1">
            <a:spLocks noGrp="1"/>
          </p:cNvSpPr>
          <p:nvPr>
            <p:ph type="sldNum" idx="12"/>
          </p:nvPr>
        </p:nvSpPr>
        <p:spPr>
          <a:xfrm>
            <a:off x="8360228" y="4767263"/>
            <a:ext cx="5550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952" name="Google Shape;952;p118"/>
          <p:cNvSpPr txBox="1">
            <a:spLocks noGrp="1"/>
          </p:cNvSpPr>
          <p:nvPr>
            <p:ph type="title"/>
          </p:nvPr>
        </p:nvSpPr>
        <p:spPr>
          <a:xfrm>
            <a:off x="389008" y="156772"/>
            <a:ext cx="8126400" cy="861000"/>
          </a:xfrm>
          <a:prstGeom prst="rect">
            <a:avLst/>
          </a:prstGeom>
          <a:noFill/>
          <a:ln>
            <a:noFill/>
          </a:ln>
        </p:spPr>
        <p:txBody>
          <a:bodyPr spcFirstLastPara="1" wrap="square" lIns="68575" tIns="34275" rIns="68575" bIns="0" anchor="b" anchorCtr="0">
            <a:noAutofit/>
          </a:bodyPr>
          <a:lstStyle>
            <a:lvl1pPr marR="0" lvl="0" algn="l" rtl="0">
              <a:lnSpc>
                <a:spcPct val="90000"/>
              </a:lnSpc>
              <a:spcBef>
                <a:spcPts val="0"/>
              </a:spcBef>
              <a:spcAft>
                <a:spcPts val="0"/>
              </a:spcAft>
              <a:buClr>
                <a:srgbClr val="17375E"/>
              </a:buClr>
              <a:buSzPts val="3300"/>
              <a:buFont typeface="Trebuchet MS"/>
              <a:buNone/>
              <a:defRPr sz="3300" b="1" i="0" u="none" strike="noStrike" cap="none">
                <a:solidFill>
                  <a:srgbClr val="17375E"/>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 id="2147483778" r:id="rId18"/>
    <p:sldLayoutId id="2147483779" r:id="rId19"/>
    <p:sldLayoutId id="2147483780" r:id="rId20"/>
    <p:sldLayoutId id="2147483781" r:id="rId21"/>
    <p:sldLayoutId id="2147483782" r:id="rId22"/>
    <p:sldLayoutId id="2147483783" r:id="rId23"/>
    <p:sldLayoutId id="2147483784"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8"/>
        <p:cNvGrpSpPr/>
        <p:nvPr/>
      </p:nvGrpSpPr>
      <p:grpSpPr>
        <a:xfrm>
          <a:off x="0" y="0"/>
          <a:ext cx="0" cy="0"/>
          <a:chOff x="0" y="0"/>
          <a:chExt cx="0" cy="0"/>
        </a:xfrm>
      </p:grpSpPr>
      <p:sp>
        <p:nvSpPr>
          <p:cNvPr id="1179" name="Google Shape;1179;p143"/>
          <p:cNvSpPr txBox="1">
            <a:spLocks noGrp="1"/>
          </p:cNvSpPr>
          <p:nvPr>
            <p:ph type="title"/>
          </p:nvPr>
        </p:nvSpPr>
        <p:spPr>
          <a:xfrm>
            <a:off x="628625" y="58979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Zilla Slab"/>
              <a:buNone/>
              <a:defRPr sz="3300" b="1" i="0" u="none" strike="noStrike" cap="none">
                <a:solidFill>
                  <a:schemeClr val="dk1"/>
                </a:solidFill>
                <a:latin typeface="Zilla Slab"/>
                <a:ea typeface="Zilla Slab"/>
                <a:cs typeface="Zilla Slab"/>
                <a:sym typeface="Zilla Slab"/>
              </a:defRPr>
            </a:lvl1pPr>
            <a:lvl2pPr marR="0" lvl="1" algn="l" rtl="0">
              <a:lnSpc>
                <a:spcPct val="100000"/>
              </a:lnSpc>
              <a:spcBef>
                <a:spcPts val="0"/>
              </a:spcBef>
              <a:spcAft>
                <a:spcPts val="0"/>
              </a:spcAft>
              <a:buClr>
                <a:srgbClr val="000000"/>
              </a:buClr>
              <a:buSzPts val="1100"/>
              <a:buFont typeface="Zilla Slab"/>
              <a:buNone/>
              <a:defRPr sz="1400" b="1" i="0" u="none" strike="noStrike" cap="none">
                <a:solidFill>
                  <a:srgbClr val="000000"/>
                </a:solidFill>
                <a:latin typeface="Zilla Slab"/>
                <a:ea typeface="Zilla Slab"/>
                <a:cs typeface="Zilla Slab"/>
                <a:sym typeface="Zilla Slab"/>
              </a:defRPr>
            </a:lvl2pPr>
            <a:lvl3pPr marR="0" lvl="2" algn="l" rtl="0">
              <a:lnSpc>
                <a:spcPct val="100000"/>
              </a:lnSpc>
              <a:spcBef>
                <a:spcPts val="0"/>
              </a:spcBef>
              <a:spcAft>
                <a:spcPts val="0"/>
              </a:spcAft>
              <a:buClr>
                <a:srgbClr val="000000"/>
              </a:buClr>
              <a:buSzPts val="1100"/>
              <a:buFont typeface="Zilla Slab"/>
              <a:buNone/>
              <a:defRPr sz="1400" b="1" i="0" u="none" strike="noStrike" cap="none">
                <a:solidFill>
                  <a:srgbClr val="000000"/>
                </a:solidFill>
                <a:latin typeface="Zilla Slab"/>
                <a:ea typeface="Zilla Slab"/>
                <a:cs typeface="Zilla Slab"/>
                <a:sym typeface="Zilla Slab"/>
              </a:defRPr>
            </a:lvl3pPr>
            <a:lvl4pPr marR="0" lvl="3" algn="l" rtl="0">
              <a:lnSpc>
                <a:spcPct val="100000"/>
              </a:lnSpc>
              <a:spcBef>
                <a:spcPts val="0"/>
              </a:spcBef>
              <a:spcAft>
                <a:spcPts val="0"/>
              </a:spcAft>
              <a:buClr>
                <a:srgbClr val="000000"/>
              </a:buClr>
              <a:buSzPts val="1100"/>
              <a:buFont typeface="Zilla Slab"/>
              <a:buNone/>
              <a:defRPr sz="1400" b="1" i="0" u="none" strike="noStrike" cap="none">
                <a:solidFill>
                  <a:srgbClr val="000000"/>
                </a:solidFill>
                <a:latin typeface="Zilla Slab"/>
                <a:ea typeface="Zilla Slab"/>
                <a:cs typeface="Zilla Slab"/>
                <a:sym typeface="Zilla Slab"/>
              </a:defRPr>
            </a:lvl4pPr>
            <a:lvl5pPr marR="0" lvl="4" algn="l" rtl="0">
              <a:lnSpc>
                <a:spcPct val="100000"/>
              </a:lnSpc>
              <a:spcBef>
                <a:spcPts val="0"/>
              </a:spcBef>
              <a:spcAft>
                <a:spcPts val="0"/>
              </a:spcAft>
              <a:buClr>
                <a:srgbClr val="000000"/>
              </a:buClr>
              <a:buSzPts val="1100"/>
              <a:buFont typeface="Zilla Slab"/>
              <a:buNone/>
              <a:defRPr sz="1400" b="1" i="0" u="none" strike="noStrike" cap="none">
                <a:solidFill>
                  <a:srgbClr val="000000"/>
                </a:solidFill>
                <a:latin typeface="Zilla Slab"/>
                <a:ea typeface="Zilla Slab"/>
                <a:cs typeface="Zilla Slab"/>
                <a:sym typeface="Zilla Slab"/>
              </a:defRPr>
            </a:lvl5pPr>
            <a:lvl6pPr marR="0" lvl="5" algn="l" rtl="0">
              <a:lnSpc>
                <a:spcPct val="100000"/>
              </a:lnSpc>
              <a:spcBef>
                <a:spcPts val="0"/>
              </a:spcBef>
              <a:spcAft>
                <a:spcPts val="0"/>
              </a:spcAft>
              <a:buClr>
                <a:srgbClr val="000000"/>
              </a:buClr>
              <a:buSzPts val="1100"/>
              <a:buFont typeface="Zilla Slab"/>
              <a:buNone/>
              <a:defRPr sz="1400" b="1" i="0" u="none" strike="noStrike" cap="none">
                <a:solidFill>
                  <a:srgbClr val="000000"/>
                </a:solidFill>
                <a:latin typeface="Zilla Slab"/>
                <a:ea typeface="Zilla Slab"/>
                <a:cs typeface="Zilla Slab"/>
                <a:sym typeface="Zilla Slab"/>
              </a:defRPr>
            </a:lvl6pPr>
            <a:lvl7pPr marR="0" lvl="6" algn="l" rtl="0">
              <a:lnSpc>
                <a:spcPct val="100000"/>
              </a:lnSpc>
              <a:spcBef>
                <a:spcPts val="0"/>
              </a:spcBef>
              <a:spcAft>
                <a:spcPts val="0"/>
              </a:spcAft>
              <a:buClr>
                <a:srgbClr val="000000"/>
              </a:buClr>
              <a:buSzPts val="1100"/>
              <a:buFont typeface="Zilla Slab"/>
              <a:buNone/>
              <a:defRPr sz="1400" b="1" i="0" u="none" strike="noStrike" cap="none">
                <a:solidFill>
                  <a:srgbClr val="000000"/>
                </a:solidFill>
                <a:latin typeface="Zilla Slab"/>
                <a:ea typeface="Zilla Slab"/>
                <a:cs typeface="Zilla Slab"/>
                <a:sym typeface="Zilla Slab"/>
              </a:defRPr>
            </a:lvl7pPr>
            <a:lvl8pPr marR="0" lvl="7" algn="l" rtl="0">
              <a:lnSpc>
                <a:spcPct val="100000"/>
              </a:lnSpc>
              <a:spcBef>
                <a:spcPts val="0"/>
              </a:spcBef>
              <a:spcAft>
                <a:spcPts val="0"/>
              </a:spcAft>
              <a:buClr>
                <a:srgbClr val="000000"/>
              </a:buClr>
              <a:buSzPts val="1100"/>
              <a:buFont typeface="Zilla Slab"/>
              <a:buNone/>
              <a:defRPr sz="1400" b="1" i="0" u="none" strike="noStrike" cap="none">
                <a:solidFill>
                  <a:srgbClr val="000000"/>
                </a:solidFill>
                <a:latin typeface="Zilla Slab"/>
                <a:ea typeface="Zilla Slab"/>
                <a:cs typeface="Zilla Slab"/>
                <a:sym typeface="Zilla Slab"/>
              </a:defRPr>
            </a:lvl8pPr>
            <a:lvl9pPr marR="0" lvl="8" algn="l" rtl="0">
              <a:lnSpc>
                <a:spcPct val="100000"/>
              </a:lnSpc>
              <a:spcBef>
                <a:spcPts val="0"/>
              </a:spcBef>
              <a:spcAft>
                <a:spcPts val="0"/>
              </a:spcAft>
              <a:buClr>
                <a:srgbClr val="000000"/>
              </a:buClr>
              <a:buSzPts val="1100"/>
              <a:buFont typeface="Zilla Slab"/>
              <a:buNone/>
              <a:defRPr sz="1400" b="1" i="0" u="none" strike="noStrike" cap="none">
                <a:solidFill>
                  <a:srgbClr val="000000"/>
                </a:solidFill>
                <a:latin typeface="Zilla Slab"/>
                <a:ea typeface="Zilla Slab"/>
                <a:cs typeface="Zilla Slab"/>
                <a:sym typeface="Zilla Slab"/>
              </a:defRPr>
            </a:lvl9pPr>
          </a:lstStyle>
          <a:p>
            <a:endParaRPr/>
          </a:p>
        </p:txBody>
      </p:sp>
      <p:sp>
        <p:nvSpPr>
          <p:cNvPr id="1180" name="Google Shape;1180;p143"/>
          <p:cNvSpPr txBox="1">
            <a:spLocks noGrp="1"/>
          </p:cNvSpPr>
          <p:nvPr>
            <p:ph type="body" idx="1"/>
          </p:nvPr>
        </p:nvSpPr>
        <p:spPr>
          <a:xfrm>
            <a:off x="628650" y="1826680"/>
            <a:ext cx="7886700" cy="2805900"/>
          </a:xfrm>
          <a:prstGeom prst="rect">
            <a:avLst/>
          </a:prstGeom>
          <a:noFill/>
          <a:ln>
            <a:noFill/>
          </a:ln>
        </p:spPr>
        <p:txBody>
          <a:bodyPr spcFirstLastPara="1" wrap="square" lIns="68575" tIns="34275" rIns="68575" bIns="34275" anchor="t" anchorCtr="0">
            <a:normAutofit/>
          </a:bodyPr>
          <a:lstStyle>
            <a:lvl1pPr marL="457200" marR="0" lvl="0" indent="-336550" algn="l" rtl="0">
              <a:lnSpc>
                <a:spcPct val="90000"/>
              </a:lnSpc>
              <a:spcBef>
                <a:spcPts val="800"/>
              </a:spcBef>
              <a:spcAft>
                <a:spcPts val="0"/>
              </a:spcAft>
              <a:buClr>
                <a:schemeClr val="dk1"/>
              </a:buClr>
              <a:buSzPts val="1700"/>
              <a:buFont typeface="Public Sans"/>
              <a:buChar char="•"/>
              <a:defRPr sz="1700" b="0" i="0" u="none" strike="noStrike" cap="none">
                <a:solidFill>
                  <a:schemeClr val="dk1"/>
                </a:solidFill>
                <a:latin typeface="Public Sans"/>
                <a:ea typeface="Public Sans"/>
                <a:cs typeface="Public Sans"/>
                <a:sym typeface="Public Sans"/>
              </a:defRPr>
            </a:lvl1pPr>
            <a:lvl2pPr marL="914400" marR="0" lvl="1" indent="-336550" algn="l" rtl="0">
              <a:lnSpc>
                <a:spcPct val="90000"/>
              </a:lnSpc>
              <a:spcBef>
                <a:spcPts val="400"/>
              </a:spcBef>
              <a:spcAft>
                <a:spcPts val="0"/>
              </a:spcAft>
              <a:buClr>
                <a:schemeClr val="dk1"/>
              </a:buClr>
              <a:buSzPts val="1700"/>
              <a:buFont typeface="Public Sans"/>
              <a:buChar char="•"/>
              <a:defRPr sz="1700" b="0" i="0" u="none" strike="noStrike" cap="none">
                <a:solidFill>
                  <a:schemeClr val="dk1"/>
                </a:solidFill>
                <a:latin typeface="Public Sans"/>
                <a:ea typeface="Public Sans"/>
                <a:cs typeface="Public Sans"/>
                <a:sym typeface="Public Sans"/>
              </a:defRPr>
            </a:lvl2pPr>
            <a:lvl3pPr marL="1371600" marR="0" lvl="2" indent="-336550" algn="l" rtl="0">
              <a:lnSpc>
                <a:spcPct val="90000"/>
              </a:lnSpc>
              <a:spcBef>
                <a:spcPts val="400"/>
              </a:spcBef>
              <a:spcAft>
                <a:spcPts val="0"/>
              </a:spcAft>
              <a:buClr>
                <a:schemeClr val="dk1"/>
              </a:buClr>
              <a:buSzPts val="1700"/>
              <a:buFont typeface="Public Sans"/>
              <a:buChar char="•"/>
              <a:defRPr sz="1700" b="0" i="0" u="none" strike="noStrike" cap="none">
                <a:solidFill>
                  <a:schemeClr val="dk1"/>
                </a:solidFill>
                <a:latin typeface="Public Sans"/>
                <a:ea typeface="Public Sans"/>
                <a:cs typeface="Public Sans"/>
                <a:sym typeface="Public Sans"/>
              </a:defRPr>
            </a:lvl3pPr>
            <a:lvl4pPr marL="1828800" marR="0" lvl="3" indent="-336550" algn="l" rtl="0">
              <a:lnSpc>
                <a:spcPct val="90000"/>
              </a:lnSpc>
              <a:spcBef>
                <a:spcPts val="400"/>
              </a:spcBef>
              <a:spcAft>
                <a:spcPts val="0"/>
              </a:spcAft>
              <a:buClr>
                <a:schemeClr val="dk1"/>
              </a:buClr>
              <a:buSzPts val="1700"/>
              <a:buFont typeface="Public Sans"/>
              <a:buChar char="•"/>
              <a:defRPr sz="1700" b="0" i="0" u="none" strike="noStrike" cap="none">
                <a:solidFill>
                  <a:schemeClr val="dk1"/>
                </a:solidFill>
                <a:latin typeface="Public Sans"/>
                <a:ea typeface="Public Sans"/>
                <a:cs typeface="Public Sans"/>
                <a:sym typeface="Public Sans"/>
              </a:defRPr>
            </a:lvl4pPr>
            <a:lvl5pPr marL="2286000" marR="0" lvl="4" indent="-336550" algn="l" rtl="0">
              <a:lnSpc>
                <a:spcPct val="90000"/>
              </a:lnSpc>
              <a:spcBef>
                <a:spcPts val="400"/>
              </a:spcBef>
              <a:spcAft>
                <a:spcPts val="0"/>
              </a:spcAft>
              <a:buClr>
                <a:schemeClr val="dk1"/>
              </a:buClr>
              <a:buSzPts val="1700"/>
              <a:buFont typeface="Public Sans"/>
              <a:buChar char="•"/>
              <a:defRPr sz="1700" b="0" i="0" u="none" strike="noStrike" cap="none">
                <a:solidFill>
                  <a:schemeClr val="dk1"/>
                </a:solidFill>
                <a:latin typeface="Public Sans"/>
                <a:ea typeface="Public Sans"/>
                <a:cs typeface="Public Sans"/>
                <a:sym typeface="Public Sans"/>
              </a:defRPr>
            </a:lvl5pPr>
            <a:lvl6pPr marL="2743200" marR="0" lvl="5" indent="-336550" algn="l" rtl="0">
              <a:lnSpc>
                <a:spcPct val="90000"/>
              </a:lnSpc>
              <a:spcBef>
                <a:spcPts val="400"/>
              </a:spcBef>
              <a:spcAft>
                <a:spcPts val="0"/>
              </a:spcAft>
              <a:buClr>
                <a:schemeClr val="dk1"/>
              </a:buClr>
              <a:buSzPts val="1700"/>
              <a:buFont typeface="Public Sans"/>
              <a:buChar char="•"/>
              <a:defRPr sz="1700" b="0" i="0" u="none" strike="noStrike" cap="none">
                <a:solidFill>
                  <a:schemeClr val="dk1"/>
                </a:solidFill>
                <a:latin typeface="Public Sans"/>
                <a:ea typeface="Public Sans"/>
                <a:cs typeface="Public Sans"/>
                <a:sym typeface="Public Sans"/>
              </a:defRPr>
            </a:lvl6pPr>
            <a:lvl7pPr marL="3200400" marR="0" lvl="6" indent="-336550" algn="l" rtl="0">
              <a:lnSpc>
                <a:spcPct val="90000"/>
              </a:lnSpc>
              <a:spcBef>
                <a:spcPts val="400"/>
              </a:spcBef>
              <a:spcAft>
                <a:spcPts val="0"/>
              </a:spcAft>
              <a:buClr>
                <a:schemeClr val="dk1"/>
              </a:buClr>
              <a:buSzPts val="1700"/>
              <a:buFont typeface="Public Sans"/>
              <a:buChar char="•"/>
              <a:defRPr sz="1700" b="0" i="0" u="none" strike="noStrike" cap="none">
                <a:solidFill>
                  <a:schemeClr val="dk1"/>
                </a:solidFill>
                <a:latin typeface="Public Sans"/>
                <a:ea typeface="Public Sans"/>
                <a:cs typeface="Public Sans"/>
                <a:sym typeface="Public Sans"/>
              </a:defRPr>
            </a:lvl7pPr>
            <a:lvl8pPr marL="3657600" marR="0" lvl="7" indent="-336550" algn="l" rtl="0">
              <a:lnSpc>
                <a:spcPct val="90000"/>
              </a:lnSpc>
              <a:spcBef>
                <a:spcPts val="400"/>
              </a:spcBef>
              <a:spcAft>
                <a:spcPts val="0"/>
              </a:spcAft>
              <a:buClr>
                <a:schemeClr val="dk1"/>
              </a:buClr>
              <a:buSzPts val="1700"/>
              <a:buFont typeface="Public Sans"/>
              <a:buChar char="•"/>
              <a:defRPr sz="1700" b="0" i="0" u="none" strike="noStrike" cap="none">
                <a:solidFill>
                  <a:schemeClr val="dk1"/>
                </a:solidFill>
                <a:latin typeface="Public Sans"/>
                <a:ea typeface="Public Sans"/>
                <a:cs typeface="Public Sans"/>
                <a:sym typeface="Public Sans"/>
              </a:defRPr>
            </a:lvl8pPr>
            <a:lvl9pPr marL="4114800" marR="0" lvl="8" indent="-336550" algn="l" rtl="0">
              <a:lnSpc>
                <a:spcPct val="90000"/>
              </a:lnSpc>
              <a:spcBef>
                <a:spcPts val="400"/>
              </a:spcBef>
              <a:spcAft>
                <a:spcPts val="0"/>
              </a:spcAft>
              <a:buClr>
                <a:schemeClr val="dk1"/>
              </a:buClr>
              <a:buSzPts val="1700"/>
              <a:buFont typeface="Public Sans"/>
              <a:buChar char="•"/>
              <a:defRPr sz="1700" b="0" i="0" u="none" strike="noStrike" cap="none">
                <a:solidFill>
                  <a:schemeClr val="dk1"/>
                </a:solidFill>
                <a:latin typeface="Public Sans"/>
                <a:ea typeface="Public Sans"/>
                <a:cs typeface="Public Sans"/>
                <a:sym typeface="Public Sans"/>
              </a:defRPr>
            </a:lvl9pPr>
          </a:lstStyle>
          <a:p>
            <a:endParaRPr/>
          </a:p>
        </p:txBody>
      </p:sp>
      <p:sp>
        <p:nvSpPr>
          <p:cNvPr id="1181" name="Google Shape;1181;p143"/>
          <p:cNvSpPr txBox="1">
            <a:spLocks noGrp="1"/>
          </p:cNvSpPr>
          <p:nvPr>
            <p:ph type="ftr" idx="11"/>
          </p:nvPr>
        </p:nvSpPr>
        <p:spPr>
          <a:xfrm>
            <a:off x="561415" y="4363303"/>
            <a:ext cx="3086100" cy="273900"/>
          </a:xfrm>
          <a:prstGeom prst="rect">
            <a:avLst/>
          </a:prstGeom>
          <a:noFill/>
          <a:ln>
            <a:noFill/>
          </a:ln>
        </p:spPr>
        <p:txBody>
          <a:bodyPr spcFirstLastPara="1" wrap="square" lIns="68575" tIns="34275" rIns="68575" bIns="34275" anchor="b"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182" name="Google Shape;1182;p143"/>
          <p:cNvSpPr txBox="1">
            <a:spLocks noGrp="1"/>
          </p:cNvSpPr>
          <p:nvPr>
            <p:ph type="sldNum" idx="12"/>
          </p:nvPr>
        </p:nvSpPr>
        <p:spPr>
          <a:xfrm>
            <a:off x="5606302" y="4376119"/>
            <a:ext cx="2057400" cy="273900"/>
          </a:xfrm>
          <a:prstGeom prst="rect">
            <a:avLst/>
          </a:prstGeom>
          <a:noFill/>
          <a:ln>
            <a:noFill/>
          </a:ln>
        </p:spPr>
        <p:txBody>
          <a:bodyPr spcFirstLastPara="1" wrap="square" lIns="68575" tIns="34275" rIns="68575" bIns="34275" anchor="b"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1183" name="Google Shape;1183;p143"/>
          <p:cNvPicPr preferRelativeResize="0"/>
          <p:nvPr/>
        </p:nvPicPr>
        <p:blipFill rotWithShape="1">
          <a:blip r:embed="rId13" cstate="email">
            <a:alphaModFix/>
            <a:extLst>
              <a:ext uri="{28A0092B-C50C-407E-A947-70E740481C1C}">
                <a14:useLocalDpi xmlns:a14="http://schemas.microsoft.com/office/drawing/2010/main"/>
              </a:ext>
            </a:extLst>
          </a:blip>
          <a:srcRect l="-2809" t="-1770" r="-2809" b="-1770"/>
          <a:stretch/>
        </p:blipFill>
        <p:spPr>
          <a:xfrm>
            <a:off x="8383725" y="4410975"/>
            <a:ext cx="473950" cy="409450"/>
          </a:xfrm>
          <a:prstGeom prst="rect">
            <a:avLst/>
          </a:prstGeom>
          <a:noFill/>
          <a:ln>
            <a:noFill/>
          </a:ln>
        </p:spPr>
      </p:pic>
      <p:sp>
        <p:nvSpPr>
          <p:cNvPr id="1184" name="Google Shape;1184;p143"/>
          <p:cNvSpPr/>
          <p:nvPr/>
        </p:nvSpPr>
        <p:spPr>
          <a:xfrm>
            <a:off x="-35887" y="5043863"/>
            <a:ext cx="9215700" cy="113100"/>
          </a:xfrm>
          <a:prstGeom prst="rect">
            <a:avLst/>
          </a:prstGeom>
          <a:solidFill>
            <a:srgbClr val="0037FA"/>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336"/>
        <p:cNvGrpSpPr/>
        <p:nvPr/>
      </p:nvGrpSpPr>
      <p:grpSpPr>
        <a:xfrm>
          <a:off x="0" y="0"/>
          <a:ext cx="0" cy="0"/>
          <a:chOff x="0" y="0"/>
          <a:chExt cx="0" cy="0"/>
        </a:xfrm>
      </p:grpSpPr>
      <p:sp>
        <p:nvSpPr>
          <p:cNvPr id="1337" name="Google Shape;1337;p15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338" name="Google Shape;1338;p15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sz="1400">
                <a:solidFill>
                  <a:schemeClr val="dk2"/>
                </a:solidFill>
              </a:defRPr>
            </a:lvl2pPr>
            <a:lvl3pPr marL="1371600" lvl="2" indent="-317500" rtl="0">
              <a:lnSpc>
                <a:spcPct val="115000"/>
              </a:lnSpc>
              <a:spcBef>
                <a:spcPts val="0"/>
              </a:spcBef>
              <a:spcAft>
                <a:spcPts val="0"/>
              </a:spcAft>
              <a:buClr>
                <a:schemeClr val="dk2"/>
              </a:buClr>
              <a:buSzPts val="1400"/>
              <a:buChar char="■"/>
              <a:defRPr sz="1400">
                <a:solidFill>
                  <a:schemeClr val="dk2"/>
                </a:solidFill>
              </a:defRPr>
            </a:lvl3pPr>
            <a:lvl4pPr marL="1828800" lvl="3" indent="-317500" rtl="0">
              <a:lnSpc>
                <a:spcPct val="115000"/>
              </a:lnSpc>
              <a:spcBef>
                <a:spcPts val="0"/>
              </a:spcBef>
              <a:spcAft>
                <a:spcPts val="0"/>
              </a:spcAft>
              <a:buClr>
                <a:schemeClr val="dk2"/>
              </a:buClr>
              <a:buSzPts val="1400"/>
              <a:buChar char="●"/>
              <a:defRPr sz="1400">
                <a:solidFill>
                  <a:schemeClr val="dk2"/>
                </a:solidFill>
              </a:defRPr>
            </a:lvl4pPr>
            <a:lvl5pPr marL="2286000" lvl="4" indent="-317500" rtl="0">
              <a:lnSpc>
                <a:spcPct val="115000"/>
              </a:lnSpc>
              <a:spcBef>
                <a:spcPts val="0"/>
              </a:spcBef>
              <a:spcAft>
                <a:spcPts val="0"/>
              </a:spcAft>
              <a:buClr>
                <a:schemeClr val="dk2"/>
              </a:buClr>
              <a:buSzPts val="1400"/>
              <a:buChar char="○"/>
              <a:defRPr sz="1400">
                <a:solidFill>
                  <a:schemeClr val="dk2"/>
                </a:solidFill>
              </a:defRPr>
            </a:lvl5pPr>
            <a:lvl6pPr marL="2743200" lvl="5" indent="-317500" rtl="0">
              <a:lnSpc>
                <a:spcPct val="115000"/>
              </a:lnSpc>
              <a:spcBef>
                <a:spcPts val="0"/>
              </a:spcBef>
              <a:spcAft>
                <a:spcPts val="0"/>
              </a:spcAft>
              <a:buClr>
                <a:schemeClr val="dk2"/>
              </a:buClr>
              <a:buSzPts val="1400"/>
              <a:buChar char="■"/>
              <a:defRPr sz="1400">
                <a:solidFill>
                  <a:schemeClr val="dk2"/>
                </a:solidFill>
              </a:defRPr>
            </a:lvl6pPr>
            <a:lvl7pPr marL="3200400" lvl="6" indent="-317500" rtl="0">
              <a:lnSpc>
                <a:spcPct val="115000"/>
              </a:lnSpc>
              <a:spcBef>
                <a:spcPts val="0"/>
              </a:spcBef>
              <a:spcAft>
                <a:spcPts val="0"/>
              </a:spcAft>
              <a:buClr>
                <a:schemeClr val="dk2"/>
              </a:buClr>
              <a:buSzPts val="1400"/>
              <a:buChar char="●"/>
              <a:defRPr sz="1400">
                <a:solidFill>
                  <a:schemeClr val="dk2"/>
                </a:solidFill>
              </a:defRPr>
            </a:lvl7pPr>
            <a:lvl8pPr marL="3657600" lvl="7" indent="-317500" rtl="0">
              <a:lnSpc>
                <a:spcPct val="115000"/>
              </a:lnSpc>
              <a:spcBef>
                <a:spcPts val="0"/>
              </a:spcBef>
              <a:spcAft>
                <a:spcPts val="0"/>
              </a:spcAft>
              <a:buClr>
                <a:schemeClr val="dk2"/>
              </a:buClr>
              <a:buSzPts val="1400"/>
              <a:buChar char="○"/>
              <a:defRPr sz="1400">
                <a:solidFill>
                  <a:schemeClr val="dk2"/>
                </a:solidFill>
              </a:defRPr>
            </a:lvl8pPr>
            <a:lvl9pPr marL="4114800" lvl="8" indent="-317500" rtl="0">
              <a:lnSpc>
                <a:spcPct val="115000"/>
              </a:lnSpc>
              <a:spcBef>
                <a:spcPts val="0"/>
              </a:spcBef>
              <a:spcAft>
                <a:spcPts val="0"/>
              </a:spcAft>
              <a:buClr>
                <a:schemeClr val="dk2"/>
              </a:buClr>
              <a:buSzPts val="1400"/>
              <a:buChar char="■"/>
              <a:defRPr sz="1400">
                <a:solidFill>
                  <a:schemeClr val="dk2"/>
                </a:solidFill>
              </a:defRPr>
            </a:lvl9pPr>
          </a:lstStyle>
          <a:p>
            <a:endParaRPr/>
          </a:p>
        </p:txBody>
      </p:sp>
      <p:sp>
        <p:nvSpPr>
          <p:cNvPr id="1339" name="Google Shape;1339;p15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81"/>
        <p:cNvGrpSpPr/>
        <p:nvPr/>
      </p:nvGrpSpPr>
      <p:grpSpPr>
        <a:xfrm>
          <a:off x="0" y="0"/>
          <a:ext cx="0" cy="0"/>
          <a:chOff x="0" y="0"/>
          <a:chExt cx="0" cy="0"/>
        </a:xfrm>
      </p:grpSpPr>
      <p:sp>
        <p:nvSpPr>
          <p:cNvPr id="1382" name="Google Shape;1382;p167"/>
          <p:cNvSpPr txBox="1">
            <a:spLocks noGrp="1"/>
          </p:cNvSpPr>
          <p:nvPr>
            <p:ph type="title"/>
          </p:nvPr>
        </p:nvSpPr>
        <p:spPr>
          <a:xfrm>
            <a:off x="389008" y="156772"/>
            <a:ext cx="8126400" cy="861000"/>
          </a:xfrm>
          <a:prstGeom prst="rect">
            <a:avLst/>
          </a:prstGeom>
          <a:noFill/>
          <a:ln>
            <a:noFill/>
          </a:ln>
        </p:spPr>
        <p:txBody>
          <a:bodyPr spcFirstLastPara="1" wrap="square" lIns="68575" tIns="34275" rIns="68575" bIns="0" anchor="b" anchorCtr="0">
            <a:noAutofit/>
          </a:bodyPr>
          <a:lstStyle>
            <a:lvl1pPr marR="0" lvl="0" algn="l" rtl="0">
              <a:lnSpc>
                <a:spcPct val="90000"/>
              </a:lnSpc>
              <a:spcBef>
                <a:spcPts val="0"/>
              </a:spcBef>
              <a:spcAft>
                <a:spcPts val="0"/>
              </a:spcAft>
              <a:buClr>
                <a:srgbClr val="17375E"/>
              </a:buClr>
              <a:buSzPts val="3300"/>
              <a:buFont typeface="Trebuchet MS"/>
              <a:buNone/>
              <a:defRPr sz="3300" b="1" i="0" u="none" strike="noStrike" cap="none">
                <a:solidFill>
                  <a:srgbClr val="17375E"/>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820" r:id="rId14"/>
    <p:sldLayoutId id="2147483821" r:id="rId15"/>
    <p:sldLayoutId id="2147483822" r:id="rId16"/>
    <p:sldLayoutId id="2147483823" r:id="rId17"/>
    <p:sldLayoutId id="2147483824" r:id="rId18"/>
    <p:sldLayoutId id="2147483825" r:id="rId19"/>
    <p:sldLayoutId id="2147483826" r:id="rId20"/>
    <p:sldLayoutId id="2147483827" r:id="rId21"/>
    <p:sldLayoutId id="2147483828" r:id="rId22"/>
    <p:sldLayoutId id="2147483829" r:id="rId23"/>
    <p:sldLayoutId id="2147483830" r:id="rId24"/>
    <p:sldLayoutId id="2147483831"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65"/>
        <p:cNvGrpSpPr/>
        <p:nvPr/>
      </p:nvGrpSpPr>
      <p:grpSpPr>
        <a:xfrm>
          <a:off x="0" y="0"/>
          <a:ext cx="0" cy="0"/>
          <a:chOff x="0" y="0"/>
          <a:chExt cx="0" cy="0"/>
        </a:xfrm>
      </p:grpSpPr>
      <p:sp>
        <p:nvSpPr>
          <p:cNvPr id="1566" name="Google Shape;1566;p193"/>
          <p:cNvSpPr txBox="1">
            <a:spLocks noGrp="1"/>
          </p:cNvSpPr>
          <p:nvPr>
            <p:ph type="title"/>
          </p:nvPr>
        </p:nvSpPr>
        <p:spPr>
          <a:xfrm>
            <a:off x="0" y="17997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567" name="Google Shape;1567;p193"/>
          <p:cNvSpPr txBox="1">
            <a:spLocks noGrp="1"/>
          </p:cNvSpPr>
          <p:nvPr>
            <p:ph type="body" idx="1"/>
          </p:nvPr>
        </p:nvSpPr>
        <p:spPr>
          <a:xfrm>
            <a:off x="270225" y="999750"/>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Helvetica Neue"/>
              <a:buChar char="●"/>
              <a:defRPr sz="1800" b="0" i="0" u="none" strike="noStrike" cap="none">
                <a:solidFill>
                  <a:schemeClr val="dk2"/>
                </a:solidFill>
                <a:latin typeface="Helvetica Neue"/>
                <a:ea typeface="Helvetica Neue"/>
                <a:cs typeface="Helvetica Neue"/>
                <a:sym typeface="Helvetica Neue"/>
              </a:defRPr>
            </a:lvl1pPr>
            <a:lvl2pPr marL="914400" marR="0" lvl="1" indent="-317500" algn="l" rtl="0">
              <a:lnSpc>
                <a:spcPct val="115000"/>
              </a:lnSpc>
              <a:spcBef>
                <a:spcPts val="1600"/>
              </a:spcBef>
              <a:spcAft>
                <a:spcPts val="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2pPr>
            <a:lvl3pPr marL="1371600" marR="0" lvl="2" indent="-317500" algn="l" rtl="0">
              <a:lnSpc>
                <a:spcPct val="115000"/>
              </a:lnSpc>
              <a:spcBef>
                <a:spcPts val="1600"/>
              </a:spcBef>
              <a:spcAft>
                <a:spcPts val="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3pPr>
            <a:lvl4pPr marL="1828800" marR="0" lvl="3" indent="-317500" algn="l" rtl="0">
              <a:lnSpc>
                <a:spcPct val="115000"/>
              </a:lnSpc>
              <a:spcBef>
                <a:spcPts val="1600"/>
              </a:spcBef>
              <a:spcAft>
                <a:spcPts val="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4pPr>
            <a:lvl5pPr marL="2286000" marR="0" lvl="4" indent="-317500" algn="l" rtl="0">
              <a:lnSpc>
                <a:spcPct val="115000"/>
              </a:lnSpc>
              <a:spcBef>
                <a:spcPts val="1600"/>
              </a:spcBef>
              <a:spcAft>
                <a:spcPts val="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5pPr>
            <a:lvl6pPr marL="2743200" marR="0" lvl="5" indent="-317500" algn="l" rtl="0">
              <a:lnSpc>
                <a:spcPct val="115000"/>
              </a:lnSpc>
              <a:spcBef>
                <a:spcPts val="1600"/>
              </a:spcBef>
              <a:spcAft>
                <a:spcPts val="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6pPr>
            <a:lvl7pPr marL="3200400" marR="0" lvl="6" indent="-317500" algn="l" rtl="0">
              <a:lnSpc>
                <a:spcPct val="115000"/>
              </a:lnSpc>
              <a:spcBef>
                <a:spcPts val="1600"/>
              </a:spcBef>
              <a:spcAft>
                <a:spcPts val="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7pPr>
            <a:lvl8pPr marL="3657600" marR="0" lvl="7" indent="-317500" algn="l" rtl="0">
              <a:lnSpc>
                <a:spcPct val="115000"/>
              </a:lnSpc>
              <a:spcBef>
                <a:spcPts val="1600"/>
              </a:spcBef>
              <a:spcAft>
                <a:spcPts val="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8pPr>
            <a:lvl9pPr marL="4114800" marR="0" lvl="8" indent="-317500" algn="l" rtl="0">
              <a:lnSpc>
                <a:spcPct val="115000"/>
              </a:lnSpc>
              <a:spcBef>
                <a:spcPts val="1600"/>
              </a:spcBef>
              <a:spcAft>
                <a:spcPts val="160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9pPr>
          </a:lstStyle>
          <a:p>
            <a:endParaRPr/>
          </a:p>
        </p:txBody>
      </p:sp>
      <p:sp>
        <p:nvSpPr>
          <p:cNvPr id="1568" name="Google Shape;1568;p19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buClr>
                <a:srgbClr val="000000"/>
              </a:buClr>
              <a:buSzPts val="1000"/>
              <a:buFont typeface="Arial"/>
              <a:buNone/>
              <a:defRPr sz="1000">
                <a:solidFill>
                  <a:srgbClr val="595959"/>
                </a:solidFill>
                <a:latin typeface="Arial"/>
                <a:ea typeface="Arial"/>
                <a:cs typeface="Arial"/>
                <a:sym typeface="Arial"/>
              </a:defRPr>
            </a:lvl1pPr>
            <a:lvl2pPr marL="0" marR="0" lvl="1" indent="0" algn="r" rtl="0">
              <a:buClr>
                <a:srgbClr val="000000"/>
              </a:buClr>
              <a:buSzPts val="1000"/>
              <a:buFont typeface="Arial"/>
              <a:buNone/>
              <a:defRPr sz="1000">
                <a:solidFill>
                  <a:srgbClr val="595959"/>
                </a:solidFill>
                <a:latin typeface="Arial"/>
                <a:ea typeface="Arial"/>
                <a:cs typeface="Arial"/>
                <a:sym typeface="Arial"/>
              </a:defRPr>
            </a:lvl2pPr>
            <a:lvl3pPr marL="0" marR="0" lvl="2" indent="0" algn="r" rtl="0">
              <a:buClr>
                <a:srgbClr val="000000"/>
              </a:buClr>
              <a:buSzPts val="1000"/>
              <a:buFont typeface="Arial"/>
              <a:buNone/>
              <a:defRPr sz="1000">
                <a:solidFill>
                  <a:srgbClr val="595959"/>
                </a:solidFill>
                <a:latin typeface="Arial"/>
                <a:ea typeface="Arial"/>
                <a:cs typeface="Arial"/>
                <a:sym typeface="Arial"/>
              </a:defRPr>
            </a:lvl3pPr>
            <a:lvl4pPr marL="0" marR="0" lvl="3" indent="0" algn="r" rtl="0">
              <a:buClr>
                <a:srgbClr val="000000"/>
              </a:buClr>
              <a:buSzPts val="1000"/>
              <a:buFont typeface="Arial"/>
              <a:buNone/>
              <a:defRPr sz="1000">
                <a:solidFill>
                  <a:srgbClr val="595959"/>
                </a:solidFill>
                <a:latin typeface="Arial"/>
                <a:ea typeface="Arial"/>
                <a:cs typeface="Arial"/>
                <a:sym typeface="Arial"/>
              </a:defRPr>
            </a:lvl4pPr>
            <a:lvl5pPr marL="0" marR="0" lvl="4" indent="0" algn="r" rtl="0">
              <a:buClr>
                <a:srgbClr val="000000"/>
              </a:buClr>
              <a:buSzPts val="1000"/>
              <a:buFont typeface="Arial"/>
              <a:buNone/>
              <a:defRPr sz="1000">
                <a:solidFill>
                  <a:srgbClr val="595959"/>
                </a:solidFill>
                <a:latin typeface="Arial"/>
                <a:ea typeface="Arial"/>
                <a:cs typeface="Arial"/>
                <a:sym typeface="Arial"/>
              </a:defRPr>
            </a:lvl5pPr>
            <a:lvl6pPr marL="0" marR="0" lvl="5" indent="0" algn="r" rtl="0">
              <a:buClr>
                <a:srgbClr val="000000"/>
              </a:buClr>
              <a:buSzPts val="1000"/>
              <a:buFont typeface="Arial"/>
              <a:buNone/>
              <a:defRPr sz="1000">
                <a:solidFill>
                  <a:srgbClr val="595959"/>
                </a:solidFill>
                <a:latin typeface="Arial"/>
                <a:ea typeface="Arial"/>
                <a:cs typeface="Arial"/>
                <a:sym typeface="Arial"/>
              </a:defRPr>
            </a:lvl6pPr>
            <a:lvl7pPr marL="0" marR="0" lvl="6" indent="0" algn="r" rtl="0">
              <a:buClr>
                <a:srgbClr val="000000"/>
              </a:buClr>
              <a:buSzPts val="1000"/>
              <a:buFont typeface="Arial"/>
              <a:buNone/>
              <a:defRPr sz="1000">
                <a:solidFill>
                  <a:srgbClr val="595959"/>
                </a:solidFill>
                <a:latin typeface="Arial"/>
                <a:ea typeface="Arial"/>
                <a:cs typeface="Arial"/>
                <a:sym typeface="Arial"/>
              </a:defRPr>
            </a:lvl7pPr>
            <a:lvl8pPr marL="0" marR="0" lvl="7" indent="0" algn="r" rtl="0">
              <a:buClr>
                <a:srgbClr val="000000"/>
              </a:buClr>
              <a:buSzPts val="1000"/>
              <a:buFont typeface="Arial"/>
              <a:buNone/>
              <a:defRPr sz="1000">
                <a:solidFill>
                  <a:srgbClr val="595959"/>
                </a:solidFill>
                <a:latin typeface="Arial"/>
                <a:ea typeface="Arial"/>
                <a:cs typeface="Arial"/>
                <a:sym typeface="Arial"/>
              </a:defRPr>
            </a:lvl8pPr>
            <a:lvl9pPr marL="0" marR="0" lvl="8" indent="0" algn="r" rtl="0">
              <a:buClr>
                <a:srgbClr val="000000"/>
              </a:buClr>
              <a:buSzPts val="1000"/>
              <a:buFont typeface="Arial"/>
              <a:buNone/>
              <a:defRPr sz="1000">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73.png"/></Relationships>
</file>

<file path=ppt/slides/_rels/slide1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4.xml"/><Relationship Id="rId1" Type="http://schemas.openxmlformats.org/officeDocument/2006/relationships/slideLayout" Target="../slideLayouts/slideLayout24.xml"/><Relationship Id="rId5" Type="http://schemas.openxmlformats.org/officeDocument/2006/relationships/image" Target="../media/image77.png"/><Relationship Id="rId4" Type="http://schemas.openxmlformats.org/officeDocument/2006/relationships/image" Target="../media/image76.png"/></Relationships>
</file>

<file path=ppt/slides/_rels/slide1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5.xml"/><Relationship Id="rId1" Type="http://schemas.openxmlformats.org/officeDocument/2006/relationships/slideLayout" Target="../slideLayouts/slideLayout24.xml"/><Relationship Id="rId4" Type="http://schemas.openxmlformats.org/officeDocument/2006/relationships/image" Target="../media/image78.png"/></Relationships>
</file>

<file path=ppt/slides/_rels/slide1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7.xml"/><Relationship Id="rId1" Type="http://schemas.openxmlformats.org/officeDocument/2006/relationships/slideLayout" Target="../slideLayouts/slideLayout24.xml"/><Relationship Id="rId5" Type="http://schemas.openxmlformats.org/officeDocument/2006/relationships/image" Target="../media/image79.png"/><Relationship Id="rId4" Type="http://schemas.openxmlformats.org/officeDocument/2006/relationships/hyperlink" Target="https://www.census.gov/naic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0.xml"/><Relationship Id="rId1" Type="http://schemas.openxmlformats.org/officeDocument/2006/relationships/slideLayout" Target="../slideLayouts/slideLayout24.xml"/><Relationship Id="rId4" Type="http://schemas.openxmlformats.org/officeDocument/2006/relationships/image" Target="../media/image80.png"/></Relationships>
</file>

<file path=ppt/slides/_rels/slide2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1.xml"/><Relationship Id="rId1" Type="http://schemas.openxmlformats.org/officeDocument/2006/relationships/slideLayout" Target="../slideLayouts/slideLayout24.xml"/><Relationship Id="rId4" Type="http://schemas.openxmlformats.org/officeDocument/2006/relationships/image" Target="../media/image81.png"/></Relationships>
</file>

<file path=ppt/slides/_rels/slide2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2.xml"/><Relationship Id="rId1" Type="http://schemas.openxmlformats.org/officeDocument/2006/relationships/slideLayout" Target="../slideLayouts/slideLayout24.xml"/><Relationship Id="rId4" Type="http://schemas.openxmlformats.org/officeDocument/2006/relationships/image" Target="../media/image82.png"/></Relationships>
</file>

<file path=ppt/slides/_rels/slide2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3.xml"/><Relationship Id="rId1" Type="http://schemas.openxmlformats.org/officeDocument/2006/relationships/slideLayout" Target="../slideLayouts/slideLayout24.xml"/><Relationship Id="rId4" Type="http://schemas.openxmlformats.org/officeDocument/2006/relationships/image" Target="../media/image83.png"/></Relationships>
</file>

<file path=ppt/slides/_rels/slide2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4.xml"/><Relationship Id="rId1" Type="http://schemas.openxmlformats.org/officeDocument/2006/relationships/slideLayout" Target="../slideLayouts/slideLayout24.xml"/><Relationship Id="rId4" Type="http://schemas.openxmlformats.org/officeDocument/2006/relationships/hyperlink" Target="https://feedback.gsa.gov/jfe/form/SV_6s3udkBbX9z1zee"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5.png"/><Relationship Id="rId7" Type="http://schemas.openxmlformats.org/officeDocument/2006/relationships/hyperlink" Target="https://federalist-76c8d2ee-2655-47f7-8fa4-63811842d0a5.sites.pages.cloud.gov/site/gsa/oasis-plus/" TargetMode="External"/><Relationship Id="rId2" Type="http://schemas.openxmlformats.org/officeDocument/2006/relationships/notesSlide" Target="../notesSlides/notesSlide25.xml"/><Relationship Id="rId1" Type="http://schemas.openxmlformats.org/officeDocument/2006/relationships/slideLayout" Target="../slideLayouts/slideLayout24.xml"/><Relationship Id="rId6" Type="http://schemas.openxmlformats.org/officeDocument/2006/relationships/hyperlink" Target="https://buy.gsa.gov/interact/community/196/activity-feed" TargetMode="External"/><Relationship Id="rId5" Type="http://schemas.openxmlformats.org/officeDocument/2006/relationships/hyperlink" Target="mailto:OASISPlus@gsa.gov" TargetMode="External"/><Relationship Id="rId4" Type="http://schemas.openxmlformats.org/officeDocument/2006/relationships/hyperlink" Target="https://www.gsa.gov/buy-through-us/products-and-services/professional-services/buy-services/new-oasis-multiagency-contract"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gsa.gov/buy-through-us/products-services/professional-services/buy-services/oasis-and-oasis-small-business" TargetMode="External"/><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hyperlink" Target="https://www.gsa.gov/buy-through-us/products-services/professional-services/buy-services/oasis-and-oasis-small-business" TargetMode="External"/><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hyperlink" Target="mailto:OASISPlus@gsa.gov" TargetMode="External"/><Relationship Id="rId2" Type="http://schemas.openxmlformats.org/officeDocument/2006/relationships/notesSlide" Target="../notesSlides/notesSlide28.xml"/><Relationship Id="rId1" Type="http://schemas.openxmlformats.org/officeDocument/2006/relationships/slideLayout" Target="../slideLayouts/slideLayout26.xml"/><Relationship Id="rId4" Type="http://schemas.openxmlformats.org/officeDocument/2006/relationships/hyperlink" Target="mailto:william.niess@gsa.gov"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9.xml"/><Relationship Id="rId1" Type="http://schemas.openxmlformats.org/officeDocument/2006/relationships/slideLayout" Target="../slideLayouts/slideLayout42.xml"/><Relationship Id="rId4" Type="http://schemas.openxmlformats.org/officeDocument/2006/relationships/image" Target="../media/image8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7.xml"/></Relationships>
</file>

<file path=ppt/slides/_rels/slide34.xml.rels><?xml version="1.0" encoding="UTF-8" standalone="yes"?>
<Relationships xmlns="http://schemas.openxmlformats.org/package/2006/relationships"><Relationship Id="rId3" Type="http://schemas.openxmlformats.org/officeDocument/2006/relationships/hyperlink" Target="https://pba.app.cloud.gov/app/#/pba/about/summary" TargetMode="External"/><Relationship Id="rId2" Type="http://schemas.openxmlformats.org/officeDocument/2006/relationships/notesSlide" Target="../notesSlides/notesSlide34.xml"/><Relationship Id="rId1" Type="http://schemas.openxmlformats.org/officeDocument/2006/relationships/slideLayout" Target="../slideLayouts/slideLayout4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2.xml"/></Relationships>
</file>

<file path=ppt/slides/_rels/slide3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8.xml"/><Relationship Id="rId1" Type="http://schemas.openxmlformats.org/officeDocument/2006/relationships/slideLayout" Target="../slideLayouts/slideLayout147.xml"/><Relationship Id="rId4" Type="http://schemas.openxmlformats.org/officeDocument/2006/relationships/image" Target="../media/image88.png"/></Relationships>
</file>

<file path=ppt/slides/_rels/slide39.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png"/><Relationship Id="rId3" Type="http://schemas.openxmlformats.org/officeDocument/2006/relationships/image" Target="../media/image89.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notesSlide" Target="../notesSlides/notesSlide39.xml"/><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slideLayout" Target="../slideLayouts/slideLayout154.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png"/><Relationship Id="rId19" Type="http://schemas.openxmlformats.org/officeDocument/2006/relationships/image" Target="../media/image38.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hyperlink" Target="http://gsa.gov/events" TargetMode="External"/><Relationship Id="rId2" Type="http://schemas.openxmlformats.org/officeDocument/2006/relationships/notesSlide" Target="../notesSlides/notesSlide40.xml"/><Relationship Id="rId1" Type="http://schemas.openxmlformats.org/officeDocument/2006/relationships/slideLayout" Target="../slideLayouts/slideLayout18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1.xml"/></Relationships>
</file>

<file path=ppt/slides/_rels/slide42.xml.rels><?xml version="1.0" encoding="UTF-8" standalone="yes"?>
<Relationships xmlns="http://schemas.openxmlformats.org/package/2006/relationships"><Relationship Id="rId3" Type="http://schemas.openxmlformats.org/officeDocument/2006/relationships/hyperlink" Target="https://www.acquisition.gov/?q=browse/far/2/1&amp;searchTerms=performance-based" TargetMode="External"/><Relationship Id="rId2" Type="http://schemas.openxmlformats.org/officeDocument/2006/relationships/notesSlide" Target="../notesSlides/notesSlide42.xml"/><Relationship Id="rId1" Type="http://schemas.openxmlformats.org/officeDocument/2006/relationships/slideLayout" Target="../slideLayouts/slideLayout185.xml"/></Relationships>
</file>

<file path=ppt/slides/_rels/slide4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3.xml"/><Relationship Id="rId1" Type="http://schemas.openxmlformats.org/officeDocument/2006/relationships/slideLayout" Target="../slideLayouts/slideLayout196.xml"/><Relationship Id="rId4" Type="http://schemas.openxmlformats.org/officeDocument/2006/relationships/hyperlink" Target="https://acquisition.gov/content/part-37-service-contracting#i1077789"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acquisition.gov/content/part-46-quality-assurance#i1072108" TargetMode="External"/><Relationship Id="rId7" Type="http://schemas.openxmlformats.org/officeDocument/2006/relationships/image" Target="../media/image94.png"/><Relationship Id="rId2" Type="http://schemas.openxmlformats.org/officeDocument/2006/relationships/notesSlide" Target="../notesSlides/notesSlide44.xml"/><Relationship Id="rId1" Type="http://schemas.openxmlformats.org/officeDocument/2006/relationships/slideLayout" Target="../slideLayouts/slideLayout77.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45.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95.png"/><Relationship Id="rId7" Type="http://schemas.openxmlformats.org/officeDocument/2006/relationships/image" Target="../media/image99.png"/><Relationship Id="rId2" Type="http://schemas.openxmlformats.org/officeDocument/2006/relationships/notesSlide" Target="../notesSlides/notesSlide45.xml"/><Relationship Id="rId1" Type="http://schemas.openxmlformats.org/officeDocument/2006/relationships/slideLayout" Target="../slideLayouts/slideLayout47.xml"/><Relationship Id="rId6" Type="http://schemas.openxmlformats.org/officeDocument/2006/relationships/image" Target="../media/image98.png"/><Relationship Id="rId5" Type="http://schemas.openxmlformats.org/officeDocument/2006/relationships/image" Target="../media/image97.png"/><Relationship Id="rId10" Type="http://schemas.openxmlformats.org/officeDocument/2006/relationships/image" Target="../media/image102.png"/><Relationship Id="rId4" Type="http://schemas.openxmlformats.org/officeDocument/2006/relationships/image" Target="../media/image96.png"/><Relationship Id="rId9" Type="http://schemas.openxmlformats.org/officeDocument/2006/relationships/image" Target="../media/image101.png"/></Relationships>
</file>

<file path=ppt/slides/_rels/slide46.xml.rels><?xml version="1.0" encoding="UTF-8" standalone="yes"?>
<Relationships xmlns="http://schemas.openxmlformats.org/package/2006/relationships"><Relationship Id="rId3" Type="http://schemas.openxmlformats.org/officeDocument/2006/relationships/hyperlink" Target="mailto:csaw@gsa.gov" TargetMode="External"/><Relationship Id="rId2" Type="http://schemas.openxmlformats.org/officeDocument/2006/relationships/notesSlide" Target="../notesSlides/notesSlide46.xml"/><Relationship Id="rId1" Type="http://schemas.openxmlformats.org/officeDocument/2006/relationships/slideLayout" Target="../slideLayouts/slideLayout26.xml"/><Relationship Id="rId5" Type="http://schemas.openxmlformats.org/officeDocument/2006/relationships/hyperlink" Target="https://buy.gsa.gov/interact/community/208/activity-feed" TargetMode="External"/><Relationship Id="rId4" Type="http://schemas.openxmlformats.org/officeDocument/2006/relationships/hyperlink" Target="http://gsa.gov/csaw"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49.xml"/><Relationship Id="rId1" Type="http://schemas.openxmlformats.org/officeDocument/2006/relationships/slideLayout" Target="../slideLayouts/slideLayout24.xml"/><Relationship Id="rId4" Type="http://schemas.openxmlformats.org/officeDocument/2006/relationships/image" Target="../media/image10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50.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51.xml"/><Relationship Id="rId1" Type="http://schemas.openxmlformats.org/officeDocument/2006/relationships/slideLayout" Target="../slideLayouts/slideLayout24.xml"/><Relationship Id="rId4" Type="http://schemas.openxmlformats.org/officeDocument/2006/relationships/image" Target="../media/image106.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3" Type="http://schemas.openxmlformats.org/officeDocument/2006/relationships/image" Target="../media/image107.png"/><Relationship Id="rId7" Type="http://schemas.openxmlformats.org/officeDocument/2006/relationships/image" Target="../media/image111.png"/><Relationship Id="rId2" Type="http://schemas.openxmlformats.org/officeDocument/2006/relationships/notesSlide" Target="../notesSlides/notesSlide53.xml"/><Relationship Id="rId1" Type="http://schemas.openxmlformats.org/officeDocument/2006/relationships/slideLayout" Target="../slideLayouts/slideLayout24.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1.xml"/></Relationships>
</file>

<file path=ppt/slides/_rels/slide57.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57.xml"/><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3" Type="http://schemas.openxmlformats.org/officeDocument/2006/relationships/hyperlink" Target="https://buy.gsa.gov/pricing" TargetMode="External"/><Relationship Id="rId2" Type="http://schemas.openxmlformats.org/officeDocument/2006/relationships/notesSlide" Target="../notesSlides/notesSlide58.xml"/><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3" Type="http://schemas.openxmlformats.org/officeDocument/2006/relationships/hyperlink" Target="mailto:jill.akridge@gsa.gov" TargetMode="External"/><Relationship Id="rId2" Type="http://schemas.openxmlformats.org/officeDocument/2006/relationships/notesSlide" Target="../notesSlides/notesSlide59.xml"/><Relationship Id="rId1" Type="http://schemas.openxmlformats.org/officeDocument/2006/relationships/slideLayout" Target="../slideLayouts/slideLayout26.xml"/><Relationship Id="rId4" Type="http://schemas.openxmlformats.org/officeDocument/2006/relationships/hyperlink" Target="http://buy.gsa.gov/prici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60.xml"/><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3" Type="http://schemas.openxmlformats.org/officeDocument/2006/relationships/hyperlink" Target="https://feedback.gsa.gov/jfe/form/SV_6s3udkBbX9z1zee" TargetMode="External"/><Relationship Id="rId2" Type="http://schemas.openxmlformats.org/officeDocument/2006/relationships/notesSlide" Target="../notesSlides/notesSlide61.xml"/><Relationship Id="rId1" Type="http://schemas.openxmlformats.org/officeDocument/2006/relationships/slideLayout" Target="../slideLayouts/slideLayout25.xml"/><Relationship Id="rId5" Type="http://schemas.openxmlformats.org/officeDocument/2006/relationships/image" Target="../media/image114.png"/><Relationship Id="rId4" Type="http://schemas.openxmlformats.org/officeDocument/2006/relationships/hyperlink" Target="https://www.gsa.gov/about-us/organization/federal-acquisition-service/customer-and-stakeholder-engagement/market-research-as-a-service-mras" TargetMode="Externa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63.xm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64.xml"/><Relationship Id="rId1" Type="http://schemas.openxmlformats.org/officeDocument/2006/relationships/slideLayout" Target="../slideLayouts/slideLayout24.xml"/><Relationship Id="rId4" Type="http://schemas.openxmlformats.org/officeDocument/2006/relationships/image" Target="../media/image116.png"/></Relationships>
</file>

<file path=ppt/slides/_rels/slide65.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65.xml"/><Relationship Id="rId1" Type="http://schemas.openxmlformats.org/officeDocument/2006/relationships/slideLayout" Target="../slideLayouts/slideLayout24.xml"/><Relationship Id="rId4" Type="http://schemas.openxmlformats.org/officeDocument/2006/relationships/image" Target="../media/image117.png"/></Relationships>
</file>

<file path=ppt/slides/_rels/slide66.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66.xml"/><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0.xml"/></Relationships>
</file>

<file path=ppt/slides/_rels/slide69.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69.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3" Type="http://schemas.openxmlformats.org/officeDocument/2006/relationships/hyperlink" Target="mailto:jonathan.dewolfe@gsa.gov" TargetMode="External"/><Relationship Id="rId2" Type="http://schemas.openxmlformats.org/officeDocument/2006/relationships/notesSlide" Target="../notesSlides/notesSlide70.xml"/><Relationship Id="rId1" Type="http://schemas.openxmlformats.org/officeDocument/2006/relationships/slideLayout" Target="../slideLayouts/slideLayout26.xml"/><Relationship Id="rId6" Type="http://schemas.openxmlformats.org/officeDocument/2006/relationships/hyperlink" Target="mailto:rfi@research.gsa.gov" TargetMode="External"/><Relationship Id="rId5" Type="http://schemas.openxmlformats.org/officeDocument/2006/relationships/hyperlink" Target="https://www.gsa.gov/about-us/organization/federal-acquisition-service/customer-and-stakeholder-engagement/market-research-as-a-service-mras" TargetMode="External"/><Relationship Id="rId4" Type="http://schemas.openxmlformats.org/officeDocument/2006/relationships/hyperlink" Target="https://feedback.gsa.gov/jfe/form/SV_6s3udkBbX9z1zee" TargetMode="Externa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72.xml"/><Relationship Id="rId1" Type="http://schemas.openxmlformats.org/officeDocument/2006/relationships/slideLayout" Target="../slideLayouts/slideLayout24.xml"/><Relationship Id="rId5" Type="http://schemas.openxmlformats.org/officeDocument/2006/relationships/image" Target="../media/image122.jpeg"/><Relationship Id="rId4" Type="http://schemas.openxmlformats.org/officeDocument/2006/relationships/image" Target="../media/image121.jpeg"/></Relationships>
</file>

<file path=ppt/slides/_rels/slide73.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73.xml"/><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74.xml"/><Relationship Id="rId1" Type="http://schemas.openxmlformats.org/officeDocument/2006/relationships/slideLayout" Target="../slideLayouts/slideLayout34.xml"/></Relationships>
</file>

<file path=ppt/slides/_rels/slide75.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75.xml"/><Relationship Id="rId1" Type="http://schemas.openxmlformats.org/officeDocument/2006/relationships/slideLayout" Target="../slideLayouts/slideLayout34.xml"/></Relationships>
</file>

<file path=ppt/slides/_rels/slide76.xml.rels><?xml version="1.0" encoding="UTF-8" standalone="yes"?>
<Relationships xmlns="http://schemas.openxmlformats.org/package/2006/relationships"><Relationship Id="rId3" Type="http://schemas.openxmlformats.org/officeDocument/2006/relationships/hyperlink" Target="mailto:csaw@gsa.gov" TargetMode="External"/><Relationship Id="rId2" Type="http://schemas.openxmlformats.org/officeDocument/2006/relationships/notesSlide" Target="../notesSlides/notesSlide76.xml"/><Relationship Id="rId1" Type="http://schemas.openxmlformats.org/officeDocument/2006/relationships/slideLayout" Target="../slideLayouts/slideLayout26.xml"/><Relationship Id="rId5" Type="http://schemas.openxmlformats.org/officeDocument/2006/relationships/hyperlink" Target="https://buy.gsa.gov/interact/community/208/activity-feed" TargetMode="External"/><Relationship Id="rId4" Type="http://schemas.openxmlformats.org/officeDocument/2006/relationships/hyperlink" Target="http://gsa.gov/csaw" TargetMode="External"/></Relationships>
</file>

<file path=ppt/slides/_rels/slide77.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notesSlide" Target="../notesSlides/notesSlide77.xml"/><Relationship Id="rId1" Type="http://schemas.openxmlformats.org/officeDocument/2006/relationships/slideLayout" Target="../slideLayouts/slideLayout19.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8.xml"/><Relationship Id="rId1" Type="http://schemas.openxmlformats.org/officeDocument/2006/relationships/slideLayout" Target="../slideLayouts/slideLayout24.xml"/><Relationship Id="rId5" Type="http://schemas.openxmlformats.org/officeDocument/2006/relationships/image" Target="../media/image71.jpeg"/><Relationship Id="rId4" Type="http://schemas.openxmlformats.org/officeDocument/2006/relationships/image" Target="../media/image70.jpeg"/></Relationships>
</file>

<file path=ppt/slides/_rels/slide80.xml.rels><?xml version="1.0" encoding="UTF-8" standalone="yes"?>
<Relationships xmlns="http://schemas.openxmlformats.org/package/2006/relationships"><Relationship Id="rId3" Type="http://schemas.openxmlformats.org/officeDocument/2006/relationships/hyperlink" Target="mailto:Rachel.wynne@gsa.gov" TargetMode="External"/><Relationship Id="rId2" Type="http://schemas.openxmlformats.org/officeDocument/2006/relationships/notesSlide" Target="../notesSlides/notesSlide80.xml"/><Relationship Id="rId1" Type="http://schemas.openxmlformats.org/officeDocument/2006/relationships/slideLayout" Target="../slideLayouts/slideLayout26.xml"/><Relationship Id="rId5" Type="http://schemas.openxmlformats.org/officeDocument/2006/relationships/hyperlink" Target="http://www.gsa.gov/professionalservices" TargetMode="External"/><Relationship Id="rId4" Type="http://schemas.openxmlformats.org/officeDocument/2006/relationships/hyperlink" Target="mailto:professionalservices@gsa.gov"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notesSlide" Target="../notesSlides/notesSlide81.xml"/><Relationship Id="rId1" Type="http://schemas.openxmlformats.org/officeDocument/2006/relationships/slideLayout" Target="../slideLayouts/slideLayout19.xml"/></Relationships>
</file>

<file path=ppt/slides/_rels/slide82.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82.xml"/><Relationship Id="rId1" Type="http://schemas.openxmlformats.org/officeDocument/2006/relationships/slideLayout" Target="../slideLayouts/slideLayout24.xml"/></Relationships>
</file>

<file path=ppt/slides/_rels/slide83.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83.xml"/><Relationship Id="rId1" Type="http://schemas.openxmlformats.org/officeDocument/2006/relationships/slideLayout" Target="../slideLayouts/slideLayout24.xml"/></Relationships>
</file>

<file path=ppt/slides/_rels/slide84.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84.xml"/><Relationship Id="rId1" Type="http://schemas.openxmlformats.org/officeDocument/2006/relationships/slideLayout" Target="../slideLayouts/slideLayout24.xml"/></Relationships>
</file>

<file path=ppt/slides/_rels/slide85.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85.xml"/><Relationship Id="rId1" Type="http://schemas.openxmlformats.org/officeDocument/2006/relationships/slideLayout" Target="../slideLayouts/slideLayout24.xml"/></Relationships>
</file>

<file path=ppt/slides/_rels/slide86.xml.rels><?xml version="1.0" encoding="UTF-8" standalone="yes"?>
<Relationships xmlns="http://schemas.openxmlformats.org/package/2006/relationships"><Relationship Id="rId3" Type="http://schemas.openxmlformats.org/officeDocument/2006/relationships/image" Target="../media/image128.png"/><Relationship Id="rId7" Type="http://schemas.openxmlformats.org/officeDocument/2006/relationships/image" Target="../media/image132.png"/><Relationship Id="rId2" Type="http://schemas.openxmlformats.org/officeDocument/2006/relationships/notesSlide" Target="../notesSlides/notesSlide86.xml"/><Relationship Id="rId1" Type="http://schemas.openxmlformats.org/officeDocument/2006/relationships/slideLayout" Target="../slideLayouts/slideLayout24.xml"/><Relationship Id="rId6" Type="http://schemas.openxmlformats.org/officeDocument/2006/relationships/image" Target="../media/image131.png"/><Relationship Id="rId5" Type="http://schemas.openxmlformats.org/officeDocument/2006/relationships/image" Target="../media/image130.png"/><Relationship Id="rId4" Type="http://schemas.openxmlformats.org/officeDocument/2006/relationships/image" Target="../media/image129.png"/></Relationships>
</file>

<file path=ppt/slides/_rels/slide87.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87.xml"/><Relationship Id="rId1" Type="http://schemas.openxmlformats.org/officeDocument/2006/relationships/slideLayout" Target="../slideLayouts/slideLayout2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95"/>
        <p:cNvGrpSpPr/>
        <p:nvPr/>
      </p:nvGrpSpPr>
      <p:grpSpPr>
        <a:xfrm>
          <a:off x="0" y="0"/>
          <a:ext cx="0" cy="0"/>
          <a:chOff x="0" y="0"/>
          <a:chExt cx="0" cy="0"/>
        </a:xfrm>
      </p:grpSpPr>
      <p:sp>
        <p:nvSpPr>
          <p:cNvPr id="1896" name="Google Shape;1896;p239"/>
          <p:cNvSpPr txBox="1">
            <a:spLocks noGrp="1"/>
          </p:cNvSpPr>
          <p:nvPr>
            <p:ph type="ctrTitle"/>
          </p:nvPr>
        </p:nvSpPr>
        <p:spPr>
          <a:xfrm>
            <a:off x="311700" y="942100"/>
            <a:ext cx="5550600" cy="18552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dirty="0"/>
              <a:t>FAST 2024</a:t>
            </a:r>
            <a:endParaRPr dirty="0"/>
          </a:p>
        </p:txBody>
      </p:sp>
      <p:sp>
        <p:nvSpPr>
          <p:cNvPr id="1897" name="Google Shape;1897;p239"/>
          <p:cNvSpPr txBox="1">
            <a:spLocks noGrp="1"/>
          </p:cNvSpPr>
          <p:nvPr>
            <p:ph type="subTitle" idx="1"/>
          </p:nvPr>
        </p:nvSpPr>
        <p:spPr>
          <a:xfrm>
            <a:off x="311700" y="2678725"/>
            <a:ext cx="6515700" cy="14649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dirty="0"/>
              <a:t>Innovative Solutions for the Future of Professional Services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March 27, 2024, 1:00-4:30 PM EST </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7"/>
        <p:cNvGrpSpPr/>
        <p:nvPr/>
      </p:nvGrpSpPr>
      <p:grpSpPr>
        <a:xfrm>
          <a:off x="0" y="0"/>
          <a:ext cx="0" cy="0"/>
          <a:chOff x="0" y="0"/>
          <a:chExt cx="0" cy="0"/>
        </a:xfrm>
      </p:grpSpPr>
      <p:sp>
        <p:nvSpPr>
          <p:cNvPr id="1958" name="Google Shape;1958;p248"/>
          <p:cNvSpPr txBox="1">
            <a:spLocks noGrp="1"/>
          </p:cNvSpPr>
          <p:nvPr>
            <p:ph type="title"/>
          </p:nvPr>
        </p:nvSpPr>
        <p:spPr>
          <a:xfrm>
            <a:off x="311700" y="1605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Emerging Technology and Trends</a:t>
            </a:r>
            <a:endParaRPr/>
          </a:p>
        </p:txBody>
      </p:sp>
      <p:pic>
        <p:nvPicPr>
          <p:cNvPr id="1962" name="Google Shape;1962;p248" descr="Bill Niess"/>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360900" y="1501375"/>
            <a:ext cx="1906200" cy="1906200"/>
          </a:xfrm>
          <a:prstGeom prst="rect">
            <a:avLst/>
          </a:prstGeom>
          <a:noFill/>
          <a:ln>
            <a:noFill/>
          </a:ln>
        </p:spPr>
      </p:pic>
      <p:sp>
        <p:nvSpPr>
          <p:cNvPr id="1959" name="Google Shape;1959;p248"/>
          <p:cNvSpPr txBox="1">
            <a:spLocks noGrp="1"/>
          </p:cNvSpPr>
          <p:nvPr>
            <p:ph type="body" idx="1"/>
          </p:nvPr>
        </p:nvSpPr>
        <p:spPr>
          <a:xfrm>
            <a:off x="2381000" y="3522050"/>
            <a:ext cx="1866000" cy="1172100"/>
          </a:xfrm>
          <a:prstGeom prst="rect">
            <a:avLst/>
          </a:prstGeom>
        </p:spPr>
        <p:txBody>
          <a:bodyPr spcFirstLastPara="1" wrap="square" lIns="91425" tIns="91425" rIns="91425" bIns="91425" anchor="t" anchorCtr="0">
            <a:normAutofit fontScale="85000" lnSpcReduction="20000"/>
          </a:bodyPr>
          <a:lstStyle/>
          <a:p>
            <a:pPr marL="0" lvl="0" indent="0" algn="r" rtl="0">
              <a:lnSpc>
                <a:spcPct val="100000"/>
              </a:lnSpc>
              <a:spcBef>
                <a:spcPts val="0"/>
              </a:spcBef>
              <a:spcAft>
                <a:spcPts val="0"/>
              </a:spcAft>
              <a:buNone/>
            </a:pPr>
            <a:endParaRPr sz="1100">
              <a:solidFill>
                <a:schemeClr val="dk1"/>
              </a:solidFill>
              <a:latin typeface="Calibri"/>
              <a:ea typeface="Calibri"/>
              <a:cs typeface="Calibri"/>
              <a:sym typeface="Calibri"/>
            </a:endParaRPr>
          </a:p>
          <a:p>
            <a:pPr marL="0" lvl="0" indent="0" algn="ctr" rtl="0">
              <a:lnSpc>
                <a:spcPct val="100000"/>
              </a:lnSpc>
              <a:spcBef>
                <a:spcPts val="0"/>
              </a:spcBef>
              <a:spcAft>
                <a:spcPts val="0"/>
              </a:spcAft>
              <a:buNone/>
            </a:pPr>
            <a:r>
              <a:rPr lang="en" sz="1400" b="1">
                <a:solidFill>
                  <a:schemeClr val="dk1"/>
                </a:solidFill>
              </a:rPr>
              <a:t>Bill Niess</a:t>
            </a:r>
            <a:endParaRPr sz="1400" b="1">
              <a:solidFill>
                <a:schemeClr val="dk1"/>
              </a:solidFill>
            </a:endParaRPr>
          </a:p>
          <a:p>
            <a:pPr marL="0" lvl="0" indent="0" algn="ctr" rtl="0">
              <a:lnSpc>
                <a:spcPct val="100000"/>
              </a:lnSpc>
              <a:spcBef>
                <a:spcPts val="0"/>
              </a:spcBef>
              <a:spcAft>
                <a:spcPts val="0"/>
              </a:spcAft>
              <a:buNone/>
            </a:pPr>
            <a:r>
              <a:rPr lang="en" sz="1150">
                <a:solidFill>
                  <a:schemeClr val="dk1"/>
                </a:solidFill>
              </a:rPr>
              <a:t>Supervisory Program Manager</a:t>
            </a:r>
            <a:endParaRPr sz="1150">
              <a:solidFill>
                <a:schemeClr val="dk1"/>
              </a:solidFill>
            </a:endParaRPr>
          </a:p>
          <a:p>
            <a:pPr marL="0" lvl="0" indent="0" algn="ctr" rtl="0">
              <a:lnSpc>
                <a:spcPct val="100000"/>
              </a:lnSpc>
              <a:spcBef>
                <a:spcPts val="0"/>
              </a:spcBef>
              <a:spcAft>
                <a:spcPts val="0"/>
              </a:spcAft>
              <a:buNone/>
            </a:pPr>
            <a:r>
              <a:rPr lang="en" sz="1150">
                <a:solidFill>
                  <a:schemeClr val="dk1"/>
                </a:solidFill>
              </a:rPr>
              <a:t>Office of Program Operations Office of Professional Services and Human Capital Categories</a:t>
            </a:r>
            <a:endParaRPr sz="1150">
              <a:solidFill>
                <a:schemeClr val="dk1"/>
              </a:solidFill>
            </a:endParaRPr>
          </a:p>
          <a:p>
            <a:pPr marL="0" lvl="0" indent="0" algn="ctr" rtl="0">
              <a:spcBef>
                <a:spcPts val="0"/>
              </a:spcBef>
              <a:spcAft>
                <a:spcPts val="1200"/>
              </a:spcAft>
              <a:buNone/>
            </a:pPr>
            <a:endParaRPr sz="1250"/>
          </a:p>
        </p:txBody>
      </p:sp>
      <p:pic>
        <p:nvPicPr>
          <p:cNvPr id="1963" name="Google Shape;1963;p248" descr="Eugene Hwang"/>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552975" y="1550200"/>
            <a:ext cx="1467700" cy="1857375"/>
          </a:xfrm>
          <a:prstGeom prst="rect">
            <a:avLst/>
          </a:prstGeom>
          <a:noFill/>
          <a:ln>
            <a:noFill/>
          </a:ln>
        </p:spPr>
      </p:pic>
      <p:sp>
        <p:nvSpPr>
          <p:cNvPr id="1961" name="Google Shape;1961;p248"/>
          <p:cNvSpPr txBox="1">
            <a:spLocks noGrp="1"/>
          </p:cNvSpPr>
          <p:nvPr>
            <p:ph type="body" idx="1"/>
          </p:nvPr>
        </p:nvSpPr>
        <p:spPr>
          <a:xfrm>
            <a:off x="5353825" y="3630650"/>
            <a:ext cx="1866000" cy="10635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1000" b="1">
                <a:solidFill>
                  <a:schemeClr val="dk1"/>
                </a:solidFill>
              </a:rPr>
              <a:t>Eugene Hwang</a:t>
            </a:r>
            <a:endParaRPr sz="1000">
              <a:solidFill>
                <a:schemeClr val="dk1"/>
              </a:solidFill>
            </a:endParaRPr>
          </a:p>
          <a:p>
            <a:pPr marL="0" lvl="0" indent="0" algn="ctr" rtl="0">
              <a:lnSpc>
                <a:spcPct val="100000"/>
              </a:lnSpc>
              <a:spcBef>
                <a:spcPts val="0"/>
              </a:spcBef>
              <a:spcAft>
                <a:spcPts val="0"/>
              </a:spcAft>
              <a:buNone/>
            </a:pPr>
            <a:r>
              <a:rPr lang="en" sz="900">
                <a:solidFill>
                  <a:schemeClr val="dk1"/>
                </a:solidFill>
              </a:rPr>
              <a:t>Acquisition Project Management Specialist  </a:t>
            </a:r>
            <a:endParaRPr sz="900">
              <a:solidFill>
                <a:schemeClr val="dk1"/>
              </a:solidFill>
            </a:endParaRPr>
          </a:p>
          <a:p>
            <a:pPr marL="0" lvl="0" indent="0" algn="ctr" rtl="0">
              <a:lnSpc>
                <a:spcPct val="100000"/>
              </a:lnSpc>
              <a:spcBef>
                <a:spcPts val="0"/>
              </a:spcBef>
              <a:spcAft>
                <a:spcPts val="0"/>
              </a:spcAft>
              <a:buNone/>
            </a:pPr>
            <a:r>
              <a:rPr lang="en" sz="900">
                <a:solidFill>
                  <a:schemeClr val="dk1"/>
                </a:solidFill>
              </a:rPr>
              <a:t>Civilian Services Acquisition Workshops Program</a:t>
            </a:r>
            <a:endParaRPr sz="900">
              <a:solidFill>
                <a:schemeClr val="dk1"/>
              </a:solidFill>
            </a:endParaRPr>
          </a:p>
          <a:p>
            <a:pPr marL="0" lvl="0" indent="0" algn="ctr" rtl="0">
              <a:lnSpc>
                <a:spcPct val="100000"/>
              </a:lnSpc>
              <a:spcBef>
                <a:spcPts val="0"/>
              </a:spcBef>
              <a:spcAft>
                <a:spcPts val="0"/>
              </a:spcAft>
              <a:buNone/>
            </a:pPr>
            <a:r>
              <a:rPr lang="en" sz="900">
                <a:solidFill>
                  <a:schemeClr val="dk1"/>
                </a:solidFill>
              </a:rPr>
              <a:t>Office of Professional Services and Human Capital Categories</a:t>
            </a:r>
            <a:endParaRPr sz="900">
              <a:solidFill>
                <a:schemeClr val="dk1"/>
              </a:solidFill>
            </a:endParaRPr>
          </a:p>
          <a:p>
            <a:pPr marL="0" lvl="0" indent="0" algn="ctr" rtl="0">
              <a:spcBef>
                <a:spcPts val="0"/>
              </a:spcBef>
              <a:spcAft>
                <a:spcPts val="1200"/>
              </a:spcAft>
              <a:buNone/>
            </a:pPr>
            <a:endParaRPr sz="900"/>
          </a:p>
        </p:txBody>
      </p:sp>
      <p:sp>
        <p:nvSpPr>
          <p:cNvPr id="1960" name="Google Shape;1960;p248"/>
          <p:cNvSpPr txBox="1">
            <a:spLocks noGrp="1"/>
          </p:cNvSpPr>
          <p:nvPr>
            <p:ph type="sldNum" idx="12"/>
          </p:nvPr>
        </p:nvSpPr>
        <p:spPr>
          <a:xfrm>
            <a:off x="8240925" y="4899072"/>
            <a:ext cx="548700" cy="244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67"/>
        <p:cNvGrpSpPr/>
        <p:nvPr/>
      </p:nvGrpSpPr>
      <p:grpSpPr>
        <a:xfrm>
          <a:off x="0" y="0"/>
          <a:ext cx="0" cy="0"/>
          <a:chOff x="0" y="0"/>
          <a:chExt cx="0" cy="0"/>
        </a:xfrm>
      </p:grpSpPr>
      <p:sp>
        <p:nvSpPr>
          <p:cNvPr id="1969" name="Google Shape;1969;p249"/>
          <p:cNvSpPr txBox="1">
            <a:spLocks noGrp="1"/>
          </p:cNvSpPr>
          <p:nvPr>
            <p:ph type="title"/>
          </p:nvPr>
        </p:nvSpPr>
        <p:spPr>
          <a:xfrm>
            <a:off x="65050" y="333375"/>
            <a:ext cx="5337000" cy="13980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OASIS+: The Next Generation Services MAC</a:t>
            </a:r>
            <a:endParaRPr/>
          </a:p>
        </p:txBody>
      </p:sp>
      <p:pic>
        <p:nvPicPr>
          <p:cNvPr id="1971" name="Google Shape;1971;p249" descr="Bill Niess"/>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59175" y="1635400"/>
            <a:ext cx="1872700" cy="1872700"/>
          </a:xfrm>
          <a:prstGeom prst="rect">
            <a:avLst/>
          </a:prstGeom>
          <a:noFill/>
          <a:ln>
            <a:noFill/>
          </a:ln>
        </p:spPr>
      </p:pic>
      <p:sp>
        <p:nvSpPr>
          <p:cNvPr id="1970" name="Google Shape;1970;p249"/>
          <p:cNvSpPr txBox="1">
            <a:spLocks noGrp="1"/>
          </p:cNvSpPr>
          <p:nvPr>
            <p:ph type="body" idx="4294967295"/>
          </p:nvPr>
        </p:nvSpPr>
        <p:spPr>
          <a:xfrm>
            <a:off x="2368000" y="1635400"/>
            <a:ext cx="3620100" cy="9603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 b="1">
                <a:solidFill>
                  <a:schemeClr val="lt1"/>
                </a:solidFill>
              </a:rPr>
              <a:t>Bill Niess</a:t>
            </a:r>
            <a:endParaRPr b="1">
              <a:solidFill>
                <a:schemeClr val="lt1"/>
              </a:solidFill>
            </a:endParaRPr>
          </a:p>
          <a:p>
            <a:pPr marL="0" lvl="0" indent="0" algn="l" rtl="0">
              <a:spcBef>
                <a:spcPts val="1200"/>
              </a:spcBef>
              <a:spcAft>
                <a:spcPts val="1200"/>
              </a:spcAft>
              <a:buNone/>
            </a:pPr>
            <a:r>
              <a:rPr lang="en">
                <a:solidFill>
                  <a:schemeClr val="lt1"/>
                </a:solidFill>
              </a:rPr>
              <a:t>OASIS+ Program Manager</a:t>
            </a:r>
            <a:endParaRPr>
              <a:solidFill>
                <a:schemeClr val="lt1"/>
              </a:solidFill>
            </a:endParaRPr>
          </a:p>
        </p:txBody>
      </p:sp>
      <p:sp>
        <p:nvSpPr>
          <p:cNvPr id="1968" name="Google Shape;1968;p249"/>
          <p:cNvSpPr txBox="1">
            <a:spLocks noGrp="1"/>
          </p:cNvSpPr>
          <p:nvPr>
            <p:ph type="sldNum" idx="12"/>
          </p:nvPr>
        </p:nvSpPr>
        <p:spPr>
          <a:xfrm>
            <a:off x="693830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dk2"/>
                </a:solidFill>
              </a:rPr>
              <a:t>11</a:t>
            </a:fld>
            <a:endParaRPr>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5"/>
        <p:cNvGrpSpPr/>
        <p:nvPr/>
      </p:nvGrpSpPr>
      <p:grpSpPr>
        <a:xfrm>
          <a:off x="0" y="0"/>
          <a:ext cx="0" cy="0"/>
          <a:chOff x="0" y="0"/>
          <a:chExt cx="0" cy="0"/>
        </a:xfrm>
      </p:grpSpPr>
      <p:sp>
        <p:nvSpPr>
          <p:cNvPr id="1976" name="Google Shape;1976;p250"/>
          <p:cNvSpPr txBox="1">
            <a:spLocks noGrp="1"/>
          </p:cNvSpPr>
          <p:nvPr>
            <p:ph type="title"/>
          </p:nvPr>
        </p:nvSpPr>
        <p:spPr>
          <a:xfrm>
            <a:off x="311700" y="160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6666"/>
              <a:buFont typeface="Arial"/>
              <a:buNone/>
            </a:pPr>
            <a:r>
              <a:rPr lang="en" sz="3000">
                <a:solidFill>
                  <a:srgbClr val="003C71"/>
                </a:solidFill>
              </a:rPr>
              <a:t>What is </a:t>
            </a:r>
            <a:r>
              <a:rPr lang="en" sz="3000">
                <a:solidFill>
                  <a:srgbClr val="0579BD"/>
                </a:solidFill>
              </a:rPr>
              <a:t>OASIS+</a:t>
            </a:r>
            <a:endParaRPr sz="3000">
              <a:solidFill>
                <a:srgbClr val="003C71"/>
              </a:solidFill>
            </a:endParaRPr>
          </a:p>
          <a:p>
            <a:pPr marL="0" lvl="0" indent="0" algn="l" rtl="0">
              <a:spcBef>
                <a:spcPts val="0"/>
              </a:spcBef>
              <a:spcAft>
                <a:spcPts val="0"/>
              </a:spcAft>
              <a:buNone/>
            </a:pPr>
            <a:endParaRPr/>
          </a:p>
        </p:txBody>
      </p:sp>
      <p:pic>
        <p:nvPicPr>
          <p:cNvPr id="1978" name="Google Shape;1978;p250" descr="OASIS+ logo"/>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228100" y="38550"/>
            <a:ext cx="1657925" cy="694675"/>
          </a:xfrm>
          <a:prstGeom prst="rect">
            <a:avLst/>
          </a:prstGeom>
          <a:noFill/>
          <a:ln>
            <a:noFill/>
          </a:ln>
        </p:spPr>
      </p:pic>
      <p:sp>
        <p:nvSpPr>
          <p:cNvPr id="1979" name="Google Shape;1979;p250"/>
          <p:cNvSpPr txBox="1"/>
          <p:nvPr/>
        </p:nvSpPr>
        <p:spPr>
          <a:xfrm>
            <a:off x="354350" y="1074725"/>
            <a:ext cx="7692600" cy="32889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Clr>
                <a:schemeClr val="dk1"/>
              </a:buClr>
              <a:buSzPts val="1600"/>
              <a:buChar char="●"/>
            </a:pPr>
            <a:r>
              <a:rPr lang="en" sz="1600" u="sng">
                <a:solidFill>
                  <a:schemeClr val="dk1"/>
                </a:solidFill>
                <a:highlight>
                  <a:srgbClr val="D9EAD3"/>
                </a:highlight>
              </a:rPr>
              <a:t>O</a:t>
            </a:r>
            <a:r>
              <a:rPr lang="en" sz="1600">
                <a:solidFill>
                  <a:schemeClr val="dk1"/>
                </a:solidFill>
              </a:rPr>
              <a:t>ne </a:t>
            </a:r>
            <a:r>
              <a:rPr lang="en" sz="1600" u="sng">
                <a:solidFill>
                  <a:schemeClr val="dk1"/>
                </a:solidFill>
                <a:highlight>
                  <a:srgbClr val="D9EAD3"/>
                </a:highlight>
              </a:rPr>
              <a:t>A</a:t>
            </a:r>
            <a:r>
              <a:rPr lang="en" sz="1600">
                <a:solidFill>
                  <a:schemeClr val="dk1"/>
                </a:solidFill>
              </a:rPr>
              <a:t>cquisition </a:t>
            </a:r>
            <a:r>
              <a:rPr lang="en" sz="1600" u="sng">
                <a:solidFill>
                  <a:schemeClr val="dk1"/>
                </a:solidFill>
                <a:highlight>
                  <a:srgbClr val="D9EAD3"/>
                </a:highlight>
              </a:rPr>
              <a:t>S</a:t>
            </a:r>
            <a:r>
              <a:rPr lang="en" sz="1600">
                <a:solidFill>
                  <a:schemeClr val="dk1"/>
                </a:solidFill>
              </a:rPr>
              <a:t>olution for </a:t>
            </a:r>
            <a:r>
              <a:rPr lang="en" sz="1600" u="sng">
                <a:solidFill>
                  <a:schemeClr val="dk1"/>
                </a:solidFill>
                <a:highlight>
                  <a:srgbClr val="D9EAD3"/>
                </a:highlight>
              </a:rPr>
              <a:t>I</a:t>
            </a:r>
            <a:r>
              <a:rPr lang="en" sz="1600">
                <a:solidFill>
                  <a:schemeClr val="dk1"/>
                </a:solidFill>
              </a:rPr>
              <a:t>ntegrated </a:t>
            </a:r>
            <a:r>
              <a:rPr lang="en" sz="1600" u="sng">
                <a:solidFill>
                  <a:schemeClr val="dk1"/>
                </a:solidFill>
                <a:highlight>
                  <a:srgbClr val="D9EAD3"/>
                </a:highlight>
              </a:rPr>
              <a:t>S</a:t>
            </a:r>
            <a:r>
              <a:rPr lang="en" sz="1600">
                <a:solidFill>
                  <a:schemeClr val="dk1"/>
                </a:solidFill>
              </a:rPr>
              <a:t>ervices Plus (</a:t>
            </a:r>
            <a:r>
              <a:rPr lang="en" sz="1600">
                <a:solidFill>
                  <a:schemeClr val="dk1"/>
                </a:solidFill>
                <a:highlight>
                  <a:srgbClr val="D9EAD3"/>
                </a:highlight>
              </a:rPr>
              <a:t>OASIS+</a:t>
            </a:r>
            <a:r>
              <a:rPr lang="en" sz="1600">
                <a:solidFill>
                  <a:schemeClr val="dk1"/>
                </a:solidFill>
              </a:rPr>
              <a:t>) is a government wide, multiple award, IDIQ acquisition program that provides best-in-class contracts and vendors who offer customer agencies a full range of integrated professional services to help them meet their mission requirements.</a:t>
            </a:r>
            <a:endParaRPr sz="1600">
              <a:solidFill>
                <a:schemeClr val="dk1"/>
              </a:solidFill>
            </a:endParaRPr>
          </a:p>
          <a:p>
            <a:pPr marL="457200" lvl="0" indent="-330200" algn="l" rtl="0">
              <a:spcBef>
                <a:spcPts val="1000"/>
              </a:spcBef>
              <a:spcAft>
                <a:spcPts val="0"/>
              </a:spcAft>
              <a:buClr>
                <a:schemeClr val="dk1"/>
              </a:buClr>
              <a:buSzPts val="1600"/>
              <a:buChar char="●"/>
            </a:pPr>
            <a:r>
              <a:rPr lang="en" sz="1600">
                <a:solidFill>
                  <a:schemeClr val="dk1"/>
                </a:solidFill>
              </a:rPr>
              <a:t>Using a phased approach, OASIS+ will eventually combine the scope: </a:t>
            </a:r>
            <a:endParaRPr sz="1600">
              <a:solidFill>
                <a:schemeClr val="dk1"/>
              </a:solidFill>
            </a:endParaRPr>
          </a:p>
          <a:p>
            <a:pPr marL="914400" lvl="1" indent="-330200" algn="l" rtl="0">
              <a:spcBef>
                <a:spcPts val="1000"/>
              </a:spcBef>
              <a:spcAft>
                <a:spcPts val="0"/>
              </a:spcAft>
              <a:buClr>
                <a:schemeClr val="dk1"/>
              </a:buClr>
              <a:buSzPts val="1600"/>
              <a:buChar char="○"/>
            </a:pPr>
            <a:r>
              <a:rPr lang="en" sz="1600">
                <a:solidFill>
                  <a:schemeClr val="dk1"/>
                </a:solidFill>
              </a:rPr>
              <a:t>OASIS (SB, 8(a), and UR); </a:t>
            </a:r>
            <a:endParaRPr sz="1600">
              <a:solidFill>
                <a:schemeClr val="dk1"/>
              </a:solidFill>
            </a:endParaRPr>
          </a:p>
          <a:p>
            <a:pPr marL="914400" lvl="1" indent="-330200" algn="l" rtl="0">
              <a:spcBef>
                <a:spcPts val="1000"/>
              </a:spcBef>
              <a:spcAft>
                <a:spcPts val="0"/>
              </a:spcAft>
              <a:buClr>
                <a:schemeClr val="dk1"/>
              </a:buClr>
              <a:buSzPts val="1600"/>
              <a:buChar char="○"/>
            </a:pPr>
            <a:r>
              <a:rPr lang="en" sz="1600">
                <a:solidFill>
                  <a:schemeClr val="dk1"/>
                </a:solidFill>
              </a:rPr>
              <a:t>Building, Maintenance &amp; Operations (BMO);</a:t>
            </a:r>
            <a:endParaRPr sz="1600">
              <a:solidFill>
                <a:schemeClr val="dk1"/>
              </a:solidFill>
            </a:endParaRPr>
          </a:p>
          <a:p>
            <a:pPr marL="914400" lvl="1" indent="-330200" algn="l" rtl="0">
              <a:spcBef>
                <a:spcPts val="1000"/>
              </a:spcBef>
              <a:spcAft>
                <a:spcPts val="0"/>
              </a:spcAft>
              <a:buClr>
                <a:schemeClr val="dk1"/>
              </a:buClr>
              <a:buSzPts val="1600"/>
              <a:buChar char="○"/>
            </a:pPr>
            <a:r>
              <a:rPr lang="en" sz="1600">
                <a:solidFill>
                  <a:schemeClr val="dk1"/>
                </a:solidFill>
              </a:rPr>
              <a:t>Human Capital &amp; Training Solutions (HCaTS); and  </a:t>
            </a:r>
            <a:endParaRPr sz="1600">
              <a:solidFill>
                <a:schemeClr val="dk1"/>
              </a:solidFill>
            </a:endParaRPr>
          </a:p>
          <a:p>
            <a:pPr marL="914400" lvl="1" indent="-330200" algn="l" rtl="0">
              <a:spcBef>
                <a:spcPts val="1000"/>
              </a:spcBef>
              <a:spcAft>
                <a:spcPts val="1000"/>
              </a:spcAft>
              <a:buClr>
                <a:schemeClr val="dk1"/>
              </a:buClr>
              <a:buSzPts val="1600"/>
              <a:buChar char="○"/>
            </a:pPr>
            <a:r>
              <a:rPr lang="en" sz="1600">
                <a:solidFill>
                  <a:schemeClr val="dk1"/>
                </a:solidFill>
              </a:rPr>
              <a:t>New areas of previously undefined services.</a:t>
            </a:r>
            <a:endParaRPr sz="1600"/>
          </a:p>
        </p:txBody>
      </p:sp>
      <p:sp>
        <p:nvSpPr>
          <p:cNvPr id="1977" name="Google Shape;1977;p250"/>
          <p:cNvSpPr txBox="1">
            <a:spLocks noGrp="1"/>
          </p:cNvSpPr>
          <p:nvPr>
            <p:ph type="sldNum" idx="12"/>
          </p:nvPr>
        </p:nvSpPr>
        <p:spPr>
          <a:xfrm>
            <a:off x="8240925" y="4899072"/>
            <a:ext cx="548700" cy="244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3"/>
        <p:cNvGrpSpPr/>
        <p:nvPr/>
      </p:nvGrpSpPr>
      <p:grpSpPr>
        <a:xfrm>
          <a:off x="0" y="0"/>
          <a:ext cx="0" cy="0"/>
          <a:chOff x="0" y="0"/>
          <a:chExt cx="0" cy="0"/>
        </a:xfrm>
      </p:grpSpPr>
      <p:sp>
        <p:nvSpPr>
          <p:cNvPr id="1984" name="Google Shape;1984;p251"/>
          <p:cNvSpPr txBox="1">
            <a:spLocks noGrp="1"/>
          </p:cNvSpPr>
          <p:nvPr>
            <p:ph type="title"/>
          </p:nvPr>
        </p:nvSpPr>
        <p:spPr>
          <a:xfrm>
            <a:off x="311700" y="160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000">
                <a:solidFill>
                  <a:srgbClr val="0579BD"/>
                </a:solidFill>
              </a:rPr>
              <a:t>OASIS+ </a:t>
            </a:r>
            <a:r>
              <a:rPr lang="en" sz="3000">
                <a:solidFill>
                  <a:srgbClr val="003C71"/>
                </a:solidFill>
              </a:rPr>
              <a:t>Contract Program</a:t>
            </a:r>
            <a:endParaRPr sz="3000">
              <a:solidFill>
                <a:srgbClr val="003C71"/>
              </a:solidFill>
            </a:endParaRPr>
          </a:p>
          <a:p>
            <a:pPr marL="0" lvl="0" indent="0" algn="l" rtl="0">
              <a:spcBef>
                <a:spcPts val="0"/>
              </a:spcBef>
              <a:spcAft>
                <a:spcPts val="0"/>
              </a:spcAft>
              <a:buNone/>
            </a:pPr>
            <a:endParaRPr/>
          </a:p>
        </p:txBody>
      </p:sp>
      <p:pic>
        <p:nvPicPr>
          <p:cNvPr id="1986" name="Google Shape;1986;p251" descr="OASIS+ logo"/>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228100" y="38550"/>
            <a:ext cx="1657925" cy="694675"/>
          </a:xfrm>
          <a:prstGeom prst="rect">
            <a:avLst/>
          </a:prstGeom>
          <a:noFill/>
          <a:ln>
            <a:noFill/>
          </a:ln>
        </p:spPr>
      </p:pic>
      <p:sp>
        <p:nvSpPr>
          <p:cNvPr id="1987" name="Google Shape;1987;p251"/>
          <p:cNvSpPr txBox="1"/>
          <p:nvPr/>
        </p:nvSpPr>
        <p:spPr>
          <a:xfrm>
            <a:off x="435525" y="1045175"/>
            <a:ext cx="8213100" cy="310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000000"/>
                </a:solidFill>
              </a:rPr>
              <a:t>OASIS+ consists of </a:t>
            </a:r>
            <a:r>
              <a:rPr lang="en" sz="1800" b="1">
                <a:solidFill>
                  <a:srgbClr val="000000"/>
                </a:solidFill>
                <a:highlight>
                  <a:srgbClr val="D9EAD3"/>
                </a:highlight>
              </a:rPr>
              <a:t>six</a:t>
            </a:r>
            <a:r>
              <a:rPr lang="en" sz="1800">
                <a:solidFill>
                  <a:srgbClr val="000000"/>
                </a:solidFill>
              </a:rPr>
              <a:t> (6) separate and distinct IDIQ contracts: </a:t>
            </a:r>
            <a:endParaRPr sz="1800">
              <a:solidFill>
                <a:srgbClr val="000000"/>
              </a:solidFill>
            </a:endParaRPr>
          </a:p>
          <a:p>
            <a:pPr marL="685800" lvl="0" indent="-342900" algn="l" rtl="0">
              <a:spcBef>
                <a:spcPts val="1000"/>
              </a:spcBef>
              <a:spcAft>
                <a:spcPts val="0"/>
              </a:spcAft>
              <a:buClr>
                <a:srgbClr val="000000"/>
              </a:buClr>
              <a:buSzPts val="1800"/>
              <a:buChar char="●"/>
            </a:pPr>
            <a:r>
              <a:rPr lang="en" sz="1800">
                <a:solidFill>
                  <a:srgbClr val="000000"/>
                </a:solidFill>
              </a:rPr>
              <a:t>Total Small Business (SB)</a:t>
            </a:r>
            <a:endParaRPr sz="1800">
              <a:solidFill>
                <a:srgbClr val="000000"/>
              </a:solidFill>
            </a:endParaRPr>
          </a:p>
          <a:p>
            <a:pPr marL="685800" lvl="0" indent="-342900" algn="l" rtl="0">
              <a:spcBef>
                <a:spcPts val="1000"/>
              </a:spcBef>
              <a:spcAft>
                <a:spcPts val="0"/>
              </a:spcAft>
              <a:buClr>
                <a:srgbClr val="000000"/>
              </a:buClr>
              <a:buSzPts val="1800"/>
              <a:buChar char="●"/>
            </a:pPr>
            <a:r>
              <a:rPr lang="en" sz="1800">
                <a:solidFill>
                  <a:srgbClr val="000000"/>
                </a:solidFill>
              </a:rPr>
              <a:t>SBA-Certified 8(a) Small Business (8(a))</a:t>
            </a:r>
            <a:endParaRPr sz="1800">
              <a:solidFill>
                <a:srgbClr val="000000"/>
              </a:solidFill>
            </a:endParaRPr>
          </a:p>
          <a:p>
            <a:pPr marL="685800" lvl="0" indent="-342900" algn="l" rtl="0">
              <a:spcBef>
                <a:spcPts val="1000"/>
              </a:spcBef>
              <a:spcAft>
                <a:spcPts val="0"/>
              </a:spcAft>
              <a:buClr>
                <a:srgbClr val="000000"/>
              </a:buClr>
              <a:buSzPts val="1800"/>
              <a:buChar char="●"/>
            </a:pPr>
            <a:r>
              <a:rPr lang="en" sz="1800">
                <a:solidFill>
                  <a:srgbClr val="000000"/>
                </a:solidFill>
              </a:rPr>
              <a:t>SBA-Certified HUBZone Small Business (HZ)</a:t>
            </a:r>
            <a:endParaRPr sz="1800">
              <a:solidFill>
                <a:srgbClr val="000000"/>
              </a:solidFill>
            </a:endParaRPr>
          </a:p>
          <a:p>
            <a:pPr marL="685800" lvl="0" indent="-342900" algn="l" rtl="0">
              <a:spcBef>
                <a:spcPts val="1000"/>
              </a:spcBef>
              <a:spcAft>
                <a:spcPts val="0"/>
              </a:spcAft>
              <a:buClr>
                <a:srgbClr val="000000"/>
              </a:buClr>
              <a:buSzPts val="1800"/>
              <a:buChar char="●"/>
            </a:pPr>
            <a:r>
              <a:rPr lang="en" sz="1800">
                <a:solidFill>
                  <a:srgbClr val="000000"/>
                </a:solidFill>
              </a:rPr>
              <a:t>SBA-Certified Service-Disabled Veteran-Owned Small Business (SDVOSB)</a:t>
            </a:r>
            <a:endParaRPr sz="1800">
              <a:solidFill>
                <a:srgbClr val="000000"/>
              </a:solidFill>
            </a:endParaRPr>
          </a:p>
          <a:p>
            <a:pPr marL="685800" lvl="0" indent="-342900" algn="l" rtl="0">
              <a:spcBef>
                <a:spcPts val="1000"/>
              </a:spcBef>
              <a:spcAft>
                <a:spcPts val="0"/>
              </a:spcAft>
              <a:buClr>
                <a:srgbClr val="000000"/>
              </a:buClr>
              <a:buSzPts val="1800"/>
              <a:buChar char="●"/>
            </a:pPr>
            <a:r>
              <a:rPr lang="en" sz="1800">
                <a:solidFill>
                  <a:srgbClr val="000000"/>
                </a:solidFill>
              </a:rPr>
              <a:t>SBA-Certified Women-Owned Small Business Small Business (WOSB)</a:t>
            </a:r>
            <a:endParaRPr sz="1800">
              <a:solidFill>
                <a:srgbClr val="000000"/>
              </a:solidFill>
            </a:endParaRPr>
          </a:p>
          <a:p>
            <a:pPr marL="685800" lvl="0" indent="-342900" algn="l" rtl="0">
              <a:spcBef>
                <a:spcPts val="1000"/>
              </a:spcBef>
              <a:spcAft>
                <a:spcPts val="0"/>
              </a:spcAft>
              <a:buSzPts val="1800"/>
              <a:buChar char="●"/>
            </a:pPr>
            <a:r>
              <a:rPr lang="en" sz="1800">
                <a:solidFill>
                  <a:schemeClr val="dk1"/>
                </a:solidFill>
              </a:rPr>
              <a:t>Unrestricted (UR)</a:t>
            </a:r>
            <a:endParaRPr sz="1800"/>
          </a:p>
          <a:p>
            <a:pPr marL="0" lvl="0" indent="0" algn="l" rtl="0">
              <a:spcBef>
                <a:spcPts val="1000"/>
              </a:spcBef>
              <a:spcAft>
                <a:spcPts val="0"/>
              </a:spcAft>
              <a:buNone/>
            </a:pPr>
            <a:endParaRPr sz="1700">
              <a:solidFill>
                <a:srgbClr val="000000"/>
              </a:solidFill>
            </a:endParaRPr>
          </a:p>
        </p:txBody>
      </p:sp>
      <p:sp>
        <p:nvSpPr>
          <p:cNvPr id="1985" name="Google Shape;1985;p251"/>
          <p:cNvSpPr txBox="1">
            <a:spLocks noGrp="1"/>
          </p:cNvSpPr>
          <p:nvPr>
            <p:ph type="sldNum" idx="12"/>
          </p:nvPr>
        </p:nvSpPr>
        <p:spPr>
          <a:xfrm>
            <a:off x="8240925" y="4899072"/>
            <a:ext cx="548700" cy="244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1"/>
        <p:cNvGrpSpPr/>
        <p:nvPr/>
      </p:nvGrpSpPr>
      <p:grpSpPr>
        <a:xfrm>
          <a:off x="0" y="0"/>
          <a:ext cx="0" cy="0"/>
          <a:chOff x="0" y="0"/>
          <a:chExt cx="0" cy="0"/>
        </a:xfrm>
      </p:grpSpPr>
      <p:sp>
        <p:nvSpPr>
          <p:cNvPr id="1992" name="Google Shape;1992;p252"/>
          <p:cNvSpPr txBox="1">
            <a:spLocks noGrp="1"/>
          </p:cNvSpPr>
          <p:nvPr>
            <p:ph type="title"/>
          </p:nvPr>
        </p:nvSpPr>
        <p:spPr>
          <a:xfrm>
            <a:off x="311700" y="160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100">
                <a:solidFill>
                  <a:srgbClr val="0579BD"/>
                </a:solidFill>
              </a:rPr>
              <a:t>OASIS+ </a:t>
            </a:r>
            <a:r>
              <a:rPr lang="en" sz="3000">
                <a:solidFill>
                  <a:srgbClr val="003C71"/>
                </a:solidFill>
              </a:rPr>
              <a:t>Unique Features</a:t>
            </a:r>
            <a:endParaRPr sz="3000">
              <a:solidFill>
                <a:srgbClr val="003C71"/>
              </a:solidFill>
            </a:endParaRPr>
          </a:p>
          <a:p>
            <a:pPr marL="0" lvl="0" indent="0" algn="l" rtl="0">
              <a:spcBef>
                <a:spcPts val="0"/>
              </a:spcBef>
              <a:spcAft>
                <a:spcPts val="0"/>
              </a:spcAft>
              <a:buNone/>
            </a:pPr>
            <a:endParaRPr/>
          </a:p>
        </p:txBody>
      </p:sp>
      <p:pic>
        <p:nvPicPr>
          <p:cNvPr id="1995" name="Google Shape;1995;p252" descr="OASIS+ logo"/>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228100" y="38550"/>
            <a:ext cx="1657925" cy="694675"/>
          </a:xfrm>
          <a:prstGeom prst="rect">
            <a:avLst/>
          </a:prstGeom>
          <a:noFill/>
          <a:ln>
            <a:noFill/>
          </a:ln>
        </p:spPr>
      </p:pic>
      <p:pic>
        <p:nvPicPr>
          <p:cNvPr id="1994" name="Google Shape;1994;p252">
            <a:extLst>
              <a:ext uri="{C183D7F6-B498-43B3-948B-1728B52AA6E4}">
                <adec:decorative xmlns:adec="http://schemas.microsoft.com/office/drawing/2017/decorative" val="1"/>
              </a:ext>
            </a:extLst>
          </p:cNvPr>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708025" y="1283175"/>
            <a:ext cx="6139924" cy="3231925"/>
          </a:xfrm>
          <a:prstGeom prst="rect">
            <a:avLst/>
          </a:prstGeom>
          <a:noFill/>
          <a:ln>
            <a:noFill/>
          </a:ln>
        </p:spPr>
      </p:pic>
      <p:sp>
        <p:nvSpPr>
          <p:cNvPr id="1996" name="Google Shape;1996;p252"/>
          <p:cNvSpPr/>
          <p:nvPr/>
        </p:nvSpPr>
        <p:spPr>
          <a:xfrm>
            <a:off x="904875" y="1524000"/>
            <a:ext cx="1047900" cy="647700"/>
          </a:xfrm>
          <a:prstGeom prst="rightArrow">
            <a:avLst>
              <a:gd name="adj1" fmla="val 50000"/>
              <a:gd name="adj2" fmla="val 50000"/>
            </a:avLst>
          </a:prstGeom>
          <a:solidFill>
            <a:srgbClr val="00FF00"/>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a:t>Domains</a:t>
            </a:r>
            <a:endParaRPr/>
          </a:p>
        </p:txBody>
      </p:sp>
      <p:sp>
        <p:nvSpPr>
          <p:cNvPr id="1997" name="Google Shape;1997;p252"/>
          <p:cNvSpPr/>
          <p:nvPr/>
        </p:nvSpPr>
        <p:spPr>
          <a:xfrm>
            <a:off x="7639050" y="3067050"/>
            <a:ext cx="1266900" cy="647700"/>
          </a:xfrm>
          <a:prstGeom prst="leftArrow">
            <a:avLst>
              <a:gd name="adj1" fmla="val 50000"/>
              <a:gd name="adj2" fmla="val 50000"/>
            </a:avLst>
          </a:prstGeom>
          <a:solidFill>
            <a:srgbClr val="00FF00"/>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a:t>On-Ramps</a:t>
            </a:r>
            <a:endParaRPr/>
          </a:p>
        </p:txBody>
      </p:sp>
      <p:sp>
        <p:nvSpPr>
          <p:cNvPr id="1998" name="Google Shape;1998;p252">
            <a:extLst>
              <a:ext uri="{C183D7F6-B498-43B3-948B-1728B52AA6E4}">
                <adec:decorative xmlns:adec="http://schemas.microsoft.com/office/drawing/2017/decorative" val="1"/>
              </a:ext>
            </a:extLst>
          </p:cNvPr>
          <p:cNvSpPr/>
          <p:nvPr/>
        </p:nvSpPr>
        <p:spPr>
          <a:xfrm>
            <a:off x="342900" y="3573775"/>
            <a:ext cx="1609800" cy="868800"/>
          </a:xfrm>
          <a:prstGeom prst="rightArrow">
            <a:avLst>
              <a:gd name="adj1" fmla="val 50000"/>
              <a:gd name="adj2" fmla="val 50000"/>
            </a:avLst>
          </a:prstGeom>
          <a:solidFill>
            <a:schemeClr val="lt1"/>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999" name="Google Shape;1999;p252" descr="Symphony Logo"/>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403875" y="3811075"/>
            <a:ext cx="1379226" cy="340751"/>
          </a:xfrm>
          <a:prstGeom prst="rect">
            <a:avLst/>
          </a:prstGeom>
          <a:noFill/>
          <a:ln>
            <a:noFill/>
          </a:ln>
        </p:spPr>
      </p:pic>
      <p:sp>
        <p:nvSpPr>
          <p:cNvPr id="1993" name="Google Shape;1993;p252"/>
          <p:cNvSpPr txBox="1">
            <a:spLocks noGrp="1"/>
          </p:cNvSpPr>
          <p:nvPr>
            <p:ph type="sldNum" idx="12"/>
          </p:nvPr>
        </p:nvSpPr>
        <p:spPr>
          <a:xfrm>
            <a:off x="8240925" y="4899072"/>
            <a:ext cx="548700" cy="244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03"/>
        <p:cNvGrpSpPr/>
        <p:nvPr/>
      </p:nvGrpSpPr>
      <p:grpSpPr>
        <a:xfrm>
          <a:off x="0" y="0"/>
          <a:ext cx="0" cy="0"/>
          <a:chOff x="0" y="0"/>
          <a:chExt cx="0" cy="0"/>
        </a:xfrm>
      </p:grpSpPr>
      <p:sp>
        <p:nvSpPr>
          <p:cNvPr id="2004" name="Google Shape;2004;p253"/>
          <p:cNvSpPr txBox="1">
            <a:spLocks noGrp="1"/>
          </p:cNvSpPr>
          <p:nvPr>
            <p:ph type="title"/>
          </p:nvPr>
        </p:nvSpPr>
        <p:spPr>
          <a:xfrm>
            <a:off x="311700" y="160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6666"/>
              <a:buFont typeface="Arial"/>
              <a:buNone/>
            </a:pPr>
            <a:r>
              <a:rPr lang="en" sz="3000">
                <a:solidFill>
                  <a:srgbClr val="0579BD"/>
                </a:solidFill>
              </a:rPr>
              <a:t>OASIS+ </a:t>
            </a:r>
            <a:r>
              <a:rPr lang="en" sz="3000">
                <a:solidFill>
                  <a:srgbClr val="003C71"/>
                </a:solidFill>
              </a:rPr>
              <a:t>Domains</a:t>
            </a:r>
            <a:endParaRPr sz="3000">
              <a:solidFill>
                <a:srgbClr val="003C71"/>
              </a:solidFill>
            </a:endParaRPr>
          </a:p>
          <a:p>
            <a:pPr marL="0" lvl="0" indent="0" algn="l" rtl="0">
              <a:spcBef>
                <a:spcPts val="0"/>
              </a:spcBef>
              <a:spcAft>
                <a:spcPts val="0"/>
              </a:spcAft>
              <a:buClr>
                <a:schemeClr val="dk1"/>
              </a:buClr>
              <a:buSzPct val="36666"/>
              <a:buFont typeface="Arial"/>
              <a:buNone/>
            </a:pPr>
            <a:endParaRPr sz="3000">
              <a:solidFill>
                <a:srgbClr val="003C71"/>
              </a:solidFill>
            </a:endParaRPr>
          </a:p>
          <a:p>
            <a:pPr marL="0" lvl="0" indent="0" algn="l" rtl="0">
              <a:spcBef>
                <a:spcPts val="0"/>
              </a:spcBef>
              <a:spcAft>
                <a:spcPts val="0"/>
              </a:spcAft>
              <a:buNone/>
            </a:pPr>
            <a:endParaRPr/>
          </a:p>
        </p:txBody>
      </p:sp>
      <p:pic>
        <p:nvPicPr>
          <p:cNvPr id="2006" name="Google Shape;2006;p253" descr="OASIS+ logo"/>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228100" y="38550"/>
            <a:ext cx="1657925" cy="694675"/>
          </a:xfrm>
          <a:prstGeom prst="rect">
            <a:avLst/>
          </a:prstGeom>
          <a:noFill/>
          <a:ln>
            <a:noFill/>
          </a:ln>
        </p:spPr>
      </p:pic>
      <p:sp>
        <p:nvSpPr>
          <p:cNvPr id="2007" name="Google Shape;2007;p253"/>
          <p:cNvSpPr txBox="1"/>
          <p:nvPr/>
        </p:nvSpPr>
        <p:spPr>
          <a:xfrm>
            <a:off x="584200" y="1073900"/>
            <a:ext cx="3256500" cy="362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solidFill>
                  <a:schemeClr val="dk1"/>
                </a:solidFill>
              </a:rPr>
              <a:t>The scope of each OASIS+ contract is categorized into functional groupings known as </a:t>
            </a:r>
            <a:r>
              <a:rPr lang="en" b="1">
                <a:solidFill>
                  <a:schemeClr val="dk1"/>
                </a:solidFill>
              </a:rPr>
              <a:t>Domains.  </a:t>
            </a:r>
            <a:endParaRPr b="1">
              <a:solidFill>
                <a:schemeClr val="dk1"/>
              </a:solidFill>
            </a:endParaRPr>
          </a:p>
          <a:p>
            <a:pPr marL="457200" lvl="0" indent="-304800" algn="l" rtl="0">
              <a:lnSpc>
                <a:spcPct val="100000"/>
              </a:lnSpc>
              <a:spcBef>
                <a:spcPts val="1000"/>
              </a:spcBef>
              <a:spcAft>
                <a:spcPts val="0"/>
              </a:spcAft>
              <a:buSzPts val="1200"/>
              <a:buChar char="●"/>
            </a:pPr>
            <a:r>
              <a:rPr lang="en" sz="1200"/>
              <a:t>E</a:t>
            </a:r>
            <a:r>
              <a:rPr lang="en" sz="1200">
                <a:solidFill>
                  <a:srgbClr val="000000"/>
                </a:solidFill>
              </a:rPr>
              <a:t>ight (8) Domains are </a:t>
            </a:r>
            <a:r>
              <a:rPr lang="en" sz="1200"/>
              <a:t>in the </a:t>
            </a:r>
            <a:r>
              <a:rPr lang="en" sz="1200" b="1">
                <a:solidFill>
                  <a:srgbClr val="000000"/>
                </a:solidFill>
              </a:rPr>
              <a:t>Phase I</a:t>
            </a:r>
            <a:r>
              <a:rPr lang="en" sz="1200">
                <a:solidFill>
                  <a:srgbClr val="000000"/>
                </a:solidFill>
              </a:rPr>
              <a:t> OASIS+ contracts (FY24)</a:t>
            </a:r>
            <a:endParaRPr sz="1200">
              <a:solidFill>
                <a:srgbClr val="000000"/>
              </a:solidFill>
            </a:endParaRPr>
          </a:p>
          <a:p>
            <a:pPr marL="800100" lvl="1" indent="-190500" algn="l" rtl="0">
              <a:lnSpc>
                <a:spcPct val="100000"/>
              </a:lnSpc>
              <a:spcBef>
                <a:spcPts val="1000"/>
              </a:spcBef>
              <a:spcAft>
                <a:spcPts val="0"/>
              </a:spcAft>
              <a:buSzPts val="1200"/>
              <a:buChar char="○"/>
            </a:pPr>
            <a:r>
              <a:rPr lang="en" sz="1200"/>
              <a:t>“Continuous Open” (FY25-beyond)</a:t>
            </a:r>
            <a:endParaRPr sz="1200"/>
          </a:p>
          <a:p>
            <a:pPr marL="457200" lvl="0" indent="-304800" algn="l" rtl="0">
              <a:lnSpc>
                <a:spcPct val="100000"/>
              </a:lnSpc>
              <a:spcBef>
                <a:spcPts val="1000"/>
              </a:spcBef>
              <a:spcAft>
                <a:spcPts val="0"/>
              </a:spcAft>
              <a:buSzPts val="1200"/>
              <a:buChar char="●"/>
            </a:pPr>
            <a:r>
              <a:rPr lang="en" sz="1200"/>
              <a:t>Five </a:t>
            </a:r>
            <a:r>
              <a:rPr lang="en" sz="1200">
                <a:solidFill>
                  <a:srgbClr val="000000"/>
                </a:solidFill>
              </a:rPr>
              <a:t>(5</a:t>
            </a:r>
            <a:r>
              <a:rPr lang="en" sz="1200"/>
              <a:t>) </a:t>
            </a:r>
            <a:r>
              <a:rPr lang="en" sz="1200">
                <a:solidFill>
                  <a:srgbClr val="000000"/>
                </a:solidFill>
              </a:rPr>
              <a:t>Domains are planned </a:t>
            </a:r>
            <a:r>
              <a:rPr lang="en" sz="1200"/>
              <a:t>for the </a:t>
            </a:r>
            <a:r>
              <a:rPr lang="en" sz="1200" b="1">
                <a:solidFill>
                  <a:srgbClr val="000000"/>
                </a:solidFill>
              </a:rPr>
              <a:t>Phase II</a:t>
            </a:r>
            <a:r>
              <a:rPr lang="en" sz="1200">
                <a:solidFill>
                  <a:srgbClr val="000000"/>
                </a:solidFill>
              </a:rPr>
              <a:t> OASIS+ contracts (FY25/26).</a:t>
            </a:r>
            <a:endParaRPr sz="1200">
              <a:solidFill>
                <a:srgbClr val="000000"/>
              </a:solidFill>
            </a:endParaRPr>
          </a:p>
          <a:p>
            <a:pPr marL="771525" lvl="1" indent="-190500" algn="l" rtl="0">
              <a:lnSpc>
                <a:spcPct val="100000"/>
              </a:lnSpc>
              <a:spcBef>
                <a:spcPts val="1000"/>
              </a:spcBef>
              <a:spcAft>
                <a:spcPts val="1000"/>
              </a:spcAft>
              <a:buSzPts val="1200"/>
              <a:buChar char="○"/>
            </a:pPr>
            <a:r>
              <a:rPr lang="en" sz="1200"/>
              <a:t>“Continuous Open” (FY27-beyond)</a:t>
            </a:r>
            <a:endParaRPr sz="1200"/>
          </a:p>
        </p:txBody>
      </p:sp>
      <p:sp>
        <p:nvSpPr>
          <p:cNvPr id="2008" name="Google Shape;2008;p253">
            <a:extLst>
              <a:ext uri="{C183D7F6-B498-43B3-948B-1728B52AA6E4}">
                <adec:decorative xmlns:adec="http://schemas.microsoft.com/office/drawing/2017/decorative" val="1"/>
              </a:ext>
            </a:extLst>
          </p:cNvPr>
          <p:cNvSpPr/>
          <p:nvPr/>
        </p:nvSpPr>
        <p:spPr>
          <a:xfrm>
            <a:off x="8094350" y="3879324"/>
            <a:ext cx="960900" cy="970326"/>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2009" name="Google Shape;2009;p253">
            <a:extLst>
              <a:ext uri="{C183D7F6-B498-43B3-948B-1728B52AA6E4}">
                <adec:decorative xmlns:adec="http://schemas.microsoft.com/office/drawing/2017/decorative" val="1"/>
              </a:ext>
            </a:extLst>
          </p:cNvPr>
          <p:cNvGrpSpPr/>
          <p:nvPr/>
        </p:nvGrpSpPr>
        <p:grpSpPr>
          <a:xfrm>
            <a:off x="4197600" y="900750"/>
            <a:ext cx="4323349" cy="3247351"/>
            <a:chOff x="4350000" y="900750"/>
            <a:chExt cx="4323349" cy="3247351"/>
          </a:xfrm>
        </p:grpSpPr>
        <p:pic>
          <p:nvPicPr>
            <p:cNvPr id="2010" name="Google Shape;2010;p25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350000" y="900750"/>
              <a:ext cx="4323349" cy="3247351"/>
            </a:xfrm>
            <a:prstGeom prst="rect">
              <a:avLst/>
            </a:prstGeom>
            <a:noFill/>
            <a:ln>
              <a:noFill/>
            </a:ln>
          </p:spPr>
        </p:pic>
        <p:sp>
          <p:nvSpPr>
            <p:cNvPr id="2011" name="Google Shape;2011;p253"/>
            <p:cNvSpPr/>
            <p:nvPr/>
          </p:nvSpPr>
          <p:spPr>
            <a:xfrm>
              <a:off x="5004950" y="1151200"/>
              <a:ext cx="1657800" cy="208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00">
                  <a:latin typeface="Roboto"/>
                  <a:ea typeface="Roboto"/>
                  <a:cs typeface="Roboto"/>
                  <a:sym typeface="Roboto"/>
                </a:rPr>
                <a:t>Phase 1 Domains</a:t>
              </a:r>
              <a:endParaRPr sz="900">
                <a:latin typeface="Roboto"/>
                <a:ea typeface="Roboto"/>
                <a:cs typeface="Roboto"/>
                <a:sym typeface="Roboto"/>
              </a:endParaRPr>
            </a:p>
          </p:txBody>
        </p:sp>
        <p:sp>
          <p:nvSpPr>
            <p:cNvPr id="2012" name="Google Shape;2012;p253"/>
            <p:cNvSpPr/>
            <p:nvPr/>
          </p:nvSpPr>
          <p:spPr>
            <a:xfrm>
              <a:off x="6873225" y="1151325"/>
              <a:ext cx="1657800" cy="208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00">
                  <a:latin typeface="Roboto"/>
                  <a:ea typeface="Roboto"/>
                  <a:cs typeface="Roboto"/>
                  <a:sym typeface="Roboto"/>
                </a:rPr>
                <a:t>Proposed Phase 2 Domains</a:t>
              </a:r>
              <a:endParaRPr sz="900">
                <a:latin typeface="Roboto"/>
                <a:ea typeface="Roboto"/>
                <a:cs typeface="Roboto"/>
                <a:sym typeface="Roboto"/>
              </a:endParaRPr>
            </a:p>
          </p:txBody>
        </p:sp>
      </p:grpSp>
      <p:sp>
        <p:nvSpPr>
          <p:cNvPr id="2013" name="Google Shape;2013;p253"/>
          <p:cNvSpPr txBox="1"/>
          <p:nvPr/>
        </p:nvSpPr>
        <p:spPr>
          <a:xfrm>
            <a:off x="4356550" y="4148100"/>
            <a:ext cx="4433100" cy="8313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b="1">
                <a:solidFill>
                  <a:schemeClr val="dk1"/>
                </a:solidFill>
                <a:latin typeface="Roboto"/>
                <a:ea typeface="Roboto"/>
                <a:cs typeface="Roboto"/>
                <a:sym typeface="Roboto"/>
              </a:rPr>
              <a:t>BMO </a:t>
            </a:r>
            <a:r>
              <a:rPr lang="en" sz="700">
                <a:solidFill>
                  <a:schemeClr val="dk1"/>
                </a:solidFill>
                <a:latin typeface="Roboto"/>
                <a:ea typeface="Roboto"/>
                <a:cs typeface="Roboto"/>
                <a:sym typeface="Roboto"/>
              </a:rPr>
              <a:t>= Building  Maintenance and Operations (BMO) contract.  Scope: (1) Facility Support Services; (2) Operation &amp; Maintenance; and (3) Architectural and Framework Building Maintenance Services.  </a:t>
            </a:r>
            <a:endParaRPr sz="700">
              <a:solidFill>
                <a:schemeClr val="dk1"/>
              </a:solidFill>
              <a:latin typeface="Roboto"/>
              <a:ea typeface="Roboto"/>
              <a:cs typeface="Roboto"/>
              <a:sym typeface="Roboto"/>
            </a:endParaRPr>
          </a:p>
          <a:p>
            <a:pPr marL="0" lvl="0" indent="0" algn="l" rtl="0">
              <a:spcBef>
                <a:spcPts val="0"/>
              </a:spcBef>
              <a:spcAft>
                <a:spcPts val="0"/>
              </a:spcAft>
              <a:buNone/>
            </a:pPr>
            <a:endParaRPr sz="700">
              <a:solidFill>
                <a:schemeClr val="dk1"/>
              </a:solidFill>
              <a:latin typeface="Roboto"/>
              <a:ea typeface="Roboto"/>
              <a:cs typeface="Roboto"/>
              <a:sym typeface="Roboto"/>
            </a:endParaRPr>
          </a:p>
          <a:p>
            <a:pPr marL="0" lvl="0" indent="0" algn="l" rtl="0">
              <a:spcBef>
                <a:spcPts val="0"/>
              </a:spcBef>
              <a:spcAft>
                <a:spcPts val="0"/>
              </a:spcAft>
              <a:buNone/>
            </a:pPr>
            <a:r>
              <a:rPr lang="en" sz="700" b="1">
                <a:solidFill>
                  <a:schemeClr val="dk1"/>
                </a:solidFill>
                <a:latin typeface="Roboto"/>
                <a:ea typeface="Roboto"/>
                <a:cs typeface="Roboto"/>
                <a:sym typeface="Roboto"/>
              </a:rPr>
              <a:t>HCaTS </a:t>
            </a:r>
            <a:r>
              <a:rPr lang="en" sz="700">
                <a:solidFill>
                  <a:schemeClr val="dk1"/>
                </a:solidFill>
                <a:latin typeface="Roboto"/>
                <a:ea typeface="Roboto"/>
                <a:cs typeface="Roboto"/>
                <a:sym typeface="Roboto"/>
              </a:rPr>
              <a:t>= Human Capital and Training Solutions (HCaTS) contract.  Scope: (1) Customized Training and Development Services; (2) Customized Human Capital Strategic Services; and (3) Organizational Performance Improvement Services. </a:t>
            </a:r>
            <a:endParaRPr sz="700">
              <a:latin typeface="Roboto"/>
              <a:ea typeface="Roboto"/>
              <a:cs typeface="Roboto"/>
              <a:sym typeface="Roboto"/>
            </a:endParaRPr>
          </a:p>
        </p:txBody>
      </p:sp>
      <p:sp>
        <p:nvSpPr>
          <p:cNvPr id="2005" name="Google Shape;2005;p253"/>
          <p:cNvSpPr txBox="1">
            <a:spLocks noGrp="1"/>
          </p:cNvSpPr>
          <p:nvPr>
            <p:ph type="sldNum" idx="12"/>
          </p:nvPr>
        </p:nvSpPr>
        <p:spPr>
          <a:xfrm>
            <a:off x="8240925" y="4899072"/>
            <a:ext cx="548700" cy="244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2017"/>
        <p:cNvGrpSpPr/>
        <p:nvPr/>
      </p:nvGrpSpPr>
      <p:grpSpPr>
        <a:xfrm>
          <a:off x="0" y="0"/>
          <a:ext cx="0" cy="0"/>
          <a:chOff x="0" y="0"/>
          <a:chExt cx="0" cy="0"/>
        </a:xfrm>
      </p:grpSpPr>
      <p:sp>
        <p:nvSpPr>
          <p:cNvPr id="2018" name="Google Shape;2018;p254"/>
          <p:cNvSpPr txBox="1">
            <a:spLocks noGrp="1"/>
          </p:cNvSpPr>
          <p:nvPr>
            <p:ph type="title"/>
          </p:nvPr>
        </p:nvSpPr>
        <p:spPr>
          <a:xfrm>
            <a:off x="311700" y="160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6666"/>
              <a:buFont typeface="Arial"/>
              <a:buNone/>
            </a:pPr>
            <a:r>
              <a:rPr lang="en" sz="3000">
                <a:solidFill>
                  <a:srgbClr val="0579BD"/>
                </a:solidFill>
              </a:rPr>
              <a:t>OASIS+ </a:t>
            </a:r>
            <a:r>
              <a:rPr lang="en" sz="3000">
                <a:solidFill>
                  <a:srgbClr val="003C71"/>
                </a:solidFill>
              </a:rPr>
              <a:t>Domains</a:t>
            </a:r>
            <a:endParaRPr sz="3000">
              <a:solidFill>
                <a:srgbClr val="003C71"/>
              </a:solidFill>
            </a:endParaRPr>
          </a:p>
          <a:p>
            <a:pPr marL="0" lvl="0" indent="0" algn="l" rtl="0">
              <a:spcBef>
                <a:spcPts val="0"/>
              </a:spcBef>
              <a:spcAft>
                <a:spcPts val="0"/>
              </a:spcAft>
              <a:buClr>
                <a:schemeClr val="dk1"/>
              </a:buClr>
              <a:buSzPct val="36666"/>
              <a:buFont typeface="Arial"/>
              <a:buNone/>
            </a:pPr>
            <a:endParaRPr sz="3000">
              <a:solidFill>
                <a:srgbClr val="003C71"/>
              </a:solidFill>
            </a:endParaRPr>
          </a:p>
          <a:p>
            <a:pPr marL="0" lvl="0" indent="0" algn="l" rtl="0">
              <a:spcBef>
                <a:spcPts val="0"/>
              </a:spcBef>
              <a:spcAft>
                <a:spcPts val="0"/>
              </a:spcAft>
              <a:buNone/>
            </a:pPr>
            <a:endParaRPr/>
          </a:p>
        </p:txBody>
      </p:sp>
      <p:pic>
        <p:nvPicPr>
          <p:cNvPr id="2020" name="Google Shape;2020;p254" descr="OASIS+ logo"/>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228100" y="38550"/>
            <a:ext cx="1657925" cy="694675"/>
          </a:xfrm>
          <a:prstGeom prst="rect">
            <a:avLst/>
          </a:prstGeom>
          <a:noFill/>
          <a:ln>
            <a:noFill/>
          </a:ln>
        </p:spPr>
      </p:pic>
      <p:sp>
        <p:nvSpPr>
          <p:cNvPr id="2021" name="Google Shape;2021;p254"/>
          <p:cNvSpPr txBox="1"/>
          <p:nvPr/>
        </p:nvSpPr>
        <p:spPr>
          <a:xfrm>
            <a:off x="508000" y="995900"/>
            <a:ext cx="7567200" cy="3566700"/>
          </a:xfrm>
          <a:prstGeom prst="rect">
            <a:avLst/>
          </a:prstGeom>
          <a:noFill/>
          <a:ln>
            <a:noFill/>
          </a:ln>
        </p:spPr>
        <p:txBody>
          <a:bodyPr spcFirstLastPara="1" wrap="square" lIns="91425" tIns="91425" rIns="91425" bIns="91425" anchor="t" anchorCtr="0">
            <a:noAutofit/>
          </a:bodyPr>
          <a:lstStyle/>
          <a:p>
            <a:pPr marL="228600" lvl="0" indent="-209550" algn="l" rtl="0">
              <a:lnSpc>
                <a:spcPct val="100000"/>
              </a:lnSpc>
              <a:spcBef>
                <a:spcPts val="0"/>
              </a:spcBef>
              <a:spcAft>
                <a:spcPts val="0"/>
              </a:spcAft>
              <a:buSzPts val="1500"/>
              <a:buChar char="●"/>
            </a:pPr>
            <a:r>
              <a:rPr lang="en" sz="1500">
                <a:solidFill>
                  <a:schemeClr val="dk1"/>
                </a:solidFill>
              </a:rPr>
              <a:t>The scope of each OASIS+ contract is categorized into “functional groupings” known as </a:t>
            </a:r>
            <a:r>
              <a:rPr lang="en" sz="1500" b="1">
                <a:solidFill>
                  <a:schemeClr val="dk1"/>
                </a:solidFill>
              </a:rPr>
              <a:t>Domains.  </a:t>
            </a:r>
            <a:r>
              <a:rPr lang="en" sz="1500">
                <a:highlight>
                  <a:srgbClr val="D9EAD3"/>
                </a:highlight>
              </a:rPr>
              <a:t>E</a:t>
            </a:r>
            <a:r>
              <a:rPr lang="en" sz="1500">
                <a:solidFill>
                  <a:srgbClr val="000000"/>
                </a:solidFill>
                <a:highlight>
                  <a:srgbClr val="D9EAD3"/>
                </a:highlight>
              </a:rPr>
              <a:t>ight (8)</a:t>
            </a:r>
            <a:r>
              <a:rPr lang="en" sz="1500">
                <a:solidFill>
                  <a:srgbClr val="000000"/>
                </a:solidFill>
              </a:rPr>
              <a:t> Domains are </a:t>
            </a:r>
            <a:r>
              <a:rPr lang="en" sz="1500"/>
              <a:t>in the </a:t>
            </a:r>
            <a:r>
              <a:rPr lang="en" sz="1500" b="1">
                <a:solidFill>
                  <a:srgbClr val="000000"/>
                </a:solidFill>
              </a:rPr>
              <a:t>Phase I</a:t>
            </a:r>
            <a:r>
              <a:rPr lang="en" sz="1500">
                <a:solidFill>
                  <a:srgbClr val="000000"/>
                </a:solidFill>
              </a:rPr>
              <a:t> OASIS+ contracts (FY24):</a:t>
            </a:r>
            <a:endParaRPr sz="1500">
              <a:solidFill>
                <a:srgbClr val="000000"/>
              </a:solidFill>
            </a:endParaRPr>
          </a:p>
          <a:p>
            <a:pPr marL="914400" lvl="1" indent="-323850" algn="l" rtl="0">
              <a:lnSpc>
                <a:spcPct val="100000"/>
              </a:lnSpc>
              <a:spcBef>
                <a:spcPts val="1000"/>
              </a:spcBef>
              <a:spcAft>
                <a:spcPts val="0"/>
              </a:spcAft>
              <a:buSzPts val="1500"/>
              <a:buChar char="○"/>
            </a:pPr>
            <a:r>
              <a:rPr lang="en" sz="1500"/>
              <a:t>Enterprise Solutions (UR only)</a:t>
            </a:r>
            <a:endParaRPr sz="1500"/>
          </a:p>
          <a:p>
            <a:pPr marL="914400" lvl="1" indent="-323850" algn="l" rtl="0">
              <a:lnSpc>
                <a:spcPct val="100000"/>
              </a:lnSpc>
              <a:spcBef>
                <a:spcPts val="0"/>
              </a:spcBef>
              <a:spcAft>
                <a:spcPts val="0"/>
              </a:spcAft>
              <a:buSzPts val="1500"/>
              <a:buChar char="○"/>
            </a:pPr>
            <a:r>
              <a:rPr lang="en" sz="1500"/>
              <a:t>Environmental </a:t>
            </a:r>
            <a:endParaRPr sz="1500"/>
          </a:p>
          <a:p>
            <a:pPr marL="914400" lvl="1" indent="-323850" algn="l" rtl="0">
              <a:lnSpc>
                <a:spcPct val="100000"/>
              </a:lnSpc>
              <a:spcBef>
                <a:spcPts val="0"/>
              </a:spcBef>
              <a:spcAft>
                <a:spcPts val="0"/>
              </a:spcAft>
              <a:buSzPts val="1500"/>
              <a:buChar char="○"/>
            </a:pPr>
            <a:r>
              <a:rPr lang="en" sz="1500"/>
              <a:t>Facilities </a:t>
            </a:r>
            <a:endParaRPr sz="1500"/>
          </a:p>
          <a:p>
            <a:pPr marL="914400" lvl="1" indent="-323850" algn="l" rtl="0">
              <a:lnSpc>
                <a:spcPct val="100000"/>
              </a:lnSpc>
              <a:spcBef>
                <a:spcPts val="0"/>
              </a:spcBef>
              <a:spcAft>
                <a:spcPts val="0"/>
              </a:spcAft>
              <a:buSzPts val="1500"/>
              <a:buChar char="○"/>
            </a:pPr>
            <a:r>
              <a:rPr lang="en" sz="1500"/>
              <a:t>Intelligence</a:t>
            </a:r>
            <a:endParaRPr sz="1500"/>
          </a:p>
          <a:p>
            <a:pPr marL="914400" lvl="1" indent="-323850" algn="l" rtl="0">
              <a:lnSpc>
                <a:spcPct val="100000"/>
              </a:lnSpc>
              <a:spcBef>
                <a:spcPts val="0"/>
              </a:spcBef>
              <a:spcAft>
                <a:spcPts val="0"/>
              </a:spcAft>
              <a:buSzPts val="1500"/>
              <a:buChar char="○"/>
            </a:pPr>
            <a:r>
              <a:rPr lang="en" sz="1500"/>
              <a:t>Logistics</a:t>
            </a:r>
            <a:endParaRPr sz="1500"/>
          </a:p>
          <a:p>
            <a:pPr marL="914400" lvl="1" indent="-323850" algn="l" rtl="0">
              <a:lnSpc>
                <a:spcPct val="100000"/>
              </a:lnSpc>
              <a:spcBef>
                <a:spcPts val="0"/>
              </a:spcBef>
              <a:spcAft>
                <a:spcPts val="0"/>
              </a:spcAft>
              <a:buSzPts val="1500"/>
              <a:buChar char="○"/>
            </a:pPr>
            <a:r>
              <a:rPr lang="en" sz="1500"/>
              <a:t>Management &amp; Advisory</a:t>
            </a:r>
            <a:endParaRPr sz="1500"/>
          </a:p>
          <a:p>
            <a:pPr marL="914400" lvl="1" indent="-323850" algn="l" rtl="0">
              <a:lnSpc>
                <a:spcPct val="100000"/>
              </a:lnSpc>
              <a:spcBef>
                <a:spcPts val="0"/>
              </a:spcBef>
              <a:spcAft>
                <a:spcPts val="0"/>
              </a:spcAft>
              <a:buSzPts val="1500"/>
              <a:buChar char="○"/>
            </a:pPr>
            <a:r>
              <a:rPr lang="en" sz="1500"/>
              <a:t>Research &amp; Development</a:t>
            </a:r>
            <a:endParaRPr sz="1500"/>
          </a:p>
          <a:p>
            <a:pPr marL="914400" lvl="1" indent="-323850" algn="l" rtl="0">
              <a:lnSpc>
                <a:spcPct val="100000"/>
              </a:lnSpc>
              <a:spcBef>
                <a:spcPts val="0"/>
              </a:spcBef>
              <a:spcAft>
                <a:spcPts val="0"/>
              </a:spcAft>
              <a:buSzPts val="1500"/>
              <a:buChar char="○"/>
            </a:pPr>
            <a:r>
              <a:rPr lang="en" sz="1500"/>
              <a:t>Technical &amp; Engineering</a:t>
            </a:r>
            <a:endParaRPr sz="1500"/>
          </a:p>
          <a:p>
            <a:pPr marL="228600" lvl="0" indent="-209550" algn="l" rtl="0">
              <a:lnSpc>
                <a:spcPct val="100000"/>
              </a:lnSpc>
              <a:spcBef>
                <a:spcPts val="1000"/>
              </a:spcBef>
              <a:spcAft>
                <a:spcPts val="1000"/>
              </a:spcAft>
              <a:buClr>
                <a:srgbClr val="000000"/>
              </a:buClr>
              <a:buSzPts val="1500"/>
              <a:buChar char="●"/>
            </a:pPr>
            <a:r>
              <a:rPr lang="en" sz="1500">
                <a:highlight>
                  <a:srgbClr val="D9EAD3"/>
                </a:highlight>
              </a:rPr>
              <a:t>Five </a:t>
            </a:r>
            <a:r>
              <a:rPr lang="en" sz="1500">
                <a:solidFill>
                  <a:srgbClr val="000000"/>
                </a:solidFill>
                <a:highlight>
                  <a:srgbClr val="D9EAD3"/>
                </a:highlight>
              </a:rPr>
              <a:t>(5</a:t>
            </a:r>
            <a:r>
              <a:rPr lang="en" sz="1500">
                <a:highlight>
                  <a:srgbClr val="D9EAD3"/>
                </a:highlight>
              </a:rPr>
              <a:t>)</a:t>
            </a:r>
            <a:r>
              <a:rPr lang="en" sz="1500"/>
              <a:t> </a:t>
            </a:r>
            <a:r>
              <a:rPr lang="en" sz="1500">
                <a:solidFill>
                  <a:srgbClr val="000000"/>
                </a:solidFill>
              </a:rPr>
              <a:t>Domains are planned </a:t>
            </a:r>
            <a:r>
              <a:rPr lang="en" sz="1500"/>
              <a:t>for the </a:t>
            </a:r>
            <a:r>
              <a:rPr lang="en" sz="1500" b="1">
                <a:solidFill>
                  <a:srgbClr val="000000"/>
                </a:solidFill>
              </a:rPr>
              <a:t>Phase II</a:t>
            </a:r>
            <a:r>
              <a:rPr lang="en" sz="1500">
                <a:solidFill>
                  <a:srgbClr val="000000"/>
                </a:solidFill>
              </a:rPr>
              <a:t> OASIS+ contracts (FY25/26).  Examples:</a:t>
            </a:r>
            <a:r>
              <a:rPr lang="en" sz="1500"/>
              <a:t> Business Administration, Financial Services, Human Capital, Marketing &amp; PR, and Social Services.</a:t>
            </a:r>
            <a:endParaRPr sz="2300"/>
          </a:p>
        </p:txBody>
      </p:sp>
      <p:sp>
        <p:nvSpPr>
          <p:cNvPr id="2019" name="Google Shape;2019;p254"/>
          <p:cNvSpPr txBox="1">
            <a:spLocks noGrp="1"/>
          </p:cNvSpPr>
          <p:nvPr>
            <p:ph type="sldNum" idx="12"/>
          </p:nvPr>
        </p:nvSpPr>
        <p:spPr>
          <a:xfrm>
            <a:off x="8240925" y="4899072"/>
            <a:ext cx="548700" cy="244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25"/>
        <p:cNvGrpSpPr/>
        <p:nvPr/>
      </p:nvGrpSpPr>
      <p:grpSpPr>
        <a:xfrm>
          <a:off x="0" y="0"/>
          <a:ext cx="0" cy="0"/>
          <a:chOff x="0" y="0"/>
          <a:chExt cx="0" cy="0"/>
        </a:xfrm>
      </p:grpSpPr>
      <p:sp>
        <p:nvSpPr>
          <p:cNvPr id="2026" name="Google Shape;2026;p255"/>
          <p:cNvSpPr txBox="1">
            <a:spLocks noGrp="1"/>
          </p:cNvSpPr>
          <p:nvPr>
            <p:ph type="title"/>
          </p:nvPr>
        </p:nvSpPr>
        <p:spPr>
          <a:xfrm>
            <a:off x="311700" y="160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000">
                <a:solidFill>
                  <a:srgbClr val="0579BD"/>
                </a:solidFill>
              </a:rPr>
              <a:t>OASIS+ </a:t>
            </a:r>
            <a:r>
              <a:rPr lang="en" sz="3000">
                <a:solidFill>
                  <a:srgbClr val="003C71"/>
                </a:solidFill>
              </a:rPr>
              <a:t>Domains</a:t>
            </a:r>
            <a:endParaRPr sz="3000">
              <a:solidFill>
                <a:srgbClr val="003C71"/>
              </a:solidFill>
            </a:endParaRPr>
          </a:p>
          <a:p>
            <a:pPr marL="0" lvl="0" indent="0" algn="l" rtl="0">
              <a:spcBef>
                <a:spcPts val="0"/>
              </a:spcBef>
              <a:spcAft>
                <a:spcPts val="0"/>
              </a:spcAft>
              <a:buNone/>
            </a:pPr>
            <a:endParaRPr/>
          </a:p>
        </p:txBody>
      </p:sp>
      <p:pic>
        <p:nvPicPr>
          <p:cNvPr id="2028" name="Google Shape;2028;p255" descr="OASIS+ logo"/>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228100" y="38550"/>
            <a:ext cx="1657925" cy="694675"/>
          </a:xfrm>
          <a:prstGeom prst="rect">
            <a:avLst/>
          </a:prstGeom>
          <a:noFill/>
          <a:ln>
            <a:noFill/>
          </a:ln>
        </p:spPr>
      </p:pic>
      <p:sp>
        <p:nvSpPr>
          <p:cNvPr id="2029" name="Google Shape;2029;p255"/>
          <p:cNvSpPr txBox="1"/>
          <p:nvPr/>
        </p:nvSpPr>
        <p:spPr>
          <a:xfrm>
            <a:off x="363150" y="1016100"/>
            <a:ext cx="5436600" cy="3882900"/>
          </a:xfrm>
          <a:prstGeom prst="rect">
            <a:avLst/>
          </a:prstGeom>
          <a:noFill/>
          <a:ln>
            <a:noFill/>
          </a:ln>
        </p:spPr>
        <p:txBody>
          <a:bodyPr spcFirstLastPara="1" wrap="square" lIns="91425" tIns="91425" rIns="91425" bIns="91425" anchor="t" anchorCtr="0">
            <a:noAutofit/>
          </a:bodyPr>
          <a:lstStyle/>
          <a:p>
            <a:pPr marL="457200" lvl="0" indent="-323850" algn="l" rtl="0">
              <a:spcBef>
                <a:spcPts val="0"/>
              </a:spcBef>
              <a:spcAft>
                <a:spcPts val="0"/>
              </a:spcAft>
              <a:buClr>
                <a:schemeClr val="dk1"/>
              </a:buClr>
              <a:buSzPts val="1500"/>
              <a:buChar char="●"/>
            </a:pPr>
            <a:r>
              <a:rPr lang="en" sz="1500">
                <a:solidFill>
                  <a:schemeClr val="dk1"/>
                </a:solidFill>
              </a:rPr>
              <a:t>Domains are based on groupings of </a:t>
            </a:r>
            <a:r>
              <a:rPr lang="en" sz="1500" u="sng">
                <a:solidFill>
                  <a:srgbClr val="0000FF"/>
                </a:solidFill>
                <a:hlinkClick r:id="rId4">
                  <a:extLst>
                    <a:ext uri="{A12FA001-AC4F-418D-AE19-62706E023703}">
                      <ahyp:hlinkClr xmlns:ahyp="http://schemas.microsoft.com/office/drawing/2018/hyperlinkcolor" val="tx"/>
                    </a:ext>
                  </a:extLst>
                </a:hlinkClick>
              </a:rPr>
              <a:t>North American Industry Classification System (NAICS)</a:t>
            </a:r>
            <a:r>
              <a:rPr lang="en" sz="1500">
                <a:solidFill>
                  <a:schemeClr val="dk1"/>
                </a:solidFill>
              </a:rPr>
              <a:t> codes.</a:t>
            </a:r>
            <a:endParaRPr sz="1500">
              <a:solidFill>
                <a:schemeClr val="dk1"/>
              </a:solidFill>
            </a:endParaRPr>
          </a:p>
          <a:p>
            <a:pPr marL="457200" lvl="0" indent="-323850" algn="l" rtl="0">
              <a:spcBef>
                <a:spcPts val="1000"/>
              </a:spcBef>
              <a:spcAft>
                <a:spcPts val="0"/>
              </a:spcAft>
              <a:buSzPts val="1500"/>
              <a:buChar char="●"/>
            </a:pPr>
            <a:r>
              <a:rPr lang="en" sz="1500"/>
              <a:t>Each Domain contains multiple NAICS codes.  OASIS+ Contractors may qualify for </a:t>
            </a:r>
            <a:r>
              <a:rPr lang="en" sz="1500">
                <a:highlight>
                  <a:srgbClr val="D9EAD3"/>
                </a:highlight>
              </a:rPr>
              <a:t>award of some or all NAICS</a:t>
            </a:r>
            <a:r>
              <a:rPr lang="en" sz="1500"/>
              <a:t> included in the specific Domain (provided they meet all qualifications for award).</a:t>
            </a:r>
            <a:endParaRPr sz="1500"/>
          </a:p>
          <a:p>
            <a:pPr marL="457200" lvl="0" indent="-323850" algn="l" rtl="0">
              <a:spcBef>
                <a:spcPts val="1000"/>
              </a:spcBef>
              <a:spcAft>
                <a:spcPts val="0"/>
              </a:spcAft>
              <a:buSzPts val="1500"/>
              <a:buChar char="●"/>
            </a:pPr>
            <a:r>
              <a:rPr lang="en" sz="1500"/>
              <a:t>Ordering Contracting Officers (OCOs) will determine the appropriate OASIS+ </a:t>
            </a:r>
            <a:r>
              <a:rPr lang="en" sz="1500">
                <a:highlight>
                  <a:srgbClr val="D9EAD3"/>
                </a:highlight>
              </a:rPr>
              <a:t>contract vehicle</a:t>
            </a:r>
            <a:r>
              <a:rPr lang="en" sz="1500"/>
              <a:t>, select the appropriate </a:t>
            </a:r>
            <a:r>
              <a:rPr lang="en" sz="1500">
                <a:highlight>
                  <a:srgbClr val="D9EAD3"/>
                </a:highlight>
              </a:rPr>
              <a:t>Domain</a:t>
            </a:r>
            <a:r>
              <a:rPr lang="en" sz="1500"/>
              <a:t>, and then select the appropriate </a:t>
            </a:r>
            <a:r>
              <a:rPr lang="en" sz="1500">
                <a:highlight>
                  <a:srgbClr val="D9EAD3"/>
                </a:highlight>
              </a:rPr>
              <a:t>NAICS </a:t>
            </a:r>
            <a:r>
              <a:rPr lang="en" sz="1500"/>
              <a:t>that best represents the scope of their requirement.</a:t>
            </a:r>
            <a:endParaRPr sz="1500"/>
          </a:p>
          <a:p>
            <a:pPr marL="457200" lvl="0" indent="-323850" algn="l" rtl="0">
              <a:spcBef>
                <a:spcPts val="1000"/>
              </a:spcBef>
              <a:spcAft>
                <a:spcPts val="1000"/>
              </a:spcAft>
              <a:buSzPts val="1500"/>
              <a:buChar char="●"/>
            </a:pPr>
            <a:r>
              <a:rPr lang="en" sz="1500" u="sng"/>
              <a:t>NOTE:</a:t>
            </a:r>
            <a:r>
              <a:rPr lang="en" sz="1500"/>
              <a:t> Fair Opportunity is provided at the individual NAICS level.</a:t>
            </a:r>
            <a:endParaRPr sz="1500">
              <a:solidFill>
                <a:schemeClr val="dk1"/>
              </a:solidFill>
            </a:endParaRPr>
          </a:p>
        </p:txBody>
      </p:sp>
      <p:pic>
        <p:nvPicPr>
          <p:cNvPr id="2030" name="Google Shape;2030;p255">
            <a:extLst>
              <a:ext uri="{C183D7F6-B498-43B3-948B-1728B52AA6E4}">
                <adec:decorative xmlns:adec="http://schemas.microsoft.com/office/drawing/2017/decorative" val="1"/>
              </a:ext>
            </a:extLst>
          </p:cNvPr>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6014125" y="920576"/>
            <a:ext cx="2109700" cy="3937750"/>
          </a:xfrm>
          <a:prstGeom prst="rect">
            <a:avLst/>
          </a:prstGeom>
          <a:noFill/>
          <a:ln>
            <a:noFill/>
          </a:ln>
        </p:spPr>
      </p:pic>
      <p:sp>
        <p:nvSpPr>
          <p:cNvPr id="2027" name="Google Shape;2027;p255"/>
          <p:cNvSpPr txBox="1">
            <a:spLocks noGrp="1"/>
          </p:cNvSpPr>
          <p:nvPr>
            <p:ph type="sldNum" idx="12"/>
          </p:nvPr>
        </p:nvSpPr>
        <p:spPr>
          <a:xfrm>
            <a:off x="8240925" y="4899072"/>
            <a:ext cx="548700" cy="244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Shape 2034"/>
        <p:cNvGrpSpPr/>
        <p:nvPr/>
      </p:nvGrpSpPr>
      <p:grpSpPr>
        <a:xfrm>
          <a:off x="0" y="0"/>
          <a:ext cx="0" cy="0"/>
          <a:chOff x="0" y="0"/>
          <a:chExt cx="0" cy="0"/>
        </a:xfrm>
      </p:grpSpPr>
      <p:sp>
        <p:nvSpPr>
          <p:cNvPr id="2035" name="Google Shape;2035;p256"/>
          <p:cNvSpPr txBox="1">
            <a:spLocks noGrp="1"/>
          </p:cNvSpPr>
          <p:nvPr>
            <p:ph type="title"/>
          </p:nvPr>
        </p:nvSpPr>
        <p:spPr>
          <a:xfrm>
            <a:off x="311700" y="160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000">
                <a:solidFill>
                  <a:srgbClr val="0579BD"/>
                </a:solidFill>
              </a:rPr>
              <a:t>OASIS+ </a:t>
            </a:r>
            <a:r>
              <a:rPr lang="en" sz="3000">
                <a:solidFill>
                  <a:srgbClr val="003C71"/>
                </a:solidFill>
              </a:rPr>
              <a:t>DPA Requirement</a:t>
            </a:r>
            <a:endParaRPr sz="3000">
              <a:solidFill>
                <a:srgbClr val="003C71"/>
              </a:solidFill>
            </a:endParaRPr>
          </a:p>
          <a:p>
            <a:pPr marL="0" lvl="0" indent="0" algn="l" rtl="0">
              <a:spcBef>
                <a:spcPts val="0"/>
              </a:spcBef>
              <a:spcAft>
                <a:spcPts val="0"/>
              </a:spcAft>
              <a:buNone/>
            </a:pPr>
            <a:endParaRPr/>
          </a:p>
        </p:txBody>
      </p:sp>
      <p:pic>
        <p:nvPicPr>
          <p:cNvPr id="2037" name="Google Shape;2037;p256" descr="OASIS+ logo"/>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228100" y="38550"/>
            <a:ext cx="1657925" cy="694675"/>
          </a:xfrm>
          <a:prstGeom prst="rect">
            <a:avLst/>
          </a:prstGeom>
          <a:noFill/>
          <a:ln>
            <a:noFill/>
          </a:ln>
        </p:spPr>
      </p:pic>
      <p:sp>
        <p:nvSpPr>
          <p:cNvPr id="2038" name="Google Shape;2038;p256"/>
          <p:cNvSpPr txBox="1"/>
          <p:nvPr/>
        </p:nvSpPr>
        <p:spPr>
          <a:xfrm>
            <a:off x="515550" y="939908"/>
            <a:ext cx="7866300" cy="3742500"/>
          </a:xfrm>
          <a:prstGeom prst="rect">
            <a:avLst/>
          </a:prstGeom>
          <a:noFill/>
          <a:ln>
            <a:noFill/>
          </a:ln>
        </p:spPr>
        <p:txBody>
          <a:bodyPr spcFirstLastPara="1" wrap="square" lIns="91425" tIns="91425" rIns="91425" bIns="91425" anchor="t" anchorCtr="0">
            <a:noAutofit/>
          </a:bodyPr>
          <a:lstStyle/>
          <a:p>
            <a:pPr marL="457200" lvl="0" indent="-323850" algn="l" rtl="0">
              <a:spcBef>
                <a:spcPts val="0"/>
              </a:spcBef>
              <a:spcAft>
                <a:spcPts val="0"/>
              </a:spcAft>
              <a:buClr>
                <a:srgbClr val="000000"/>
              </a:buClr>
              <a:buSzPts val="1500"/>
              <a:buChar char="●"/>
            </a:pPr>
            <a:r>
              <a:rPr lang="en" sz="1500">
                <a:solidFill>
                  <a:srgbClr val="000000"/>
                </a:solidFill>
              </a:rPr>
              <a:t>OCOs</a:t>
            </a:r>
            <a:r>
              <a:rPr lang="en" sz="1500"/>
              <a:t> </a:t>
            </a:r>
            <a:r>
              <a:rPr lang="en" sz="1500" u="sng">
                <a:solidFill>
                  <a:srgbClr val="000000"/>
                </a:solidFill>
              </a:rPr>
              <a:t>must</a:t>
            </a:r>
            <a:r>
              <a:rPr lang="en" sz="1500">
                <a:solidFill>
                  <a:srgbClr val="000000"/>
                </a:solidFill>
              </a:rPr>
              <a:t> obtain an OASIS+ Delegation of Procurement Authority (DPA) from GSA prior to issuing </a:t>
            </a:r>
            <a:r>
              <a:rPr lang="en" sz="1500"/>
              <a:t>orders against </a:t>
            </a:r>
            <a:r>
              <a:rPr lang="en" sz="1500">
                <a:solidFill>
                  <a:srgbClr val="000000"/>
                </a:solidFill>
              </a:rPr>
              <a:t>the OASIS+ contracts.  Ordering Contract Specialists assisting with solicitations must also attend DPA training. </a:t>
            </a:r>
            <a:endParaRPr sz="1500">
              <a:solidFill>
                <a:srgbClr val="000000"/>
              </a:solidFill>
            </a:endParaRPr>
          </a:p>
          <a:p>
            <a:pPr marL="457200" lvl="0" indent="-323850" algn="l" rtl="0">
              <a:spcBef>
                <a:spcPts val="1000"/>
              </a:spcBef>
              <a:spcAft>
                <a:spcPts val="0"/>
              </a:spcAft>
              <a:buClr>
                <a:srgbClr val="000000"/>
              </a:buClr>
              <a:buSzPts val="1500"/>
              <a:buChar char="●"/>
            </a:pPr>
            <a:r>
              <a:rPr lang="en" sz="1500">
                <a:solidFill>
                  <a:srgbClr val="000000"/>
                </a:solidFill>
                <a:highlight>
                  <a:srgbClr val="D9EAD3"/>
                </a:highlight>
              </a:rPr>
              <a:t>To obtain an OASIS+ DPA</a:t>
            </a:r>
            <a:r>
              <a:rPr lang="en" sz="1500">
                <a:solidFill>
                  <a:srgbClr val="000000"/>
                </a:solidFill>
              </a:rPr>
              <a:t>, the OCO </a:t>
            </a:r>
            <a:r>
              <a:rPr lang="en" sz="1500" u="sng">
                <a:solidFill>
                  <a:srgbClr val="000000"/>
                </a:solidFill>
              </a:rPr>
              <a:t>must</a:t>
            </a:r>
            <a:r>
              <a:rPr lang="en" sz="1500">
                <a:solidFill>
                  <a:srgbClr val="000000"/>
                </a:solidFill>
              </a:rPr>
              <a:t>:</a:t>
            </a:r>
            <a:endParaRPr sz="1500">
              <a:solidFill>
                <a:srgbClr val="000000"/>
              </a:solidFill>
            </a:endParaRPr>
          </a:p>
          <a:p>
            <a:pPr marL="857250" lvl="1" indent="-323850" algn="l" rtl="0">
              <a:spcBef>
                <a:spcPts val="1000"/>
              </a:spcBef>
              <a:spcAft>
                <a:spcPts val="0"/>
              </a:spcAft>
              <a:buClr>
                <a:srgbClr val="000000"/>
              </a:buClr>
              <a:buSzPts val="1500"/>
              <a:buChar char="○"/>
            </a:pPr>
            <a:r>
              <a:rPr lang="en" sz="1500"/>
              <a:t>C</a:t>
            </a:r>
            <a:r>
              <a:rPr lang="en" sz="1500">
                <a:solidFill>
                  <a:srgbClr val="000000"/>
                </a:solidFill>
              </a:rPr>
              <a:t>omplete OASIS+ DPA Training </a:t>
            </a:r>
            <a:endParaRPr sz="1500">
              <a:solidFill>
                <a:srgbClr val="000000"/>
              </a:solidFill>
            </a:endParaRPr>
          </a:p>
          <a:p>
            <a:pPr marL="857250" lvl="1" indent="-323850" algn="l" rtl="0">
              <a:spcBef>
                <a:spcPts val="0"/>
              </a:spcBef>
              <a:spcAft>
                <a:spcPts val="0"/>
              </a:spcAft>
              <a:buClr>
                <a:srgbClr val="000000"/>
              </a:buClr>
              <a:buSzPts val="1500"/>
              <a:buChar char="○"/>
            </a:pPr>
            <a:r>
              <a:rPr lang="en" sz="1500">
                <a:solidFill>
                  <a:srgbClr val="000000"/>
                </a:solidFill>
              </a:rPr>
              <a:t>Be a warranted Federal Contracting Officer (per FAR 2.101)</a:t>
            </a:r>
            <a:endParaRPr sz="1500">
              <a:solidFill>
                <a:srgbClr val="000000"/>
              </a:solidFill>
            </a:endParaRPr>
          </a:p>
          <a:p>
            <a:pPr marL="857250" lvl="1" indent="-323850" algn="l" rtl="0">
              <a:spcBef>
                <a:spcPts val="0"/>
              </a:spcBef>
              <a:spcAft>
                <a:spcPts val="0"/>
              </a:spcAft>
              <a:buClr>
                <a:srgbClr val="000000"/>
              </a:buClr>
              <a:buSzPts val="1500"/>
              <a:buChar char="○"/>
            </a:pPr>
            <a:r>
              <a:rPr lang="en" sz="1500">
                <a:solidFill>
                  <a:srgbClr val="000000"/>
                </a:solidFill>
              </a:rPr>
              <a:t>Formally apply for a DPA </a:t>
            </a:r>
            <a:r>
              <a:rPr lang="en" sz="1500"/>
              <a:t>by </a:t>
            </a:r>
            <a:r>
              <a:rPr lang="en" sz="1500">
                <a:solidFill>
                  <a:srgbClr val="000000"/>
                </a:solidFill>
              </a:rPr>
              <a:t>providing GSA with their OCO Warrant Number and OASIS+ DPA Training certificate</a:t>
            </a:r>
            <a:endParaRPr sz="1500">
              <a:solidFill>
                <a:srgbClr val="000000"/>
              </a:solidFill>
            </a:endParaRPr>
          </a:p>
          <a:p>
            <a:pPr marL="457200" lvl="0" indent="-323850" algn="l" rtl="0">
              <a:spcBef>
                <a:spcPts val="1000"/>
              </a:spcBef>
              <a:spcAft>
                <a:spcPts val="0"/>
              </a:spcAft>
              <a:buClr>
                <a:srgbClr val="000000"/>
              </a:buClr>
              <a:buSzPts val="1500"/>
              <a:buChar char="●"/>
            </a:pPr>
            <a:r>
              <a:rPr lang="en" sz="1500"/>
              <a:t>OASIS+ DPA </a:t>
            </a:r>
            <a:r>
              <a:rPr lang="en" sz="1500">
                <a:solidFill>
                  <a:srgbClr val="000000"/>
                </a:solidFill>
              </a:rPr>
              <a:t>Training is in development with an expected release of Spring 2024.  </a:t>
            </a:r>
            <a:r>
              <a:rPr lang="en" sz="1500"/>
              <a:t>The t</a:t>
            </a:r>
            <a:r>
              <a:rPr lang="en" sz="1500">
                <a:solidFill>
                  <a:srgbClr val="000000"/>
                </a:solidFill>
              </a:rPr>
              <a:t>raining will include </a:t>
            </a:r>
            <a:r>
              <a:rPr lang="en" sz="1500"/>
              <a:t>a </a:t>
            </a:r>
            <a:r>
              <a:rPr lang="en" sz="1500">
                <a:solidFill>
                  <a:srgbClr val="000000"/>
                </a:solidFill>
              </a:rPr>
              <a:t>link to the </a:t>
            </a:r>
            <a:r>
              <a:rPr lang="en" sz="1500">
                <a:solidFill>
                  <a:srgbClr val="000000"/>
                </a:solidFill>
                <a:highlight>
                  <a:srgbClr val="D9EAD3"/>
                </a:highlight>
              </a:rPr>
              <a:t>online </a:t>
            </a:r>
            <a:r>
              <a:rPr lang="en" sz="1500">
                <a:highlight>
                  <a:srgbClr val="D9EAD3"/>
                </a:highlight>
              </a:rPr>
              <a:t>OASIS+ </a:t>
            </a:r>
            <a:r>
              <a:rPr lang="en" sz="1500">
                <a:solidFill>
                  <a:srgbClr val="000000"/>
                </a:solidFill>
                <a:highlight>
                  <a:srgbClr val="D9EAD3"/>
                </a:highlight>
              </a:rPr>
              <a:t>Ordering Guide</a:t>
            </a:r>
            <a:r>
              <a:rPr lang="en" sz="1500"/>
              <a:t>.</a:t>
            </a:r>
            <a:endParaRPr sz="1500"/>
          </a:p>
          <a:p>
            <a:pPr marL="457200" lvl="0" indent="-323850" algn="l" rtl="0">
              <a:spcBef>
                <a:spcPts val="1000"/>
              </a:spcBef>
              <a:spcAft>
                <a:spcPts val="1000"/>
              </a:spcAft>
              <a:buSzPts val="1500"/>
              <a:buChar char="●"/>
            </a:pPr>
            <a:r>
              <a:rPr lang="en" sz="1500">
                <a:highlight>
                  <a:srgbClr val="D9EAD3"/>
                </a:highlight>
              </a:rPr>
              <a:t>OASIS+ Task Order Management Training</a:t>
            </a:r>
            <a:r>
              <a:rPr lang="en" sz="1500"/>
              <a:t> (using Symphony) is also in development with an expected release of late Spring 2024.</a:t>
            </a:r>
            <a:endParaRPr sz="1500"/>
          </a:p>
        </p:txBody>
      </p:sp>
      <p:sp>
        <p:nvSpPr>
          <p:cNvPr id="2036" name="Google Shape;2036;p256"/>
          <p:cNvSpPr txBox="1">
            <a:spLocks noGrp="1"/>
          </p:cNvSpPr>
          <p:nvPr>
            <p:ph type="sldNum" idx="12"/>
          </p:nvPr>
        </p:nvSpPr>
        <p:spPr>
          <a:xfrm>
            <a:off x="8240925" y="4899072"/>
            <a:ext cx="548700" cy="244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42"/>
        <p:cNvGrpSpPr/>
        <p:nvPr/>
      </p:nvGrpSpPr>
      <p:grpSpPr>
        <a:xfrm>
          <a:off x="0" y="0"/>
          <a:ext cx="0" cy="0"/>
          <a:chOff x="0" y="0"/>
          <a:chExt cx="0" cy="0"/>
        </a:xfrm>
      </p:grpSpPr>
      <p:sp>
        <p:nvSpPr>
          <p:cNvPr id="2043" name="Google Shape;2043;p257"/>
          <p:cNvSpPr txBox="1">
            <a:spLocks noGrp="1"/>
          </p:cNvSpPr>
          <p:nvPr>
            <p:ph type="title"/>
          </p:nvPr>
        </p:nvSpPr>
        <p:spPr>
          <a:xfrm>
            <a:off x="311700" y="160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000">
                <a:solidFill>
                  <a:srgbClr val="0579BD"/>
                </a:solidFill>
              </a:rPr>
              <a:t>OASIS+ </a:t>
            </a:r>
            <a:r>
              <a:rPr lang="en" sz="3000">
                <a:solidFill>
                  <a:srgbClr val="003C71"/>
                </a:solidFill>
              </a:rPr>
              <a:t>DPA Requirement</a:t>
            </a:r>
            <a:endParaRPr sz="3000">
              <a:solidFill>
                <a:srgbClr val="003C71"/>
              </a:solidFill>
            </a:endParaRPr>
          </a:p>
          <a:p>
            <a:pPr marL="0" lvl="0" indent="0" algn="l" rtl="0">
              <a:spcBef>
                <a:spcPts val="0"/>
              </a:spcBef>
              <a:spcAft>
                <a:spcPts val="0"/>
              </a:spcAft>
              <a:buNone/>
            </a:pPr>
            <a:endParaRPr/>
          </a:p>
        </p:txBody>
      </p:sp>
      <p:sp>
        <p:nvSpPr>
          <p:cNvPr id="2044" name="Google Shape;2044;p257"/>
          <p:cNvSpPr txBox="1">
            <a:spLocks noGrp="1"/>
          </p:cNvSpPr>
          <p:nvPr>
            <p:ph type="sldNum" idx="12"/>
          </p:nvPr>
        </p:nvSpPr>
        <p:spPr>
          <a:xfrm>
            <a:off x="8240925" y="4899072"/>
            <a:ext cx="548700" cy="244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a:p>
        </p:txBody>
      </p:sp>
      <p:pic>
        <p:nvPicPr>
          <p:cNvPr id="2045" name="Google Shape;2045;p257" descr="OASIS+ logo"/>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228100" y="38550"/>
            <a:ext cx="1657925" cy="694675"/>
          </a:xfrm>
          <a:prstGeom prst="rect">
            <a:avLst/>
          </a:prstGeom>
          <a:noFill/>
          <a:ln>
            <a:noFill/>
          </a:ln>
        </p:spPr>
      </p:pic>
      <p:sp>
        <p:nvSpPr>
          <p:cNvPr id="2046" name="Google Shape;2046;p257"/>
          <p:cNvSpPr txBox="1"/>
          <p:nvPr/>
        </p:nvSpPr>
        <p:spPr>
          <a:xfrm>
            <a:off x="515550" y="939908"/>
            <a:ext cx="7866300" cy="3742500"/>
          </a:xfrm>
          <a:prstGeom prst="rect">
            <a:avLst/>
          </a:prstGeom>
          <a:noFill/>
          <a:ln>
            <a:noFill/>
          </a:ln>
        </p:spPr>
        <p:txBody>
          <a:bodyPr spcFirstLastPara="1" wrap="square" lIns="91425" tIns="91425" rIns="91425" bIns="91425" anchor="t" anchorCtr="0">
            <a:noAutofit/>
          </a:bodyPr>
          <a:lstStyle/>
          <a:p>
            <a:pPr marL="457200" lvl="0" indent="-323850" algn="l" rtl="0">
              <a:spcBef>
                <a:spcPts val="0"/>
              </a:spcBef>
              <a:spcAft>
                <a:spcPts val="0"/>
              </a:spcAft>
              <a:buClr>
                <a:srgbClr val="000000"/>
              </a:buClr>
              <a:buSzPts val="1500"/>
              <a:buChar char="●"/>
            </a:pPr>
            <a:r>
              <a:rPr lang="en" sz="1500">
                <a:solidFill>
                  <a:srgbClr val="000000"/>
                </a:solidFill>
              </a:rPr>
              <a:t>OCOs</a:t>
            </a:r>
            <a:r>
              <a:rPr lang="en" sz="1500"/>
              <a:t> </a:t>
            </a:r>
            <a:r>
              <a:rPr lang="en" sz="1500" u="sng">
                <a:solidFill>
                  <a:srgbClr val="000000"/>
                </a:solidFill>
              </a:rPr>
              <a:t>must</a:t>
            </a:r>
            <a:r>
              <a:rPr lang="en" sz="1500">
                <a:solidFill>
                  <a:srgbClr val="000000"/>
                </a:solidFill>
              </a:rPr>
              <a:t> obtain an OASIS+ Delegation of Procurement Authority (DPA) from GSA prior to issuing </a:t>
            </a:r>
            <a:r>
              <a:rPr lang="en" sz="1500"/>
              <a:t>orders against </a:t>
            </a:r>
            <a:r>
              <a:rPr lang="en" sz="1500">
                <a:solidFill>
                  <a:srgbClr val="000000"/>
                </a:solidFill>
              </a:rPr>
              <a:t>the OASIS+ contracts.  Ordering Contract Specialists assisting with solicitations must also attend DPA training. </a:t>
            </a:r>
            <a:endParaRPr sz="1500">
              <a:solidFill>
                <a:srgbClr val="000000"/>
              </a:solidFill>
            </a:endParaRPr>
          </a:p>
          <a:p>
            <a:pPr marL="457200" lvl="0" indent="-323850" algn="l" rtl="0">
              <a:spcBef>
                <a:spcPts val="1000"/>
              </a:spcBef>
              <a:spcAft>
                <a:spcPts val="0"/>
              </a:spcAft>
              <a:buClr>
                <a:srgbClr val="000000"/>
              </a:buClr>
              <a:buSzPts val="1500"/>
              <a:buChar char="●"/>
            </a:pPr>
            <a:r>
              <a:rPr lang="en" sz="1500">
                <a:solidFill>
                  <a:srgbClr val="000000"/>
                </a:solidFill>
                <a:highlight>
                  <a:srgbClr val="D9EAD3"/>
                </a:highlight>
              </a:rPr>
              <a:t>To obtain an OASIS+ DPA</a:t>
            </a:r>
            <a:r>
              <a:rPr lang="en" sz="1500">
                <a:solidFill>
                  <a:srgbClr val="000000"/>
                </a:solidFill>
              </a:rPr>
              <a:t>, the OCO </a:t>
            </a:r>
            <a:r>
              <a:rPr lang="en" sz="1500" u="sng">
                <a:solidFill>
                  <a:srgbClr val="000000"/>
                </a:solidFill>
              </a:rPr>
              <a:t>must</a:t>
            </a:r>
            <a:r>
              <a:rPr lang="en" sz="1500">
                <a:solidFill>
                  <a:srgbClr val="000000"/>
                </a:solidFill>
              </a:rPr>
              <a:t>:</a:t>
            </a:r>
            <a:endParaRPr sz="1500">
              <a:solidFill>
                <a:srgbClr val="000000"/>
              </a:solidFill>
            </a:endParaRPr>
          </a:p>
          <a:p>
            <a:pPr marL="857250" lvl="1" indent="-323850" algn="l" rtl="0">
              <a:spcBef>
                <a:spcPts val="1000"/>
              </a:spcBef>
              <a:spcAft>
                <a:spcPts val="0"/>
              </a:spcAft>
              <a:buClr>
                <a:srgbClr val="000000"/>
              </a:buClr>
              <a:buSzPts val="1500"/>
              <a:buChar char="○"/>
            </a:pPr>
            <a:r>
              <a:rPr lang="en" sz="1500"/>
              <a:t>C</a:t>
            </a:r>
            <a:r>
              <a:rPr lang="en" sz="1500">
                <a:solidFill>
                  <a:srgbClr val="000000"/>
                </a:solidFill>
              </a:rPr>
              <a:t>omplete OASIS+ DPA Training </a:t>
            </a:r>
            <a:endParaRPr sz="1500">
              <a:solidFill>
                <a:srgbClr val="000000"/>
              </a:solidFill>
            </a:endParaRPr>
          </a:p>
          <a:p>
            <a:pPr marL="857250" lvl="1" indent="-323850" algn="l" rtl="0">
              <a:spcBef>
                <a:spcPts val="0"/>
              </a:spcBef>
              <a:spcAft>
                <a:spcPts val="0"/>
              </a:spcAft>
              <a:buClr>
                <a:srgbClr val="000000"/>
              </a:buClr>
              <a:buSzPts val="1500"/>
              <a:buChar char="○"/>
            </a:pPr>
            <a:r>
              <a:rPr lang="en" sz="1500">
                <a:solidFill>
                  <a:srgbClr val="000000"/>
                </a:solidFill>
              </a:rPr>
              <a:t>Be a warranted Federal Contracting Officer (per FAR 2.101)</a:t>
            </a:r>
            <a:endParaRPr sz="1500">
              <a:solidFill>
                <a:srgbClr val="000000"/>
              </a:solidFill>
            </a:endParaRPr>
          </a:p>
          <a:p>
            <a:pPr marL="857250" lvl="1" indent="-323850" algn="l" rtl="0">
              <a:spcBef>
                <a:spcPts val="0"/>
              </a:spcBef>
              <a:spcAft>
                <a:spcPts val="0"/>
              </a:spcAft>
              <a:buClr>
                <a:srgbClr val="000000"/>
              </a:buClr>
              <a:buSzPts val="1500"/>
              <a:buChar char="○"/>
            </a:pPr>
            <a:r>
              <a:rPr lang="en" sz="1500">
                <a:solidFill>
                  <a:srgbClr val="000000"/>
                </a:solidFill>
              </a:rPr>
              <a:t>Formally apply for a DPA </a:t>
            </a:r>
            <a:r>
              <a:rPr lang="en" sz="1500"/>
              <a:t>by </a:t>
            </a:r>
            <a:r>
              <a:rPr lang="en" sz="1500">
                <a:solidFill>
                  <a:srgbClr val="000000"/>
                </a:solidFill>
              </a:rPr>
              <a:t>providing GSA with your OCO Warrant Number and OASIS+ DPA Training certificate</a:t>
            </a:r>
            <a:endParaRPr sz="1500">
              <a:solidFill>
                <a:srgbClr val="000000"/>
              </a:solidFill>
            </a:endParaRPr>
          </a:p>
          <a:p>
            <a:pPr marL="457200" lvl="0" indent="-323850" algn="l" rtl="0">
              <a:spcBef>
                <a:spcPts val="1000"/>
              </a:spcBef>
              <a:spcAft>
                <a:spcPts val="0"/>
              </a:spcAft>
              <a:buClr>
                <a:srgbClr val="000000"/>
              </a:buClr>
              <a:buSzPts val="1500"/>
              <a:buChar char="●"/>
            </a:pPr>
            <a:r>
              <a:rPr lang="en" sz="1500"/>
              <a:t>OASIS+ DPA </a:t>
            </a:r>
            <a:r>
              <a:rPr lang="en" sz="1500">
                <a:solidFill>
                  <a:srgbClr val="000000"/>
                </a:solidFill>
              </a:rPr>
              <a:t>Training is in development with an expected release of Spring 2024.  </a:t>
            </a:r>
            <a:r>
              <a:rPr lang="en" sz="1500"/>
              <a:t>The t</a:t>
            </a:r>
            <a:r>
              <a:rPr lang="en" sz="1500">
                <a:solidFill>
                  <a:srgbClr val="000000"/>
                </a:solidFill>
              </a:rPr>
              <a:t>raining will include </a:t>
            </a:r>
            <a:r>
              <a:rPr lang="en" sz="1500"/>
              <a:t>a </a:t>
            </a:r>
            <a:r>
              <a:rPr lang="en" sz="1500">
                <a:solidFill>
                  <a:srgbClr val="000000"/>
                </a:solidFill>
              </a:rPr>
              <a:t>link to the </a:t>
            </a:r>
            <a:r>
              <a:rPr lang="en" sz="1500">
                <a:solidFill>
                  <a:srgbClr val="000000"/>
                </a:solidFill>
                <a:highlight>
                  <a:srgbClr val="D9EAD3"/>
                </a:highlight>
              </a:rPr>
              <a:t>online </a:t>
            </a:r>
            <a:r>
              <a:rPr lang="en" sz="1500">
                <a:highlight>
                  <a:srgbClr val="D9EAD3"/>
                </a:highlight>
              </a:rPr>
              <a:t>OASIS+ </a:t>
            </a:r>
            <a:r>
              <a:rPr lang="en" sz="1500">
                <a:solidFill>
                  <a:srgbClr val="000000"/>
                </a:solidFill>
                <a:highlight>
                  <a:srgbClr val="D9EAD3"/>
                </a:highlight>
              </a:rPr>
              <a:t>Ordering Guide</a:t>
            </a:r>
            <a:r>
              <a:rPr lang="en" sz="1500"/>
              <a:t>.</a:t>
            </a:r>
            <a:endParaRPr sz="1500"/>
          </a:p>
          <a:p>
            <a:pPr marL="457200" lvl="0" indent="-323850" algn="l" rtl="0">
              <a:spcBef>
                <a:spcPts val="1000"/>
              </a:spcBef>
              <a:spcAft>
                <a:spcPts val="1000"/>
              </a:spcAft>
              <a:buSzPts val="1500"/>
              <a:buChar char="●"/>
            </a:pPr>
            <a:r>
              <a:rPr lang="en" sz="1500">
                <a:highlight>
                  <a:srgbClr val="D9EAD3"/>
                </a:highlight>
              </a:rPr>
              <a:t>OASIS+ Task Order Management Training</a:t>
            </a:r>
            <a:r>
              <a:rPr lang="en" sz="1500"/>
              <a:t> (using Symphony) is also in development with an expected release of late Spring 2024.</a:t>
            </a:r>
            <a:endParaRPr sz="1500"/>
          </a:p>
        </p:txBody>
      </p:sp>
      <p:sp>
        <p:nvSpPr>
          <p:cNvPr id="2047" name="Google Shape;2047;p257"/>
          <p:cNvSpPr/>
          <p:nvPr/>
        </p:nvSpPr>
        <p:spPr>
          <a:xfrm>
            <a:off x="6320225" y="4083800"/>
            <a:ext cx="1450800" cy="7392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a:solidFill>
                  <a:srgbClr val="0579BD"/>
                </a:solidFill>
                <a:latin typeface="Roboto"/>
                <a:ea typeface="Roboto"/>
                <a:cs typeface="Roboto"/>
                <a:sym typeface="Roboto"/>
              </a:rPr>
              <a:t>Ordering Process</a:t>
            </a:r>
            <a:endParaRPr sz="1000" b="1">
              <a:solidFill>
                <a:srgbClr val="0579BD"/>
              </a:solidFill>
              <a:latin typeface="Roboto"/>
              <a:ea typeface="Roboto"/>
              <a:cs typeface="Roboto"/>
              <a:sym typeface="Roboto"/>
            </a:endParaRPr>
          </a:p>
          <a:p>
            <a:pPr marL="0" lvl="0" indent="0" algn="ctr" rtl="0">
              <a:spcBef>
                <a:spcPts val="0"/>
              </a:spcBef>
              <a:spcAft>
                <a:spcPts val="0"/>
              </a:spcAft>
              <a:buNone/>
            </a:pPr>
            <a:r>
              <a:rPr lang="en" sz="1000">
                <a:solidFill>
                  <a:srgbClr val="003C71"/>
                </a:solidFill>
                <a:latin typeface="Roboto"/>
                <a:ea typeface="Roboto"/>
                <a:cs typeface="Roboto"/>
                <a:sym typeface="Roboto"/>
              </a:rPr>
              <a:t>( 6 Steps)</a:t>
            </a:r>
            <a:endParaRPr sz="1000">
              <a:solidFill>
                <a:srgbClr val="003C71"/>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01"/>
        <p:cNvGrpSpPr/>
        <p:nvPr/>
      </p:nvGrpSpPr>
      <p:grpSpPr>
        <a:xfrm>
          <a:off x="0" y="0"/>
          <a:ext cx="0" cy="0"/>
          <a:chOff x="0" y="0"/>
          <a:chExt cx="0" cy="0"/>
        </a:xfrm>
      </p:grpSpPr>
      <p:sp>
        <p:nvSpPr>
          <p:cNvPr id="1902" name="Google Shape;1902;p240"/>
          <p:cNvSpPr txBox="1">
            <a:spLocks noGrp="1"/>
          </p:cNvSpPr>
          <p:nvPr>
            <p:ph type="title"/>
          </p:nvPr>
        </p:nvSpPr>
        <p:spPr>
          <a:xfrm>
            <a:off x="144075" y="2150850"/>
            <a:ext cx="64245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Welcome and Intro</a:t>
            </a:r>
            <a:endParaRPr/>
          </a:p>
        </p:txBody>
      </p:sp>
      <p:sp>
        <p:nvSpPr>
          <p:cNvPr id="1903" name="Google Shape;1903;p240"/>
          <p:cNvSpPr txBox="1">
            <a:spLocks noGrp="1"/>
          </p:cNvSpPr>
          <p:nvPr>
            <p:ph type="sldNum" idx="12"/>
          </p:nvPr>
        </p:nvSpPr>
        <p:spPr>
          <a:xfrm>
            <a:off x="693830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51"/>
        <p:cNvGrpSpPr/>
        <p:nvPr/>
      </p:nvGrpSpPr>
      <p:grpSpPr>
        <a:xfrm>
          <a:off x="0" y="0"/>
          <a:ext cx="0" cy="0"/>
          <a:chOff x="0" y="0"/>
          <a:chExt cx="0" cy="0"/>
        </a:xfrm>
      </p:grpSpPr>
      <p:sp>
        <p:nvSpPr>
          <p:cNvPr id="2052" name="Google Shape;2052;p258"/>
          <p:cNvSpPr txBox="1">
            <a:spLocks noGrp="1"/>
          </p:cNvSpPr>
          <p:nvPr>
            <p:ph type="title"/>
          </p:nvPr>
        </p:nvSpPr>
        <p:spPr>
          <a:xfrm>
            <a:off x="311700" y="160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000">
                <a:solidFill>
                  <a:srgbClr val="0579BD"/>
                </a:solidFill>
              </a:rPr>
              <a:t>OASIS+ </a:t>
            </a:r>
            <a:r>
              <a:rPr lang="en" sz="3000">
                <a:solidFill>
                  <a:srgbClr val="003C71"/>
                </a:solidFill>
              </a:rPr>
              <a:t>Ordering Process</a:t>
            </a:r>
            <a:endParaRPr sz="3000">
              <a:solidFill>
                <a:srgbClr val="003C71"/>
              </a:solidFill>
            </a:endParaRPr>
          </a:p>
          <a:p>
            <a:pPr marL="0" lvl="0" indent="0" algn="l" rtl="0">
              <a:spcBef>
                <a:spcPts val="0"/>
              </a:spcBef>
              <a:spcAft>
                <a:spcPts val="0"/>
              </a:spcAft>
              <a:buNone/>
            </a:pPr>
            <a:endParaRPr/>
          </a:p>
        </p:txBody>
      </p:sp>
      <p:pic>
        <p:nvPicPr>
          <p:cNvPr id="2054" name="Google Shape;2054;p258" descr="OASIS+ logo"/>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228100" y="38550"/>
            <a:ext cx="1657925" cy="694675"/>
          </a:xfrm>
          <a:prstGeom prst="rect">
            <a:avLst/>
          </a:prstGeom>
          <a:noFill/>
          <a:ln>
            <a:noFill/>
          </a:ln>
        </p:spPr>
      </p:pic>
      <p:pic>
        <p:nvPicPr>
          <p:cNvPr id="2055" name="Google Shape;2055;p258">
            <a:extLst>
              <a:ext uri="{C183D7F6-B498-43B3-948B-1728B52AA6E4}">
                <adec:decorative xmlns:adec="http://schemas.microsoft.com/office/drawing/2017/decorative" val="1"/>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534600" y="912700"/>
            <a:ext cx="5468426" cy="4019501"/>
          </a:xfrm>
          <a:prstGeom prst="rect">
            <a:avLst/>
          </a:prstGeom>
          <a:noFill/>
          <a:ln>
            <a:noFill/>
          </a:ln>
        </p:spPr>
      </p:pic>
      <p:sp>
        <p:nvSpPr>
          <p:cNvPr id="2053" name="Google Shape;2053;p258"/>
          <p:cNvSpPr txBox="1">
            <a:spLocks noGrp="1"/>
          </p:cNvSpPr>
          <p:nvPr>
            <p:ph type="sldNum" idx="12"/>
          </p:nvPr>
        </p:nvSpPr>
        <p:spPr>
          <a:xfrm>
            <a:off x="8240925" y="4899072"/>
            <a:ext cx="548700" cy="244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59"/>
        <p:cNvGrpSpPr/>
        <p:nvPr/>
      </p:nvGrpSpPr>
      <p:grpSpPr>
        <a:xfrm>
          <a:off x="0" y="0"/>
          <a:ext cx="0" cy="0"/>
          <a:chOff x="0" y="0"/>
          <a:chExt cx="0" cy="0"/>
        </a:xfrm>
      </p:grpSpPr>
      <p:sp>
        <p:nvSpPr>
          <p:cNvPr id="2060" name="Google Shape;2060;p259"/>
          <p:cNvSpPr txBox="1">
            <a:spLocks noGrp="1"/>
          </p:cNvSpPr>
          <p:nvPr>
            <p:ph type="title"/>
          </p:nvPr>
        </p:nvSpPr>
        <p:spPr>
          <a:xfrm>
            <a:off x="311700" y="160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000">
                <a:solidFill>
                  <a:srgbClr val="0579BD"/>
                </a:solidFill>
              </a:rPr>
              <a:t>OASIS+ </a:t>
            </a:r>
            <a:r>
              <a:rPr lang="en" sz="3000">
                <a:solidFill>
                  <a:srgbClr val="003C71"/>
                </a:solidFill>
              </a:rPr>
              <a:t>Ordering Process</a:t>
            </a:r>
            <a:endParaRPr sz="3000">
              <a:solidFill>
                <a:srgbClr val="003C71"/>
              </a:solidFill>
            </a:endParaRPr>
          </a:p>
          <a:p>
            <a:pPr marL="0" lvl="0" indent="0" algn="l" rtl="0">
              <a:spcBef>
                <a:spcPts val="0"/>
              </a:spcBef>
              <a:spcAft>
                <a:spcPts val="0"/>
              </a:spcAft>
              <a:buNone/>
            </a:pPr>
            <a:endParaRPr/>
          </a:p>
        </p:txBody>
      </p:sp>
      <p:pic>
        <p:nvPicPr>
          <p:cNvPr id="2062" name="Google Shape;2062;p259" descr="OASIS+ logo"/>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228100" y="38550"/>
            <a:ext cx="1657925" cy="694675"/>
          </a:xfrm>
          <a:prstGeom prst="rect">
            <a:avLst/>
          </a:prstGeom>
          <a:noFill/>
          <a:ln>
            <a:noFill/>
          </a:ln>
        </p:spPr>
      </p:pic>
      <p:pic>
        <p:nvPicPr>
          <p:cNvPr id="2063" name="Google Shape;2063;p259">
            <a:extLst>
              <a:ext uri="{C183D7F6-B498-43B3-948B-1728B52AA6E4}">
                <adec:decorative xmlns:adec="http://schemas.microsoft.com/office/drawing/2017/decorative" val="1"/>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610275" y="920425"/>
            <a:ext cx="5304874" cy="3978651"/>
          </a:xfrm>
          <a:prstGeom prst="rect">
            <a:avLst/>
          </a:prstGeom>
          <a:noFill/>
          <a:ln>
            <a:noFill/>
          </a:ln>
        </p:spPr>
      </p:pic>
      <p:sp>
        <p:nvSpPr>
          <p:cNvPr id="2061" name="Google Shape;2061;p259"/>
          <p:cNvSpPr txBox="1">
            <a:spLocks noGrp="1"/>
          </p:cNvSpPr>
          <p:nvPr>
            <p:ph type="sldNum" idx="12"/>
          </p:nvPr>
        </p:nvSpPr>
        <p:spPr>
          <a:xfrm>
            <a:off x="8240925" y="4899072"/>
            <a:ext cx="548700" cy="244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67"/>
        <p:cNvGrpSpPr/>
        <p:nvPr/>
      </p:nvGrpSpPr>
      <p:grpSpPr>
        <a:xfrm>
          <a:off x="0" y="0"/>
          <a:ext cx="0" cy="0"/>
          <a:chOff x="0" y="0"/>
          <a:chExt cx="0" cy="0"/>
        </a:xfrm>
      </p:grpSpPr>
      <p:sp>
        <p:nvSpPr>
          <p:cNvPr id="2068" name="Google Shape;2068;p260"/>
          <p:cNvSpPr txBox="1">
            <a:spLocks noGrp="1"/>
          </p:cNvSpPr>
          <p:nvPr>
            <p:ph type="title"/>
          </p:nvPr>
        </p:nvSpPr>
        <p:spPr>
          <a:xfrm>
            <a:off x="311700" y="160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000">
                <a:solidFill>
                  <a:srgbClr val="0579BD"/>
                </a:solidFill>
              </a:rPr>
              <a:t>OASIS+ </a:t>
            </a:r>
            <a:r>
              <a:rPr lang="en" sz="3000">
                <a:solidFill>
                  <a:srgbClr val="003C71"/>
                </a:solidFill>
              </a:rPr>
              <a:t>Ordering Process</a:t>
            </a:r>
            <a:endParaRPr sz="3000">
              <a:solidFill>
                <a:srgbClr val="003C71"/>
              </a:solidFill>
            </a:endParaRPr>
          </a:p>
          <a:p>
            <a:pPr marL="0" lvl="0" indent="0" algn="l" rtl="0">
              <a:spcBef>
                <a:spcPts val="0"/>
              </a:spcBef>
              <a:spcAft>
                <a:spcPts val="0"/>
              </a:spcAft>
              <a:buNone/>
            </a:pPr>
            <a:endParaRPr/>
          </a:p>
        </p:txBody>
      </p:sp>
      <p:pic>
        <p:nvPicPr>
          <p:cNvPr id="2070" name="Google Shape;2070;p260" descr="OASIS+ logo"/>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228100" y="38550"/>
            <a:ext cx="1657925" cy="694675"/>
          </a:xfrm>
          <a:prstGeom prst="rect">
            <a:avLst/>
          </a:prstGeom>
          <a:noFill/>
          <a:ln>
            <a:noFill/>
          </a:ln>
        </p:spPr>
      </p:pic>
      <p:pic>
        <p:nvPicPr>
          <p:cNvPr id="2071" name="Google Shape;2071;p260">
            <a:extLst>
              <a:ext uri="{C183D7F6-B498-43B3-948B-1728B52AA6E4}">
                <adec:decorative xmlns:adec="http://schemas.microsoft.com/office/drawing/2017/decorative" val="1"/>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743075" y="877350"/>
            <a:ext cx="5295899" cy="4087924"/>
          </a:xfrm>
          <a:prstGeom prst="rect">
            <a:avLst/>
          </a:prstGeom>
          <a:noFill/>
          <a:ln>
            <a:noFill/>
          </a:ln>
        </p:spPr>
      </p:pic>
      <p:sp>
        <p:nvSpPr>
          <p:cNvPr id="2069" name="Google Shape;2069;p260"/>
          <p:cNvSpPr txBox="1">
            <a:spLocks noGrp="1"/>
          </p:cNvSpPr>
          <p:nvPr>
            <p:ph type="sldNum" idx="12"/>
          </p:nvPr>
        </p:nvSpPr>
        <p:spPr>
          <a:xfrm>
            <a:off x="8240925" y="4899072"/>
            <a:ext cx="548700" cy="244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75"/>
        <p:cNvGrpSpPr/>
        <p:nvPr/>
      </p:nvGrpSpPr>
      <p:grpSpPr>
        <a:xfrm>
          <a:off x="0" y="0"/>
          <a:ext cx="0" cy="0"/>
          <a:chOff x="0" y="0"/>
          <a:chExt cx="0" cy="0"/>
        </a:xfrm>
      </p:grpSpPr>
      <p:sp>
        <p:nvSpPr>
          <p:cNvPr id="2076" name="Google Shape;2076;p261"/>
          <p:cNvSpPr txBox="1">
            <a:spLocks noGrp="1"/>
          </p:cNvSpPr>
          <p:nvPr>
            <p:ph type="title"/>
          </p:nvPr>
        </p:nvSpPr>
        <p:spPr>
          <a:xfrm>
            <a:off x="311700" y="160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000">
                <a:solidFill>
                  <a:srgbClr val="0579BD"/>
                </a:solidFill>
              </a:rPr>
              <a:t>OASIS+ </a:t>
            </a:r>
            <a:r>
              <a:rPr lang="en" sz="3000">
                <a:solidFill>
                  <a:srgbClr val="003C71"/>
                </a:solidFill>
              </a:rPr>
              <a:t>Ordering Process</a:t>
            </a:r>
            <a:endParaRPr sz="3000">
              <a:solidFill>
                <a:srgbClr val="003C71"/>
              </a:solidFill>
            </a:endParaRPr>
          </a:p>
          <a:p>
            <a:pPr marL="0" lvl="0" indent="0" algn="l" rtl="0">
              <a:spcBef>
                <a:spcPts val="0"/>
              </a:spcBef>
              <a:spcAft>
                <a:spcPts val="0"/>
              </a:spcAft>
              <a:buNone/>
            </a:pPr>
            <a:endParaRPr/>
          </a:p>
        </p:txBody>
      </p:sp>
      <p:pic>
        <p:nvPicPr>
          <p:cNvPr id="2078" name="Google Shape;2078;p261" descr="OASIS+ logo"/>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228100" y="38550"/>
            <a:ext cx="1657925" cy="694675"/>
          </a:xfrm>
          <a:prstGeom prst="rect">
            <a:avLst/>
          </a:prstGeom>
          <a:noFill/>
          <a:ln>
            <a:noFill/>
          </a:ln>
        </p:spPr>
      </p:pic>
      <p:pic>
        <p:nvPicPr>
          <p:cNvPr id="2079" name="Google Shape;2079;p261">
            <a:extLst>
              <a:ext uri="{C183D7F6-B498-43B3-948B-1728B52AA6E4}">
                <adec:decorative xmlns:adec="http://schemas.microsoft.com/office/drawing/2017/decorative" val="1"/>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581150" y="904875"/>
            <a:ext cx="5523825" cy="4039824"/>
          </a:xfrm>
          <a:prstGeom prst="rect">
            <a:avLst/>
          </a:prstGeom>
          <a:noFill/>
          <a:ln>
            <a:noFill/>
          </a:ln>
        </p:spPr>
      </p:pic>
      <p:sp>
        <p:nvSpPr>
          <p:cNvPr id="2077" name="Google Shape;2077;p261"/>
          <p:cNvSpPr txBox="1">
            <a:spLocks noGrp="1"/>
          </p:cNvSpPr>
          <p:nvPr>
            <p:ph type="sldNum" idx="12"/>
          </p:nvPr>
        </p:nvSpPr>
        <p:spPr>
          <a:xfrm>
            <a:off x="8240925" y="4899072"/>
            <a:ext cx="548700" cy="244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83"/>
        <p:cNvGrpSpPr/>
        <p:nvPr/>
      </p:nvGrpSpPr>
      <p:grpSpPr>
        <a:xfrm>
          <a:off x="0" y="0"/>
          <a:ext cx="0" cy="0"/>
          <a:chOff x="0" y="0"/>
          <a:chExt cx="0" cy="0"/>
        </a:xfrm>
      </p:grpSpPr>
      <p:sp>
        <p:nvSpPr>
          <p:cNvPr id="2084" name="Google Shape;2084;p262"/>
          <p:cNvSpPr txBox="1">
            <a:spLocks noGrp="1"/>
          </p:cNvSpPr>
          <p:nvPr>
            <p:ph type="title"/>
          </p:nvPr>
        </p:nvSpPr>
        <p:spPr>
          <a:xfrm>
            <a:off x="311700" y="160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000">
                <a:solidFill>
                  <a:srgbClr val="0579BD"/>
                </a:solidFill>
              </a:rPr>
              <a:t>OASIS+ </a:t>
            </a:r>
            <a:r>
              <a:rPr lang="en" sz="3000">
                <a:solidFill>
                  <a:srgbClr val="003C71"/>
                </a:solidFill>
              </a:rPr>
              <a:t>Scope Reviews</a:t>
            </a:r>
            <a:endParaRPr sz="3000">
              <a:solidFill>
                <a:srgbClr val="003C71"/>
              </a:solidFill>
            </a:endParaRPr>
          </a:p>
          <a:p>
            <a:pPr marL="0" lvl="0" indent="0" algn="l" rtl="0">
              <a:spcBef>
                <a:spcPts val="0"/>
              </a:spcBef>
              <a:spcAft>
                <a:spcPts val="0"/>
              </a:spcAft>
              <a:buNone/>
            </a:pPr>
            <a:endParaRPr/>
          </a:p>
        </p:txBody>
      </p:sp>
      <p:pic>
        <p:nvPicPr>
          <p:cNvPr id="2086" name="Google Shape;2086;p262" descr="OASIS+ logo"/>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228100" y="38550"/>
            <a:ext cx="1657925" cy="694675"/>
          </a:xfrm>
          <a:prstGeom prst="rect">
            <a:avLst/>
          </a:prstGeom>
          <a:noFill/>
          <a:ln>
            <a:noFill/>
          </a:ln>
        </p:spPr>
      </p:pic>
      <p:sp>
        <p:nvSpPr>
          <p:cNvPr id="2087" name="Google Shape;2087;p262"/>
          <p:cNvSpPr txBox="1"/>
          <p:nvPr/>
        </p:nvSpPr>
        <p:spPr>
          <a:xfrm>
            <a:off x="439350" y="1056458"/>
            <a:ext cx="7866300" cy="3742500"/>
          </a:xfrm>
          <a:prstGeom prst="rect">
            <a:avLst/>
          </a:prstGeom>
          <a:noFill/>
          <a:ln>
            <a:noFill/>
          </a:ln>
        </p:spPr>
        <p:txBody>
          <a:bodyPr spcFirstLastPara="1" wrap="square" lIns="91425" tIns="91425" rIns="91425" bIns="91425" anchor="t" anchorCtr="0">
            <a:noAutofit/>
          </a:bodyPr>
          <a:lstStyle/>
          <a:p>
            <a:pPr marL="457200" lvl="0" indent="-330200" algn="l" rtl="0">
              <a:spcBef>
                <a:spcPts val="0"/>
              </a:spcBef>
              <a:spcAft>
                <a:spcPts val="0"/>
              </a:spcAft>
              <a:buClr>
                <a:srgbClr val="000000"/>
              </a:buClr>
              <a:buSzPts val="1600"/>
              <a:buChar char="●"/>
            </a:pPr>
            <a:r>
              <a:rPr lang="en" sz="1600">
                <a:solidFill>
                  <a:srgbClr val="000000"/>
                </a:solidFill>
              </a:rPr>
              <a:t>GSA offers t</a:t>
            </a:r>
            <a:r>
              <a:rPr lang="en" sz="1600"/>
              <a:t>ask order l</a:t>
            </a:r>
            <a:r>
              <a:rPr lang="en" sz="1600">
                <a:solidFill>
                  <a:srgbClr val="000000"/>
                </a:solidFill>
              </a:rPr>
              <a:t>evel Pre-Solicitation Scope Reviews to customer agencies as part of the OASIS+ Program.  </a:t>
            </a:r>
            <a:endParaRPr sz="1600">
              <a:solidFill>
                <a:srgbClr val="000000"/>
              </a:solidFill>
            </a:endParaRPr>
          </a:p>
          <a:p>
            <a:pPr marL="457200" lvl="0" indent="-330200" algn="l" rtl="0">
              <a:spcBef>
                <a:spcPts val="1000"/>
              </a:spcBef>
              <a:spcAft>
                <a:spcPts val="0"/>
              </a:spcAft>
              <a:buClr>
                <a:srgbClr val="000000"/>
              </a:buClr>
              <a:buSzPts val="1600"/>
              <a:buChar char="●"/>
            </a:pPr>
            <a:r>
              <a:rPr lang="en" sz="1600">
                <a:solidFill>
                  <a:srgbClr val="000000"/>
                </a:solidFill>
                <a:highlight>
                  <a:srgbClr val="D9EAD3"/>
                </a:highlight>
              </a:rPr>
              <a:t>Highli</a:t>
            </a:r>
            <a:r>
              <a:rPr lang="en" sz="1600">
                <a:highlight>
                  <a:srgbClr val="D9EAD3"/>
                </a:highlight>
              </a:rPr>
              <a:t>ghts</a:t>
            </a:r>
            <a:r>
              <a:rPr lang="en" sz="1600"/>
              <a:t>:</a:t>
            </a:r>
            <a:endParaRPr sz="1600">
              <a:solidFill>
                <a:srgbClr val="000000"/>
              </a:solidFill>
            </a:endParaRPr>
          </a:p>
          <a:p>
            <a:pPr marL="914400" lvl="1" indent="-304800" algn="l" rtl="0">
              <a:spcBef>
                <a:spcPts val="1000"/>
              </a:spcBef>
              <a:spcAft>
                <a:spcPts val="0"/>
              </a:spcAft>
              <a:buClr>
                <a:srgbClr val="000000"/>
              </a:buClr>
              <a:buSzPts val="1200"/>
              <a:buChar char="○"/>
            </a:pPr>
            <a:r>
              <a:rPr lang="en" sz="1600">
                <a:solidFill>
                  <a:srgbClr val="000000"/>
                </a:solidFill>
              </a:rPr>
              <a:t>Strongly recommended but not required (... and they</a:t>
            </a:r>
            <a:r>
              <a:rPr lang="en" sz="1600"/>
              <a:t>’re </a:t>
            </a:r>
            <a:r>
              <a:rPr lang="en" sz="1600">
                <a:solidFill>
                  <a:srgbClr val="000000"/>
                </a:solidFill>
              </a:rPr>
              <a:t>free)</a:t>
            </a:r>
            <a:endParaRPr sz="1600">
              <a:solidFill>
                <a:srgbClr val="000000"/>
              </a:solidFill>
            </a:endParaRPr>
          </a:p>
          <a:p>
            <a:pPr marL="914400" lvl="1" indent="-304800" algn="l" rtl="0">
              <a:spcBef>
                <a:spcPts val="1000"/>
              </a:spcBef>
              <a:spcAft>
                <a:spcPts val="0"/>
              </a:spcAft>
              <a:buClr>
                <a:srgbClr val="000000"/>
              </a:buClr>
              <a:buSzPts val="1200"/>
              <a:buChar char="○"/>
            </a:pPr>
            <a:r>
              <a:rPr lang="en" sz="1600">
                <a:solidFill>
                  <a:srgbClr val="000000"/>
                </a:solidFill>
              </a:rPr>
              <a:t>Helps ensure your requirement is being placed under the appropriate contract vehicle</a:t>
            </a:r>
            <a:endParaRPr sz="1600">
              <a:solidFill>
                <a:srgbClr val="000000"/>
              </a:solidFill>
            </a:endParaRPr>
          </a:p>
          <a:p>
            <a:pPr marL="914400" lvl="1" indent="-304800" algn="l" rtl="0">
              <a:spcBef>
                <a:spcPts val="1000"/>
              </a:spcBef>
              <a:spcAft>
                <a:spcPts val="0"/>
              </a:spcAft>
              <a:buClr>
                <a:srgbClr val="000000"/>
              </a:buClr>
              <a:buSzPts val="1200"/>
              <a:buChar char="○"/>
            </a:pPr>
            <a:r>
              <a:rPr lang="en" sz="1600">
                <a:solidFill>
                  <a:srgbClr val="000000"/>
                </a:solidFill>
              </a:rPr>
              <a:t>Instructions currently under development with an estimated release date early Spring 2024</a:t>
            </a:r>
            <a:endParaRPr sz="1600">
              <a:solidFill>
                <a:srgbClr val="000000"/>
              </a:solidFill>
            </a:endParaRPr>
          </a:p>
          <a:p>
            <a:pPr marL="457200" lvl="0" indent="-330200" algn="l" rtl="0">
              <a:spcBef>
                <a:spcPts val="1000"/>
              </a:spcBef>
              <a:spcAft>
                <a:spcPts val="1000"/>
              </a:spcAft>
              <a:buClr>
                <a:srgbClr val="000000"/>
              </a:buClr>
              <a:buSzPts val="1600"/>
              <a:buChar char="●"/>
            </a:pPr>
            <a:r>
              <a:rPr lang="en" sz="1600"/>
              <a:t>Click </a:t>
            </a:r>
            <a:r>
              <a:rPr lang="en" sz="1600" u="sng">
                <a:solidFill>
                  <a:srgbClr val="0579BD"/>
                </a:solidFill>
                <a:hlinkClick r:id="rId4">
                  <a:extLst>
                    <a:ext uri="{A12FA001-AC4F-418D-AE19-62706E023703}">
                      <ahyp:hlinkClr xmlns:ahyp="http://schemas.microsoft.com/office/drawing/2018/hyperlinkcolor" val="tx"/>
                    </a:ext>
                  </a:extLst>
                </a:hlinkClick>
              </a:rPr>
              <a:t>here</a:t>
            </a:r>
            <a:r>
              <a:rPr lang="en" sz="1600"/>
              <a:t> for the c</a:t>
            </a:r>
            <a:r>
              <a:rPr lang="en" sz="1600">
                <a:solidFill>
                  <a:srgbClr val="000000"/>
                </a:solidFill>
              </a:rPr>
              <a:t>urrent Scope Review Request Form</a:t>
            </a:r>
            <a:endParaRPr sz="1600"/>
          </a:p>
        </p:txBody>
      </p:sp>
      <p:sp>
        <p:nvSpPr>
          <p:cNvPr id="2085" name="Google Shape;2085;p262"/>
          <p:cNvSpPr txBox="1">
            <a:spLocks noGrp="1"/>
          </p:cNvSpPr>
          <p:nvPr>
            <p:ph type="sldNum" idx="12"/>
          </p:nvPr>
        </p:nvSpPr>
        <p:spPr>
          <a:xfrm>
            <a:off x="8240925" y="4899072"/>
            <a:ext cx="548700" cy="244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91"/>
        <p:cNvGrpSpPr/>
        <p:nvPr/>
      </p:nvGrpSpPr>
      <p:grpSpPr>
        <a:xfrm>
          <a:off x="0" y="0"/>
          <a:ext cx="0" cy="0"/>
          <a:chOff x="0" y="0"/>
          <a:chExt cx="0" cy="0"/>
        </a:xfrm>
      </p:grpSpPr>
      <p:sp>
        <p:nvSpPr>
          <p:cNvPr id="2092" name="Google Shape;2092;p263"/>
          <p:cNvSpPr txBox="1">
            <a:spLocks noGrp="1"/>
          </p:cNvSpPr>
          <p:nvPr>
            <p:ph type="title"/>
          </p:nvPr>
        </p:nvSpPr>
        <p:spPr>
          <a:xfrm>
            <a:off x="311700" y="160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000">
                <a:solidFill>
                  <a:srgbClr val="0579BD"/>
                </a:solidFill>
              </a:rPr>
              <a:t>OASIS+ </a:t>
            </a:r>
            <a:r>
              <a:rPr lang="en" sz="3000">
                <a:solidFill>
                  <a:srgbClr val="003C71"/>
                </a:solidFill>
              </a:rPr>
              <a:t>Resources</a:t>
            </a:r>
            <a:endParaRPr sz="3000">
              <a:solidFill>
                <a:srgbClr val="003C71"/>
              </a:solidFill>
            </a:endParaRPr>
          </a:p>
          <a:p>
            <a:pPr marL="0" lvl="0" indent="0" algn="l" rtl="0">
              <a:spcBef>
                <a:spcPts val="0"/>
              </a:spcBef>
              <a:spcAft>
                <a:spcPts val="0"/>
              </a:spcAft>
              <a:buNone/>
            </a:pPr>
            <a:endParaRPr/>
          </a:p>
        </p:txBody>
      </p:sp>
      <p:pic>
        <p:nvPicPr>
          <p:cNvPr id="2094" name="Google Shape;2094;p263" descr="OASIS+ logo"/>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228100" y="38550"/>
            <a:ext cx="1657925" cy="694675"/>
          </a:xfrm>
          <a:prstGeom prst="rect">
            <a:avLst/>
          </a:prstGeom>
          <a:noFill/>
          <a:ln>
            <a:noFill/>
          </a:ln>
        </p:spPr>
      </p:pic>
      <p:sp>
        <p:nvSpPr>
          <p:cNvPr id="2095" name="Google Shape;2095;p263"/>
          <p:cNvSpPr txBox="1"/>
          <p:nvPr/>
        </p:nvSpPr>
        <p:spPr>
          <a:xfrm>
            <a:off x="439750" y="1014550"/>
            <a:ext cx="3874200" cy="36396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solidFill>
                  <a:srgbClr val="000000"/>
                </a:solidFill>
              </a:rPr>
              <a:t>OASIS+ Website:  </a:t>
            </a:r>
            <a:r>
              <a:rPr lang="en" u="sng">
                <a:solidFill>
                  <a:srgbClr val="0579BD"/>
                </a:solidFill>
                <a:hlinkClick r:id="rId4">
                  <a:extLst>
                    <a:ext uri="{A12FA001-AC4F-418D-AE19-62706E023703}">
                      <ahyp:hlinkClr xmlns:ahyp="http://schemas.microsoft.com/office/drawing/2018/hyperlinkcolor" val="tx"/>
                    </a:ext>
                  </a:extLst>
                </a:hlinkClick>
              </a:rPr>
              <a:t>https://www.gsa.gov/buy-through-us/products-and-services/professional-services/buy-services/new-oasis-multiagency-contract</a:t>
            </a:r>
            <a:endParaRPr/>
          </a:p>
          <a:p>
            <a:pPr marL="914400" lvl="1" indent="-317500" algn="l" rtl="0">
              <a:spcBef>
                <a:spcPts val="1000"/>
              </a:spcBef>
              <a:spcAft>
                <a:spcPts val="0"/>
              </a:spcAft>
              <a:buSzPts val="1400"/>
              <a:buChar char="○"/>
            </a:pPr>
            <a:r>
              <a:rPr lang="en">
                <a:highlight>
                  <a:srgbClr val="D9EAD3"/>
                </a:highlight>
              </a:rPr>
              <a:t>Note</a:t>
            </a:r>
            <a:r>
              <a:rPr lang="en"/>
              <a:t> – BOLO for the new OASIS+ website (late March 2024) – </a:t>
            </a:r>
            <a:r>
              <a:rPr lang="en" i="1">
                <a:highlight>
                  <a:srgbClr val="FFFF00"/>
                </a:highlight>
              </a:rPr>
              <a:t>insert link here when available</a:t>
            </a:r>
            <a:endParaRPr i="1">
              <a:highlight>
                <a:srgbClr val="FFFF00"/>
              </a:highlight>
            </a:endParaRPr>
          </a:p>
          <a:p>
            <a:pPr marL="457200" lvl="0" indent="0" algn="l" rtl="0">
              <a:spcBef>
                <a:spcPts val="0"/>
              </a:spcBef>
              <a:spcAft>
                <a:spcPts val="0"/>
              </a:spcAft>
              <a:buNone/>
            </a:pPr>
            <a:endParaRPr/>
          </a:p>
          <a:p>
            <a:pPr marL="457200" lvl="0" indent="-317500" algn="l" rtl="0">
              <a:spcBef>
                <a:spcPts val="0"/>
              </a:spcBef>
              <a:spcAft>
                <a:spcPts val="0"/>
              </a:spcAft>
              <a:buClr>
                <a:srgbClr val="000000"/>
              </a:buClr>
              <a:buSzPts val="1400"/>
              <a:buChar char="●"/>
            </a:pPr>
            <a:r>
              <a:rPr lang="en">
                <a:solidFill>
                  <a:srgbClr val="000000"/>
                </a:solidFill>
              </a:rPr>
              <a:t>OASIS+ Email:</a:t>
            </a:r>
            <a:endParaRPr>
              <a:solidFill>
                <a:srgbClr val="000000"/>
              </a:solidFill>
            </a:endParaRPr>
          </a:p>
          <a:p>
            <a:pPr marL="457200" lvl="0" indent="0" algn="l" rtl="0">
              <a:spcBef>
                <a:spcPts val="0"/>
              </a:spcBef>
              <a:spcAft>
                <a:spcPts val="0"/>
              </a:spcAft>
              <a:buNone/>
            </a:pPr>
            <a:r>
              <a:rPr lang="en" u="sng">
                <a:solidFill>
                  <a:srgbClr val="0579BD"/>
                </a:solidFill>
                <a:hlinkClick r:id="rId5">
                  <a:extLst>
                    <a:ext uri="{A12FA001-AC4F-418D-AE19-62706E023703}">
                      <ahyp:hlinkClr xmlns:ahyp="http://schemas.microsoft.com/office/drawing/2018/hyperlinkcolor" val="tx"/>
                    </a:ext>
                  </a:extLst>
                </a:hlinkClick>
              </a:rPr>
              <a:t>OASISPlus@gsa.gov</a:t>
            </a:r>
            <a:r>
              <a:rPr lang="en">
                <a:solidFill>
                  <a:srgbClr val="0579BD"/>
                </a:solidFill>
              </a:rPr>
              <a:t> </a:t>
            </a:r>
            <a:endParaRPr>
              <a:solidFill>
                <a:srgbClr val="0579BD"/>
              </a:solidFill>
            </a:endParaRPr>
          </a:p>
          <a:p>
            <a:pPr marL="457200" lvl="0" indent="0" algn="l" rtl="0">
              <a:spcBef>
                <a:spcPts val="0"/>
              </a:spcBef>
              <a:spcAft>
                <a:spcPts val="0"/>
              </a:spcAft>
              <a:buNone/>
            </a:pPr>
            <a:endParaRPr>
              <a:solidFill>
                <a:srgbClr val="0579BD"/>
              </a:solidFill>
            </a:endParaRPr>
          </a:p>
          <a:p>
            <a:pPr marL="457200" lvl="0" indent="-317500" algn="l" rtl="0">
              <a:spcBef>
                <a:spcPts val="0"/>
              </a:spcBef>
              <a:spcAft>
                <a:spcPts val="0"/>
              </a:spcAft>
              <a:buSzPts val="1400"/>
              <a:buChar char="●"/>
            </a:pPr>
            <a:r>
              <a:rPr lang="en">
                <a:solidFill>
                  <a:srgbClr val="000000"/>
                </a:solidFill>
              </a:rPr>
              <a:t>OASIS+ Interact Community:</a:t>
            </a:r>
            <a:endParaRPr>
              <a:solidFill>
                <a:srgbClr val="000000"/>
              </a:solidFill>
            </a:endParaRPr>
          </a:p>
          <a:p>
            <a:pPr marL="0" lvl="0" indent="457200" algn="l" rtl="0">
              <a:spcBef>
                <a:spcPts val="0"/>
              </a:spcBef>
              <a:spcAft>
                <a:spcPts val="0"/>
              </a:spcAft>
              <a:buNone/>
            </a:pPr>
            <a:r>
              <a:rPr lang="en" u="sng">
                <a:solidFill>
                  <a:srgbClr val="0579BD"/>
                </a:solidFill>
                <a:hlinkClick r:id="rId6">
                  <a:extLst>
                    <a:ext uri="{A12FA001-AC4F-418D-AE19-62706E023703}">
                      <ahyp:hlinkClr xmlns:ahyp="http://schemas.microsoft.com/office/drawing/2018/hyperlinkcolor" val="tx"/>
                    </a:ext>
                  </a:extLst>
                </a:hlinkClick>
              </a:rPr>
              <a:t>buy.gsa.gov/interact/community/196/activity-feed</a:t>
            </a:r>
            <a:endParaRPr sz="1600">
              <a:solidFill>
                <a:srgbClr val="0579BD"/>
              </a:solidFill>
            </a:endParaRPr>
          </a:p>
          <a:p>
            <a:pPr marL="457200" lvl="0" indent="0" algn="l" rtl="0">
              <a:spcBef>
                <a:spcPts val="0"/>
              </a:spcBef>
              <a:spcAft>
                <a:spcPts val="0"/>
              </a:spcAft>
              <a:buNone/>
            </a:pPr>
            <a:endParaRPr sz="1800">
              <a:solidFill>
                <a:srgbClr val="0000FF"/>
              </a:solidFill>
            </a:endParaRPr>
          </a:p>
          <a:p>
            <a:pPr marL="457200" lvl="0" indent="0" algn="l" rtl="0">
              <a:spcBef>
                <a:spcPts val="0"/>
              </a:spcBef>
              <a:spcAft>
                <a:spcPts val="0"/>
              </a:spcAft>
              <a:buNone/>
            </a:pPr>
            <a:endParaRPr sz="1800"/>
          </a:p>
        </p:txBody>
      </p:sp>
      <p:pic>
        <p:nvPicPr>
          <p:cNvPr id="2096" name="Google Shape;2096;p263">
            <a:hlinkClick r:id="rId7"/>
            <a:extLst>
              <a:ext uri="{C183D7F6-B498-43B3-948B-1728B52AA6E4}">
                <adec:decorative xmlns:adec="http://schemas.microsoft.com/office/drawing/2017/decorative" val="1"/>
              </a:ext>
            </a:extLst>
          </p:cNvPr>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5124750" y="884375"/>
            <a:ext cx="2920601" cy="3973376"/>
          </a:xfrm>
          <a:prstGeom prst="rect">
            <a:avLst/>
          </a:prstGeom>
          <a:noFill/>
          <a:ln>
            <a:noFill/>
          </a:ln>
          <a:effectLst>
            <a:outerShdw blurRad="57150" dist="19050" dir="5400000" algn="bl" rotWithShape="0">
              <a:srgbClr val="000000">
                <a:alpha val="50000"/>
              </a:srgbClr>
            </a:outerShdw>
          </a:effectLst>
        </p:spPr>
      </p:pic>
      <p:sp>
        <p:nvSpPr>
          <p:cNvPr id="2097" name="Google Shape;2097;p263">
            <a:extLst>
              <a:ext uri="{C183D7F6-B498-43B3-948B-1728B52AA6E4}">
                <adec:decorative xmlns:adec="http://schemas.microsoft.com/office/drawing/2017/decorative" val="1"/>
              </a:ext>
            </a:extLst>
          </p:cNvPr>
          <p:cNvSpPr/>
          <p:nvPr/>
        </p:nvSpPr>
        <p:spPr>
          <a:xfrm>
            <a:off x="4445000" y="2321250"/>
            <a:ext cx="548700" cy="501000"/>
          </a:xfrm>
          <a:prstGeom prst="rightArrow">
            <a:avLst>
              <a:gd name="adj1" fmla="val 50000"/>
              <a:gd name="adj2" fmla="val 48806"/>
            </a:avLst>
          </a:prstGeom>
          <a:solidFill>
            <a:srgbClr val="00FF00"/>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93" name="Google Shape;2093;p263"/>
          <p:cNvSpPr txBox="1">
            <a:spLocks noGrp="1"/>
          </p:cNvSpPr>
          <p:nvPr>
            <p:ph type="sldNum" idx="12"/>
          </p:nvPr>
        </p:nvSpPr>
        <p:spPr>
          <a:xfrm>
            <a:off x="8240925" y="4899072"/>
            <a:ext cx="548700" cy="244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Shape 2101"/>
        <p:cNvGrpSpPr/>
        <p:nvPr/>
      </p:nvGrpSpPr>
      <p:grpSpPr>
        <a:xfrm>
          <a:off x="0" y="0"/>
          <a:ext cx="0" cy="0"/>
          <a:chOff x="0" y="0"/>
          <a:chExt cx="0" cy="0"/>
        </a:xfrm>
      </p:grpSpPr>
      <p:sp>
        <p:nvSpPr>
          <p:cNvPr id="2103" name="Google Shape;2103;p264"/>
          <p:cNvSpPr txBox="1">
            <a:spLocks noGrp="1"/>
          </p:cNvSpPr>
          <p:nvPr>
            <p:ph type="title"/>
          </p:nvPr>
        </p:nvSpPr>
        <p:spPr>
          <a:xfrm>
            <a:off x="311700" y="160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000">
                <a:solidFill>
                  <a:srgbClr val="0579BD"/>
                </a:solidFill>
              </a:rPr>
              <a:t>OASIS+</a:t>
            </a:r>
            <a:r>
              <a:rPr lang="en" sz="3000">
                <a:solidFill>
                  <a:srgbClr val="003C71"/>
                </a:solidFill>
              </a:rPr>
              <a:t> High-Level Milestones (FY21-25)</a:t>
            </a:r>
            <a:endParaRPr sz="3000">
              <a:solidFill>
                <a:srgbClr val="003C71"/>
              </a:solidFill>
            </a:endParaRPr>
          </a:p>
          <a:p>
            <a:pPr marL="0" lvl="0" indent="0" algn="l" rtl="0">
              <a:spcBef>
                <a:spcPts val="0"/>
              </a:spcBef>
              <a:spcAft>
                <a:spcPts val="0"/>
              </a:spcAft>
              <a:buNone/>
            </a:pPr>
            <a:endParaRPr sz="3100">
              <a:solidFill>
                <a:srgbClr val="0579BD"/>
              </a:solidFill>
            </a:endParaRPr>
          </a:p>
          <a:p>
            <a:pPr marL="0" lvl="0" indent="0" algn="l" rtl="0">
              <a:spcBef>
                <a:spcPts val="0"/>
              </a:spcBef>
              <a:spcAft>
                <a:spcPts val="0"/>
              </a:spcAft>
              <a:buNone/>
            </a:pPr>
            <a:endParaRPr/>
          </a:p>
        </p:txBody>
      </p:sp>
      <p:sp>
        <p:nvSpPr>
          <p:cNvPr id="2102" name="Google Shape;2102;p264">
            <a:extLst>
              <a:ext uri="{C183D7F6-B498-43B3-948B-1728B52AA6E4}">
                <adec:decorative xmlns:adec="http://schemas.microsoft.com/office/drawing/2017/decorative" val="1"/>
              </a:ext>
            </a:extLst>
          </p:cNvPr>
          <p:cNvSpPr/>
          <p:nvPr/>
        </p:nvSpPr>
        <p:spPr>
          <a:xfrm rot="-985681">
            <a:off x="5688618" y="2125822"/>
            <a:ext cx="655563" cy="50401"/>
          </a:xfrm>
          <a:prstGeom prst="roundRect">
            <a:avLst>
              <a:gd name="adj" fmla="val 50000"/>
            </a:avLst>
          </a:prstGeom>
          <a:solidFill>
            <a:srgbClr val="FFFFFF"/>
          </a:solidFill>
          <a:ln w="9525" cap="flat" cmpd="sng">
            <a:solidFill>
              <a:srgbClr val="0C5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264">
            <a:extLst>
              <a:ext uri="{C183D7F6-B498-43B3-948B-1728B52AA6E4}">
                <adec:decorative xmlns:adec="http://schemas.microsoft.com/office/drawing/2017/decorative" val="1"/>
              </a:ext>
            </a:extLst>
          </p:cNvPr>
          <p:cNvSpPr/>
          <p:nvPr/>
        </p:nvSpPr>
        <p:spPr>
          <a:xfrm rot="985148" flipH="1">
            <a:off x="6238644" y="2161200"/>
            <a:ext cx="852255" cy="57901"/>
          </a:xfrm>
          <a:prstGeom prst="roundRect">
            <a:avLst>
              <a:gd name="adj" fmla="val 5000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264">
            <a:extLst>
              <a:ext uri="{C183D7F6-B498-43B3-948B-1728B52AA6E4}">
                <adec:decorative xmlns:adec="http://schemas.microsoft.com/office/drawing/2017/decorative" val="1"/>
              </a:ext>
            </a:extLst>
          </p:cNvPr>
          <p:cNvSpPr/>
          <p:nvPr/>
        </p:nvSpPr>
        <p:spPr>
          <a:xfrm rot="-985681">
            <a:off x="5216014" y="2263723"/>
            <a:ext cx="655563" cy="57901"/>
          </a:xfrm>
          <a:prstGeom prst="roundRect">
            <a:avLst>
              <a:gd name="adj" fmla="val 50000"/>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264">
            <a:extLst>
              <a:ext uri="{C183D7F6-B498-43B3-948B-1728B52AA6E4}">
                <adec:decorative xmlns:adec="http://schemas.microsoft.com/office/drawing/2017/decorative" val="1"/>
              </a:ext>
            </a:extLst>
          </p:cNvPr>
          <p:cNvSpPr/>
          <p:nvPr/>
        </p:nvSpPr>
        <p:spPr>
          <a:xfrm rot="984884" flipH="1">
            <a:off x="4175984" y="2198620"/>
            <a:ext cx="1116820" cy="57901"/>
          </a:xfrm>
          <a:prstGeom prst="roundRect">
            <a:avLst>
              <a:gd name="adj" fmla="val 50000"/>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264">
            <a:extLst>
              <a:ext uri="{C183D7F6-B498-43B3-948B-1728B52AA6E4}">
                <adec:decorative xmlns:adec="http://schemas.microsoft.com/office/drawing/2017/decorative" val="1"/>
              </a:ext>
            </a:extLst>
          </p:cNvPr>
          <p:cNvSpPr/>
          <p:nvPr/>
        </p:nvSpPr>
        <p:spPr>
          <a:xfrm rot="-984884">
            <a:off x="3153463" y="2198620"/>
            <a:ext cx="1116820" cy="57901"/>
          </a:xfrm>
          <a:prstGeom prst="roundRect">
            <a:avLst>
              <a:gd name="adj" fmla="val 50000"/>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264">
            <a:extLst>
              <a:ext uri="{C183D7F6-B498-43B3-948B-1728B52AA6E4}">
                <adec:decorative xmlns:adec="http://schemas.microsoft.com/office/drawing/2017/decorative" val="1"/>
              </a:ext>
            </a:extLst>
          </p:cNvPr>
          <p:cNvSpPr/>
          <p:nvPr/>
        </p:nvSpPr>
        <p:spPr>
          <a:xfrm rot="984884" flipH="1">
            <a:off x="2122807" y="2198620"/>
            <a:ext cx="1116820" cy="57901"/>
          </a:xfrm>
          <a:prstGeom prst="roundRect">
            <a:avLst>
              <a:gd name="adj" fmla="val 50000"/>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264">
            <a:extLst>
              <a:ext uri="{C183D7F6-B498-43B3-948B-1728B52AA6E4}">
                <adec:decorative xmlns:adec="http://schemas.microsoft.com/office/drawing/2017/decorative" val="1"/>
              </a:ext>
            </a:extLst>
          </p:cNvPr>
          <p:cNvSpPr/>
          <p:nvPr/>
        </p:nvSpPr>
        <p:spPr>
          <a:xfrm rot="-984884">
            <a:off x="1100286" y="2198620"/>
            <a:ext cx="1116820" cy="57901"/>
          </a:xfrm>
          <a:prstGeom prst="roundRect">
            <a:avLst>
              <a:gd name="adj" fmla="val 50000"/>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1" name="Google Shape;2111;p264">
            <a:extLst>
              <a:ext uri="{C183D7F6-B498-43B3-948B-1728B52AA6E4}">
                <adec:decorative xmlns:adec="http://schemas.microsoft.com/office/drawing/2017/decorative" val="1"/>
              </a:ext>
            </a:extLst>
          </p:cNvPr>
          <p:cNvGrpSpPr/>
          <p:nvPr/>
        </p:nvGrpSpPr>
        <p:grpSpPr>
          <a:xfrm>
            <a:off x="2347550" y="2218303"/>
            <a:ext cx="1712700" cy="1391077"/>
            <a:chOff x="2114740" y="2543425"/>
            <a:chExt cx="1712700" cy="1230715"/>
          </a:xfrm>
        </p:grpSpPr>
        <p:sp>
          <p:nvSpPr>
            <p:cNvPr id="2112" name="Google Shape;2112;p264"/>
            <p:cNvSpPr txBox="1"/>
            <p:nvPr/>
          </p:nvSpPr>
          <p:spPr>
            <a:xfrm>
              <a:off x="2622642" y="2737212"/>
              <a:ext cx="696900" cy="276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000" b="1">
                  <a:solidFill>
                    <a:srgbClr val="0C58D3"/>
                  </a:solidFill>
                  <a:latin typeface="Roboto"/>
                  <a:ea typeface="Roboto"/>
                  <a:cs typeface="Roboto"/>
                  <a:sym typeface="Roboto"/>
                </a:rPr>
                <a:t>FY22</a:t>
              </a:r>
              <a:endParaRPr sz="1000" b="1">
                <a:solidFill>
                  <a:srgbClr val="0C58D3"/>
                </a:solidFill>
                <a:latin typeface="Roboto"/>
                <a:ea typeface="Roboto"/>
                <a:cs typeface="Roboto"/>
                <a:sym typeface="Roboto"/>
              </a:endParaRPr>
            </a:p>
          </p:txBody>
        </p:sp>
        <p:sp>
          <p:nvSpPr>
            <p:cNvPr id="2113" name="Google Shape;2113;p264"/>
            <p:cNvSpPr/>
            <p:nvPr/>
          </p:nvSpPr>
          <p:spPr>
            <a:xfrm rot="-1789476">
              <a:off x="2888080" y="2572699"/>
              <a:ext cx="160451" cy="160451"/>
            </a:xfrm>
            <a:prstGeom prst="ellipse">
              <a:avLst/>
            </a:prstGeom>
            <a:solidFill>
              <a:srgbClr val="FFFFFF"/>
            </a:solidFill>
            <a:ln w="38100" cap="flat" cmpd="sng">
              <a:solidFill>
                <a:srgbClr val="0C5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264"/>
            <p:cNvSpPr/>
            <p:nvPr/>
          </p:nvSpPr>
          <p:spPr>
            <a:xfrm>
              <a:off x="2114740" y="3070640"/>
              <a:ext cx="1712700" cy="703500"/>
            </a:xfrm>
            <a:prstGeom prst="roundRect">
              <a:avLst>
                <a:gd name="adj" fmla="val 4485"/>
              </a:avLst>
            </a:prstGeom>
            <a:solidFill>
              <a:srgbClr val="0579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115" name="Google Shape;2115;p264"/>
            <p:cNvSpPr txBox="1"/>
            <p:nvPr/>
          </p:nvSpPr>
          <p:spPr>
            <a:xfrm>
              <a:off x="2158990" y="3107840"/>
              <a:ext cx="1624200" cy="6246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000" b="1">
                  <a:solidFill>
                    <a:srgbClr val="FFFFFF"/>
                  </a:solidFill>
                  <a:latin typeface="Roboto"/>
                  <a:ea typeface="Roboto"/>
                  <a:cs typeface="Roboto"/>
                  <a:sym typeface="Roboto"/>
                </a:rPr>
                <a:t>Prepare Draft RFPs</a:t>
              </a:r>
              <a:endParaRPr sz="1000" b="1">
                <a:solidFill>
                  <a:srgbClr val="FFFFFF"/>
                </a:solidFill>
              </a:endParaRPr>
            </a:p>
          </p:txBody>
        </p:sp>
        <p:sp>
          <p:nvSpPr>
            <p:cNvPr id="2116" name="Google Shape;2116;p264"/>
            <p:cNvSpPr/>
            <p:nvPr/>
          </p:nvSpPr>
          <p:spPr>
            <a:xfrm>
              <a:off x="2926090" y="3005991"/>
              <a:ext cx="90000" cy="67500"/>
            </a:xfrm>
            <a:prstGeom prst="triangle">
              <a:avLst>
                <a:gd name="adj" fmla="val 50000"/>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7" name="Google Shape;2117;p264">
            <a:extLst>
              <a:ext uri="{C183D7F6-B498-43B3-948B-1728B52AA6E4}">
                <adec:decorative xmlns:adec="http://schemas.microsoft.com/office/drawing/2017/decorative" val="1"/>
              </a:ext>
            </a:extLst>
          </p:cNvPr>
          <p:cNvGrpSpPr/>
          <p:nvPr/>
        </p:nvGrpSpPr>
        <p:grpSpPr>
          <a:xfrm>
            <a:off x="4190500" y="2260580"/>
            <a:ext cx="2057400" cy="1348976"/>
            <a:chOff x="3957700" y="2609228"/>
            <a:chExt cx="2057400" cy="1164919"/>
          </a:xfrm>
        </p:grpSpPr>
        <p:sp>
          <p:nvSpPr>
            <p:cNvPr id="2118" name="Google Shape;2118;p264"/>
            <p:cNvSpPr/>
            <p:nvPr/>
          </p:nvSpPr>
          <p:spPr>
            <a:xfrm rot="-1789476">
              <a:off x="4941257" y="2638502"/>
              <a:ext cx="160451" cy="160451"/>
            </a:xfrm>
            <a:prstGeom prst="ellipse">
              <a:avLst/>
            </a:prstGeom>
            <a:solidFill>
              <a:srgbClr val="FFFFFF"/>
            </a:solidFill>
            <a:ln w="38100"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264"/>
            <p:cNvSpPr txBox="1"/>
            <p:nvPr/>
          </p:nvSpPr>
          <p:spPr>
            <a:xfrm>
              <a:off x="4665125" y="2757259"/>
              <a:ext cx="696900" cy="2559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000" b="1">
                  <a:solidFill>
                    <a:srgbClr val="FF0000"/>
                  </a:solidFill>
                  <a:latin typeface="Roboto"/>
                  <a:ea typeface="Roboto"/>
                  <a:cs typeface="Roboto"/>
                  <a:sym typeface="Roboto"/>
                </a:rPr>
                <a:t>FY24</a:t>
              </a:r>
              <a:endParaRPr sz="1000" b="1">
                <a:solidFill>
                  <a:srgbClr val="FF0000"/>
                </a:solidFill>
                <a:latin typeface="Roboto"/>
                <a:ea typeface="Roboto"/>
                <a:cs typeface="Roboto"/>
                <a:sym typeface="Roboto"/>
              </a:endParaRPr>
            </a:p>
          </p:txBody>
        </p:sp>
        <p:sp>
          <p:nvSpPr>
            <p:cNvPr id="2120" name="Google Shape;2120;p264"/>
            <p:cNvSpPr/>
            <p:nvPr/>
          </p:nvSpPr>
          <p:spPr>
            <a:xfrm>
              <a:off x="3985325" y="3070647"/>
              <a:ext cx="1971600" cy="703500"/>
            </a:xfrm>
            <a:prstGeom prst="roundRect">
              <a:avLst>
                <a:gd name="adj" fmla="val 4485"/>
              </a:avLst>
            </a:prstGeom>
            <a:solidFill>
              <a:srgbClr val="FFFFFF"/>
            </a:solidFill>
            <a:ln w="19050"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121" name="Google Shape;2121;p264"/>
            <p:cNvSpPr txBox="1"/>
            <p:nvPr/>
          </p:nvSpPr>
          <p:spPr>
            <a:xfrm>
              <a:off x="3957700" y="3107847"/>
              <a:ext cx="2057400" cy="6246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800" b="1">
                  <a:solidFill>
                    <a:srgbClr val="5E5E5E"/>
                  </a:solidFill>
                  <a:latin typeface="Roboto"/>
                  <a:ea typeface="Roboto"/>
                  <a:cs typeface="Roboto"/>
                  <a:sym typeface="Roboto"/>
                </a:rPr>
                <a:t>Proposal Evaluation (Q1-3)</a:t>
              </a:r>
              <a:endParaRPr sz="800" b="1">
                <a:solidFill>
                  <a:srgbClr val="5E5E5E"/>
                </a:solidFill>
                <a:latin typeface="Roboto"/>
                <a:ea typeface="Roboto"/>
                <a:cs typeface="Roboto"/>
                <a:sym typeface="Roboto"/>
              </a:endParaRPr>
            </a:p>
            <a:p>
              <a:pPr marL="0" lvl="0" indent="0" algn="ctr" rtl="0">
                <a:lnSpc>
                  <a:spcPct val="115000"/>
                </a:lnSpc>
                <a:spcBef>
                  <a:spcPts val="0"/>
                </a:spcBef>
                <a:spcAft>
                  <a:spcPts val="0"/>
                </a:spcAft>
                <a:buNone/>
              </a:pPr>
              <a:r>
                <a:rPr lang="en" sz="800" b="1">
                  <a:solidFill>
                    <a:srgbClr val="5E5E5E"/>
                  </a:solidFill>
                  <a:latin typeface="Roboto"/>
                  <a:ea typeface="Roboto"/>
                  <a:cs typeface="Roboto"/>
                  <a:sym typeface="Roboto"/>
                </a:rPr>
                <a:t>Ordering Guide/DPA Training (Q2/3)</a:t>
              </a:r>
              <a:endParaRPr sz="800" b="1">
                <a:solidFill>
                  <a:srgbClr val="5E5E5E"/>
                </a:solidFill>
                <a:latin typeface="Roboto"/>
                <a:ea typeface="Roboto"/>
                <a:cs typeface="Roboto"/>
                <a:sym typeface="Roboto"/>
              </a:endParaRPr>
            </a:p>
            <a:p>
              <a:pPr marL="0" lvl="0" indent="0" algn="ctr" rtl="0">
                <a:lnSpc>
                  <a:spcPct val="115000"/>
                </a:lnSpc>
                <a:spcBef>
                  <a:spcPts val="0"/>
                </a:spcBef>
                <a:spcAft>
                  <a:spcPts val="0"/>
                </a:spcAft>
                <a:buNone/>
              </a:pPr>
              <a:r>
                <a:rPr lang="en" sz="800" b="1">
                  <a:solidFill>
                    <a:srgbClr val="5E5E5E"/>
                  </a:solidFill>
                  <a:latin typeface="Roboto"/>
                  <a:ea typeface="Roboto"/>
                  <a:cs typeface="Roboto"/>
                  <a:sym typeface="Roboto"/>
                </a:rPr>
                <a:t>BIC Designation (Q2)</a:t>
              </a:r>
              <a:endParaRPr sz="800" b="1">
                <a:solidFill>
                  <a:srgbClr val="5E5E5E"/>
                </a:solidFill>
                <a:latin typeface="Roboto"/>
                <a:ea typeface="Roboto"/>
                <a:cs typeface="Roboto"/>
                <a:sym typeface="Roboto"/>
              </a:endParaRPr>
            </a:p>
            <a:p>
              <a:pPr marL="0" lvl="0" indent="0" algn="ctr" rtl="0">
                <a:lnSpc>
                  <a:spcPct val="115000"/>
                </a:lnSpc>
                <a:spcBef>
                  <a:spcPts val="0"/>
                </a:spcBef>
                <a:spcAft>
                  <a:spcPts val="0"/>
                </a:spcAft>
                <a:buNone/>
              </a:pPr>
              <a:r>
                <a:rPr lang="en" sz="800" b="1">
                  <a:solidFill>
                    <a:srgbClr val="5E5E5E"/>
                  </a:solidFill>
                  <a:latin typeface="Roboto"/>
                  <a:ea typeface="Roboto"/>
                  <a:cs typeface="Roboto"/>
                  <a:sym typeface="Roboto"/>
                </a:rPr>
                <a:t>Rolling Contract Awards/NTP (Q3/4)</a:t>
              </a:r>
              <a:endParaRPr sz="800" b="1">
                <a:solidFill>
                  <a:srgbClr val="5E5E5E"/>
                </a:solidFill>
                <a:latin typeface="Roboto"/>
                <a:ea typeface="Roboto"/>
                <a:cs typeface="Roboto"/>
                <a:sym typeface="Roboto"/>
              </a:endParaRPr>
            </a:p>
            <a:p>
              <a:pPr marL="0" lvl="0" indent="0" algn="ctr" rtl="0">
                <a:lnSpc>
                  <a:spcPct val="115000"/>
                </a:lnSpc>
                <a:spcBef>
                  <a:spcPts val="0"/>
                </a:spcBef>
                <a:spcAft>
                  <a:spcPts val="0"/>
                </a:spcAft>
                <a:buNone/>
              </a:pPr>
              <a:r>
                <a:rPr lang="en" sz="800" b="1">
                  <a:solidFill>
                    <a:srgbClr val="5E5E5E"/>
                  </a:solidFill>
                  <a:latin typeface="Roboto"/>
                  <a:ea typeface="Roboto"/>
                  <a:cs typeface="Roboto"/>
                  <a:sym typeface="Roboto"/>
                </a:rPr>
                <a:t>Task Order Activity Begins (Q3/4)</a:t>
              </a:r>
              <a:endParaRPr sz="800" b="1">
                <a:solidFill>
                  <a:srgbClr val="5E5E5E"/>
                </a:solidFill>
                <a:latin typeface="Roboto"/>
                <a:ea typeface="Roboto"/>
                <a:cs typeface="Roboto"/>
                <a:sym typeface="Roboto"/>
              </a:endParaRPr>
            </a:p>
          </p:txBody>
        </p:sp>
        <p:sp>
          <p:nvSpPr>
            <p:cNvPr id="2122" name="Google Shape;2122;p264"/>
            <p:cNvSpPr/>
            <p:nvPr/>
          </p:nvSpPr>
          <p:spPr>
            <a:xfrm>
              <a:off x="4976490" y="3005991"/>
              <a:ext cx="90000" cy="67500"/>
            </a:xfrm>
            <a:prstGeom prst="triangle">
              <a:avLst>
                <a:gd name="adj" fmla="val 50000"/>
              </a:avLst>
            </a:prstGeom>
            <a:solidFill>
              <a:srgbClr val="D9D9D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3" name="Google Shape;2123;p264">
            <a:extLst>
              <a:ext uri="{C183D7F6-B498-43B3-948B-1728B52AA6E4}">
                <adec:decorative xmlns:adec="http://schemas.microsoft.com/office/drawing/2017/decorative" val="1"/>
              </a:ext>
            </a:extLst>
          </p:cNvPr>
          <p:cNvGrpSpPr/>
          <p:nvPr/>
        </p:nvGrpSpPr>
        <p:grpSpPr>
          <a:xfrm>
            <a:off x="1310195" y="937572"/>
            <a:ext cx="1712700" cy="1246754"/>
            <a:chOff x="1072790" y="1221570"/>
            <a:chExt cx="1712700" cy="1246754"/>
          </a:xfrm>
        </p:grpSpPr>
        <p:sp>
          <p:nvSpPr>
            <p:cNvPr id="2124" name="Google Shape;2124;p264"/>
            <p:cNvSpPr/>
            <p:nvPr/>
          </p:nvSpPr>
          <p:spPr>
            <a:xfrm>
              <a:off x="1072790" y="1221570"/>
              <a:ext cx="1712700" cy="703500"/>
            </a:xfrm>
            <a:prstGeom prst="roundRect">
              <a:avLst>
                <a:gd name="adj" fmla="val 4485"/>
              </a:avLst>
            </a:prstGeom>
            <a:solidFill>
              <a:srgbClr val="0579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125" name="Google Shape;2125;p264"/>
            <p:cNvSpPr txBox="1"/>
            <p:nvPr/>
          </p:nvSpPr>
          <p:spPr>
            <a:xfrm>
              <a:off x="1579860" y="1986924"/>
              <a:ext cx="696900" cy="276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000" b="1">
                  <a:solidFill>
                    <a:srgbClr val="0C58D3"/>
                  </a:solidFill>
                  <a:latin typeface="Roboto"/>
                  <a:ea typeface="Roboto"/>
                  <a:cs typeface="Roboto"/>
                  <a:sym typeface="Roboto"/>
                </a:rPr>
                <a:t>FY21</a:t>
              </a:r>
              <a:endParaRPr sz="1000" b="1">
                <a:solidFill>
                  <a:srgbClr val="0C58D3"/>
                </a:solidFill>
                <a:latin typeface="Roboto"/>
                <a:ea typeface="Roboto"/>
                <a:cs typeface="Roboto"/>
                <a:sym typeface="Roboto"/>
              </a:endParaRPr>
            </a:p>
          </p:txBody>
        </p:sp>
        <p:sp>
          <p:nvSpPr>
            <p:cNvPr id="2126" name="Google Shape;2126;p264"/>
            <p:cNvSpPr/>
            <p:nvPr/>
          </p:nvSpPr>
          <p:spPr>
            <a:xfrm rot="10800000">
              <a:off x="1884115" y="1920663"/>
              <a:ext cx="90000" cy="67500"/>
            </a:xfrm>
            <a:prstGeom prst="triangle">
              <a:avLst>
                <a:gd name="adj" fmla="val 50000"/>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264"/>
            <p:cNvSpPr txBox="1"/>
            <p:nvPr/>
          </p:nvSpPr>
          <p:spPr>
            <a:xfrm>
              <a:off x="1117040" y="1258770"/>
              <a:ext cx="1624200" cy="6246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000" b="1">
                  <a:solidFill>
                    <a:srgbClr val="FFFFFF"/>
                  </a:solidFill>
                  <a:latin typeface="Roboto"/>
                  <a:ea typeface="Roboto"/>
                  <a:cs typeface="Roboto"/>
                  <a:sym typeface="Roboto"/>
                </a:rPr>
                <a:t>Market Research </a:t>
              </a:r>
              <a:endParaRPr sz="1000" b="1">
                <a:solidFill>
                  <a:srgbClr val="FFFFFF"/>
                </a:solidFill>
                <a:latin typeface="Roboto"/>
                <a:ea typeface="Roboto"/>
                <a:cs typeface="Roboto"/>
                <a:sym typeface="Roboto"/>
              </a:endParaRPr>
            </a:p>
            <a:p>
              <a:pPr marL="0" lvl="0" indent="0" algn="ctr" rtl="0">
                <a:lnSpc>
                  <a:spcPct val="115000"/>
                </a:lnSpc>
                <a:spcBef>
                  <a:spcPts val="0"/>
                </a:spcBef>
                <a:spcAft>
                  <a:spcPts val="0"/>
                </a:spcAft>
                <a:buNone/>
              </a:pPr>
              <a:r>
                <a:rPr lang="en" sz="1000" b="1">
                  <a:solidFill>
                    <a:srgbClr val="FFFFFF"/>
                  </a:solidFill>
                  <a:latin typeface="Roboto"/>
                  <a:ea typeface="Roboto"/>
                  <a:cs typeface="Roboto"/>
                  <a:sym typeface="Roboto"/>
                </a:rPr>
                <a:t>Acquisition Planning </a:t>
              </a:r>
              <a:endParaRPr sz="1000" b="1">
                <a:solidFill>
                  <a:srgbClr val="FFFFFF"/>
                </a:solidFill>
                <a:latin typeface="Roboto"/>
                <a:ea typeface="Roboto"/>
                <a:cs typeface="Roboto"/>
                <a:sym typeface="Roboto"/>
              </a:endParaRPr>
            </a:p>
          </p:txBody>
        </p:sp>
        <p:sp>
          <p:nvSpPr>
            <p:cNvPr id="2128" name="Google Shape;2128;p264"/>
            <p:cNvSpPr/>
            <p:nvPr/>
          </p:nvSpPr>
          <p:spPr>
            <a:xfrm rot="-1789476">
              <a:off x="1846080" y="2278597"/>
              <a:ext cx="160451" cy="160451"/>
            </a:xfrm>
            <a:prstGeom prst="ellipse">
              <a:avLst/>
            </a:prstGeom>
            <a:solidFill>
              <a:srgbClr val="FFFFFF"/>
            </a:solidFill>
            <a:ln w="38100" cap="flat" cmpd="sng">
              <a:solidFill>
                <a:srgbClr val="0C5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9" name="Google Shape;2129;p264">
            <a:extLst>
              <a:ext uri="{C183D7F6-B498-43B3-948B-1728B52AA6E4}">
                <adec:decorative xmlns:adec="http://schemas.microsoft.com/office/drawing/2017/decorative" val="1"/>
              </a:ext>
            </a:extLst>
          </p:cNvPr>
          <p:cNvGrpSpPr/>
          <p:nvPr/>
        </p:nvGrpSpPr>
        <p:grpSpPr>
          <a:xfrm>
            <a:off x="3355940" y="937572"/>
            <a:ext cx="1712700" cy="1246754"/>
            <a:chOff x="3123140" y="1221570"/>
            <a:chExt cx="1712700" cy="1246754"/>
          </a:xfrm>
        </p:grpSpPr>
        <p:sp>
          <p:nvSpPr>
            <p:cNvPr id="2130" name="Google Shape;2130;p264"/>
            <p:cNvSpPr/>
            <p:nvPr/>
          </p:nvSpPr>
          <p:spPr>
            <a:xfrm rot="-1789476">
              <a:off x="3899258" y="2278597"/>
              <a:ext cx="160451" cy="160451"/>
            </a:xfrm>
            <a:prstGeom prst="ellipse">
              <a:avLst/>
            </a:prstGeom>
            <a:solidFill>
              <a:srgbClr val="FFFFFF"/>
            </a:solidFill>
            <a:ln w="38100" cap="flat" cmpd="sng">
              <a:solidFill>
                <a:srgbClr val="0C5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264"/>
            <p:cNvSpPr txBox="1"/>
            <p:nvPr/>
          </p:nvSpPr>
          <p:spPr>
            <a:xfrm>
              <a:off x="3635571" y="1986924"/>
              <a:ext cx="696900" cy="276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000" b="1">
                  <a:solidFill>
                    <a:srgbClr val="0C58D3"/>
                  </a:solidFill>
                  <a:latin typeface="Roboto"/>
                  <a:ea typeface="Roboto"/>
                  <a:cs typeface="Roboto"/>
                  <a:sym typeface="Roboto"/>
                </a:rPr>
                <a:t>FY23</a:t>
              </a:r>
              <a:endParaRPr sz="1000" b="1">
                <a:solidFill>
                  <a:srgbClr val="0C58D3"/>
                </a:solidFill>
                <a:latin typeface="Roboto"/>
                <a:ea typeface="Roboto"/>
                <a:cs typeface="Roboto"/>
                <a:sym typeface="Roboto"/>
              </a:endParaRPr>
            </a:p>
          </p:txBody>
        </p:sp>
        <p:sp>
          <p:nvSpPr>
            <p:cNvPr id="2132" name="Google Shape;2132;p264"/>
            <p:cNvSpPr/>
            <p:nvPr/>
          </p:nvSpPr>
          <p:spPr>
            <a:xfrm>
              <a:off x="3123140" y="1221570"/>
              <a:ext cx="1712700" cy="703500"/>
            </a:xfrm>
            <a:prstGeom prst="roundRect">
              <a:avLst>
                <a:gd name="adj" fmla="val 4485"/>
              </a:avLst>
            </a:prstGeom>
            <a:solidFill>
              <a:srgbClr val="0579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0C58D3"/>
                </a:highlight>
              </a:endParaRPr>
            </a:p>
            <a:p>
              <a:pPr marL="0" lvl="0" indent="0" algn="l" rtl="0">
                <a:spcBef>
                  <a:spcPts val="0"/>
                </a:spcBef>
                <a:spcAft>
                  <a:spcPts val="0"/>
                </a:spcAft>
                <a:buNone/>
              </a:pPr>
              <a:endParaRPr>
                <a:highlight>
                  <a:srgbClr val="0C58D3"/>
                </a:highlight>
              </a:endParaRPr>
            </a:p>
            <a:p>
              <a:pPr marL="0" lvl="0" indent="0" algn="l" rtl="0">
                <a:spcBef>
                  <a:spcPts val="0"/>
                </a:spcBef>
                <a:spcAft>
                  <a:spcPts val="0"/>
                </a:spcAft>
                <a:buNone/>
              </a:pPr>
              <a:endParaRPr>
                <a:highlight>
                  <a:srgbClr val="0C58D3"/>
                </a:highlight>
              </a:endParaRPr>
            </a:p>
            <a:p>
              <a:pPr marL="0" lvl="0" indent="0" algn="l" rtl="0">
                <a:spcBef>
                  <a:spcPts val="0"/>
                </a:spcBef>
                <a:spcAft>
                  <a:spcPts val="0"/>
                </a:spcAft>
                <a:buNone/>
              </a:pPr>
              <a:endParaRPr>
                <a:highlight>
                  <a:srgbClr val="0C58D3"/>
                </a:highlight>
              </a:endParaRPr>
            </a:p>
            <a:p>
              <a:pPr marL="0" lvl="0" indent="0" algn="l" rtl="0">
                <a:spcBef>
                  <a:spcPts val="0"/>
                </a:spcBef>
                <a:spcAft>
                  <a:spcPts val="0"/>
                </a:spcAft>
                <a:buNone/>
              </a:pPr>
              <a:endParaRPr>
                <a:highlight>
                  <a:srgbClr val="0C58D3"/>
                </a:highlight>
              </a:endParaRPr>
            </a:p>
            <a:p>
              <a:pPr marL="0" lvl="0" indent="0" algn="l" rtl="0">
                <a:spcBef>
                  <a:spcPts val="0"/>
                </a:spcBef>
                <a:spcAft>
                  <a:spcPts val="0"/>
                </a:spcAft>
                <a:buNone/>
              </a:pPr>
              <a:endParaRPr>
                <a:highlight>
                  <a:srgbClr val="0C58D3"/>
                </a:highlight>
              </a:endParaRPr>
            </a:p>
            <a:p>
              <a:pPr marL="0" lvl="0" indent="0" algn="l" rtl="0">
                <a:spcBef>
                  <a:spcPts val="0"/>
                </a:spcBef>
                <a:spcAft>
                  <a:spcPts val="0"/>
                </a:spcAft>
                <a:buNone/>
              </a:pPr>
              <a:endParaRPr>
                <a:highlight>
                  <a:srgbClr val="0C58D3"/>
                </a:highlight>
              </a:endParaRPr>
            </a:p>
          </p:txBody>
        </p:sp>
        <p:sp>
          <p:nvSpPr>
            <p:cNvPr id="2133" name="Google Shape;2133;p264"/>
            <p:cNvSpPr/>
            <p:nvPr/>
          </p:nvSpPr>
          <p:spPr>
            <a:xfrm rot="10800000">
              <a:off x="3934465" y="1920663"/>
              <a:ext cx="90000" cy="67500"/>
            </a:xfrm>
            <a:prstGeom prst="triangle">
              <a:avLst>
                <a:gd name="adj" fmla="val 50000"/>
              </a:avLst>
            </a:prstGeom>
            <a:solidFill>
              <a:srgbClr val="0579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264"/>
            <p:cNvSpPr txBox="1"/>
            <p:nvPr/>
          </p:nvSpPr>
          <p:spPr>
            <a:xfrm>
              <a:off x="3167390" y="1258770"/>
              <a:ext cx="1624200" cy="624600"/>
            </a:xfrm>
            <a:prstGeom prst="rect">
              <a:avLst/>
            </a:prstGeom>
            <a:solidFill>
              <a:srgbClr val="0579BD"/>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800" b="1">
                  <a:solidFill>
                    <a:srgbClr val="FFFFFF"/>
                  </a:solidFill>
                  <a:latin typeface="Roboto"/>
                  <a:ea typeface="Roboto"/>
                  <a:cs typeface="Roboto"/>
                  <a:sym typeface="Roboto"/>
                </a:rPr>
                <a:t>Release Draft RFPs</a:t>
              </a:r>
              <a:endParaRPr sz="800" b="1">
                <a:solidFill>
                  <a:srgbClr val="FFFFFF"/>
                </a:solidFill>
                <a:latin typeface="Roboto"/>
                <a:ea typeface="Roboto"/>
                <a:cs typeface="Roboto"/>
                <a:sym typeface="Roboto"/>
              </a:endParaRPr>
            </a:p>
            <a:p>
              <a:pPr marL="0" lvl="0" indent="0" algn="ctr" rtl="0">
                <a:lnSpc>
                  <a:spcPct val="115000"/>
                </a:lnSpc>
                <a:spcBef>
                  <a:spcPts val="0"/>
                </a:spcBef>
                <a:spcAft>
                  <a:spcPts val="0"/>
                </a:spcAft>
                <a:buNone/>
              </a:pPr>
              <a:r>
                <a:rPr lang="en" sz="800" b="1">
                  <a:solidFill>
                    <a:srgbClr val="FFFFFF"/>
                  </a:solidFill>
                  <a:latin typeface="Roboto"/>
                  <a:ea typeface="Roboto"/>
                  <a:cs typeface="Roboto"/>
                  <a:sym typeface="Roboto"/>
                </a:rPr>
                <a:t>Release Final RFPs</a:t>
              </a:r>
              <a:endParaRPr sz="800" b="1">
                <a:solidFill>
                  <a:srgbClr val="FFFFFF"/>
                </a:solidFill>
                <a:latin typeface="Roboto"/>
                <a:ea typeface="Roboto"/>
                <a:cs typeface="Roboto"/>
                <a:sym typeface="Roboto"/>
              </a:endParaRPr>
            </a:p>
            <a:p>
              <a:pPr marL="0" lvl="0" indent="0" algn="ctr" rtl="0">
                <a:lnSpc>
                  <a:spcPct val="115000"/>
                </a:lnSpc>
                <a:spcBef>
                  <a:spcPts val="0"/>
                </a:spcBef>
                <a:spcAft>
                  <a:spcPts val="0"/>
                </a:spcAft>
                <a:buNone/>
              </a:pPr>
              <a:r>
                <a:rPr lang="en" sz="800" b="1">
                  <a:solidFill>
                    <a:srgbClr val="FFFFFF"/>
                  </a:solidFill>
                  <a:latin typeface="Roboto"/>
                  <a:ea typeface="Roboto"/>
                  <a:cs typeface="Roboto"/>
                  <a:sym typeface="Roboto"/>
                </a:rPr>
                <a:t>OSP/Symphony webinars</a:t>
              </a:r>
              <a:endParaRPr sz="800" b="1">
                <a:solidFill>
                  <a:srgbClr val="FFFFFF"/>
                </a:solidFill>
                <a:latin typeface="Roboto"/>
                <a:ea typeface="Roboto"/>
                <a:cs typeface="Roboto"/>
                <a:sym typeface="Roboto"/>
              </a:endParaRPr>
            </a:p>
            <a:p>
              <a:pPr marL="0" lvl="0" indent="0" algn="ctr" rtl="0">
                <a:lnSpc>
                  <a:spcPct val="115000"/>
                </a:lnSpc>
                <a:spcBef>
                  <a:spcPts val="0"/>
                </a:spcBef>
                <a:spcAft>
                  <a:spcPts val="0"/>
                </a:spcAft>
                <a:buNone/>
              </a:pPr>
              <a:r>
                <a:rPr lang="en" sz="800" b="1">
                  <a:solidFill>
                    <a:srgbClr val="FFFFFF"/>
                  </a:solidFill>
                  <a:latin typeface="Roboto"/>
                  <a:ea typeface="Roboto"/>
                  <a:cs typeface="Roboto"/>
                  <a:sym typeface="Roboto"/>
                </a:rPr>
                <a:t>Stakeholder Communications</a:t>
              </a:r>
              <a:endParaRPr sz="800" b="1">
                <a:solidFill>
                  <a:srgbClr val="FFFFFF"/>
                </a:solidFill>
                <a:latin typeface="Roboto"/>
                <a:ea typeface="Roboto"/>
                <a:cs typeface="Roboto"/>
                <a:sym typeface="Roboto"/>
              </a:endParaRPr>
            </a:p>
          </p:txBody>
        </p:sp>
      </p:grpSp>
      <p:grpSp>
        <p:nvGrpSpPr>
          <p:cNvPr id="2135" name="Google Shape;2135;p264">
            <a:extLst>
              <a:ext uri="{C183D7F6-B498-43B3-948B-1728B52AA6E4}">
                <adec:decorative xmlns:adec="http://schemas.microsoft.com/office/drawing/2017/decorative" val="1"/>
              </a:ext>
            </a:extLst>
          </p:cNvPr>
          <p:cNvGrpSpPr/>
          <p:nvPr/>
        </p:nvGrpSpPr>
        <p:grpSpPr>
          <a:xfrm>
            <a:off x="5423495" y="937572"/>
            <a:ext cx="1712700" cy="1246754"/>
            <a:chOff x="5201245" y="1221570"/>
            <a:chExt cx="1712700" cy="1246754"/>
          </a:xfrm>
        </p:grpSpPr>
        <p:sp>
          <p:nvSpPr>
            <p:cNvPr id="2136" name="Google Shape;2136;p264"/>
            <p:cNvSpPr/>
            <p:nvPr/>
          </p:nvSpPr>
          <p:spPr>
            <a:xfrm rot="-1789476">
              <a:off x="5977648" y="2278597"/>
              <a:ext cx="160451" cy="160451"/>
            </a:xfrm>
            <a:prstGeom prst="ellipse">
              <a:avLst/>
            </a:prstGeom>
            <a:solidFill>
              <a:srgbClr val="FFFFFF"/>
            </a:solidFill>
            <a:ln w="38100" cap="flat" cmpd="sng">
              <a:solidFill>
                <a:srgbClr val="85858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264"/>
            <p:cNvSpPr txBox="1"/>
            <p:nvPr/>
          </p:nvSpPr>
          <p:spPr>
            <a:xfrm>
              <a:off x="5721781" y="1986924"/>
              <a:ext cx="696900" cy="276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000" b="1">
                  <a:solidFill>
                    <a:srgbClr val="5E5E5E"/>
                  </a:solidFill>
                  <a:latin typeface="Roboto"/>
                  <a:ea typeface="Roboto"/>
                  <a:cs typeface="Roboto"/>
                  <a:sym typeface="Roboto"/>
                </a:rPr>
                <a:t>FY25</a:t>
              </a:r>
              <a:endParaRPr sz="1000" b="1">
                <a:solidFill>
                  <a:srgbClr val="5E5E5E"/>
                </a:solidFill>
                <a:latin typeface="Roboto"/>
                <a:ea typeface="Roboto"/>
                <a:cs typeface="Roboto"/>
                <a:sym typeface="Roboto"/>
              </a:endParaRPr>
            </a:p>
          </p:txBody>
        </p:sp>
        <p:sp>
          <p:nvSpPr>
            <p:cNvPr id="2138" name="Google Shape;2138;p264"/>
            <p:cNvSpPr/>
            <p:nvPr/>
          </p:nvSpPr>
          <p:spPr>
            <a:xfrm>
              <a:off x="5201245" y="1221570"/>
              <a:ext cx="1712700" cy="703500"/>
            </a:xfrm>
            <a:prstGeom prst="roundRect">
              <a:avLst>
                <a:gd name="adj" fmla="val 4485"/>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139" name="Google Shape;2139;p264"/>
            <p:cNvSpPr/>
            <p:nvPr/>
          </p:nvSpPr>
          <p:spPr>
            <a:xfrm rot="10800000">
              <a:off x="6012570" y="1920663"/>
              <a:ext cx="90000" cy="67500"/>
            </a:xfrm>
            <a:prstGeom prst="triangle">
              <a:avLst>
                <a:gd name="adj" fmla="val 5000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264"/>
            <p:cNvSpPr txBox="1"/>
            <p:nvPr/>
          </p:nvSpPr>
          <p:spPr>
            <a:xfrm>
              <a:off x="5245495" y="1258770"/>
              <a:ext cx="1624200" cy="6246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800" b="1">
                  <a:solidFill>
                    <a:srgbClr val="5E5E5E"/>
                  </a:solidFill>
                  <a:latin typeface="Roboto"/>
                  <a:ea typeface="Roboto"/>
                  <a:cs typeface="Roboto"/>
                  <a:sym typeface="Roboto"/>
                </a:rPr>
                <a:t>DPA Training Continues</a:t>
              </a:r>
              <a:endParaRPr sz="800" b="1">
                <a:solidFill>
                  <a:srgbClr val="5E5E5E"/>
                </a:solidFill>
                <a:latin typeface="Roboto"/>
                <a:ea typeface="Roboto"/>
                <a:cs typeface="Roboto"/>
                <a:sym typeface="Roboto"/>
              </a:endParaRPr>
            </a:p>
            <a:p>
              <a:pPr marL="0" lvl="0" indent="0" algn="ctr" rtl="0">
                <a:lnSpc>
                  <a:spcPct val="115000"/>
                </a:lnSpc>
                <a:spcBef>
                  <a:spcPts val="0"/>
                </a:spcBef>
                <a:spcAft>
                  <a:spcPts val="0"/>
                </a:spcAft>
                <a:buNone/>
              </a:pPr>
              <a:r>
                <a:rPr lang="en" sz="800" b="1">
                  <a:solidFill>
                    <a:srgbClr val="5E5E5E"/>
                  </a:solidFill>
                  <a:latin typeface="Roboto"/>
                  <a:ea typeface="Roboto"/>
                  <a:cs typeface="Roboto"/>
                  <a:sym typeface="Roboto"/>
                </a:rPr>
                <a:t>Task Order Activity Continues</a:t>
              </a:r>
              <a:endParaRPr sz="800" b="1">
                <a:solidFill>
                  <a:srgbClr val="5E5E5E"/>
                </a:solidFill>
                <a:latin typeface="Roboto"/>
                <a:ea typeface="Roboto"/>
                <a:cs typeface="Roboto"/>
                <a:sym typeface="Roboto"/>
              </a:endParaRPr>
            </a:p>
            <a:p>
              <a:pPr marL="0" lvl="0" indent="0" algn="ctr" rtl="0">
                <a:lnSpc>
                  <a:spcPct val="115000"/>
                </a:lnSpc>
                <a:spcBef>
                  <a:spcPts val="0"/>
                </a:spcBef>
                <a:spcAft>
                  <a:spcPts val="0"/>
                </a:spcAft>
                <a:buNone/>
              </a:pPr>
              <a:r>
                <a:rPr lang="en" sz="800" b="1">
                  <a:solidFill>
                    <a:srgbClr val="5E5E5E"/>
                  </a:solidFill>
                  <a:latin typeface="Roboto"/>
                  <a:ea typeface="Roboto"/>
                  <a:cs typeface="Roboto"/>
                  <a:sym typeface="Roboto"/>
                </a:rPr>
                <a:t>OASIS+ PMR #1</a:t>
              </a:r>
              <a:endParaRPr sz="800" b="1">
                <a:solidFill>
                  <a:srgbClr val="5E5E5E"/>
                </a:solidFill>
                <a:latin typeface="Roboto"/>
                <a:ea typeface="Roboto"/>
                <a:cs typeface="Roboto"/>
                <a:sym typeface="Roboto"/>
              </a:endParaRPr>
            </a:p>
            <a:p>
              <a:pPr marL="0" lvl="0" indent="0" algn="ctr" rtl="0">
                <a:lnSpc>
                  <a:spcPct val="115000"/>
                </a:lnSpc>
                <a:spcBef>
                  <a:spcPts val="0"/>
                </a:spcBef>
                <a:spcAft>
                  <a:spcPts val="0"/>
                </a:spcAft>
                <a:buNone/>
              </a:pPr>
              <a:r>
                <a:rPr lang="en" sz="800" b="1">
                  <a:solidFill>
                    <a:srgbClr val="5E5E5E"/>
                  </a:solidFill>
                  <a:latin typeface="Roboto"/>
                  <a:ea typeface="Roboto"/>
                  <a:cs typeface="Roboto"/>
                  <a:sym typeface="Roboto"/>
                </a:rPr>
                <a:t>Initiate OASIS+ Phase 2</a:t>
              </a:r>
              <a:endParaRPr sz="800" b="1">
                <a:solidFill>
                  <a:srgbClr val="5E5E5E"/>
                </a:solidFill>
                <a:latin typeface="Roboto"/>
                <a:ea typeface="Roboto"/>
                <a:cs typeface="Roboto"/>
                <a:sym typeface="Roboto"/>
              </a:endParaRPr>
            </a:p>
          </p:txBody>
        </p:sp>
      </p:grpSp>
      <p:graphicFrame>
        <p:nvGraphicFramePr>
          <p:cNvPr id="2141" name="Google Shape;2141;p264"/>
          <p:cNvGraphicFramePr/>
          <p:nvPr>
            <p:extLst>
              <p:ext uri="{D42A27DB-BD31-4B8C-83A1-F6EECF244321}">
                <p14:modId xmlns:p14="http://schemas.microsoft.com/office/powerpoint/2010/main" val="2890779449"/>
              </p:ext>
            </p:extLst>
          </p:nvPr>
        </p:nvGraphicFramePr>
        <p:xfrm>
          <a:off x="4345925" y="4027204"/>
          <a:ext cx="3441650" cy="810125"/>
        </p:xfrm>
        <a:graphic>
          <a:graphicData uri="http://schemas.openxmlformats.org/drawingml/2006/table">
            <a:tbl>
              <a:tblPr firstRow="1">
                <a:noFill/>
                <a:tableStyleId>{4913BF43-BE22-4883-944C-71383C6245FD}</a:tableStyleId>
              </a:tblPr>
              <a:tblGrid>
                <a:gridCol w="573675">
                  <a:extLst>
                    <a:ext uri="{9D8B030D-6E8A-4147-A177-3AD203B41FA5}">
                      <a16:colId xmlns:a16="http://schemas.microsoft.com/office/drawing/2014/main" val="20000"/>
                    </a:ext>
                  </a:extLst>
                </a:gridCol>
                <a:gridCol w="823225">
                  <a:extLst>
                    <a:ext uri="{9D8B030D-6E8A-4147-A177-3AD203B41FA5}">
                      <a16:colId xmlns:a16="http://schemas.microsoft.com/office/drawing/2014/main" val="20001"/>
                    </a:ext>
                  </a:extLst>
                </a:gridCol>
                <a:gridCol w="717800">
                  <a:extLst>
                    <a:ext uri="{9D8B030D-6E8A-4147-A177-3AD203B41FA5}">
                      <a16:colId xmlns:a16="http://schemas.microsoft.com/office/drawing/2014/main" val="20002"/>
                    </a:ext>
                  </a:extLst>
                </a:gridCol>
                <a:gridCol w="1326950">
                  <a:extLst>
                    <a:ext uri="{9D8B030D-6E8A-4147-A177-3AD203B41FA5}">
                      <a16:colId xmlns:a16="http://schemas.microsoft.com/office/drawing/2014/main" val="20003"/>
                    </a:ext>
                  </a:extLst>
                </a:gridCol>
              </a:tblGrid>
              <a:tr h="162025">
                <a:tc>
                  <a:txBody>
                    <a:bodyPr/>
                    <a:lstStyle/>
                    <a:p>
                      <a:pPr marL="0" lvl="0" indent="0" algn="ctr" rtl="0">
                        <a:lnSpc>
                          <a:spcPct val="115000"/>
                        </a:lnSpc>
                        <a:spcBef>
                          <a:spcPts val="0"/>
                        </a:spcBef>
                        <a:spcAft>
                          <a:spcPts val="0"/>
                        </a:spcAft>
                        <a:buNone/>
                      </a:pPr>
                      <a:endParaRPr sz="700" i="1">
                        <a:latin typeface="Roboto"/>
                        <a:ea typeface="Roboto"/>
                        <a:cs typeface="Roboto"/>
                        <a:sym typeface="Roboto"/>
                      </a:endParaRPr>
                    </a:p>
                  </a:txBody>
                  <a:tcPr marL="28575" marR="28575" marT="15425" marB="15425" anchor="ctr">
                    <a:lnL w="9525" cap="flat" cmpd="sng">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endParaRPr sz="700" i="1">
                        <a:latin typeface="Roboto"/>
                        <a:ea typeface="Roboto"/>
                        <a:cs typeface="Roboto"/>
                        <a:sym typeface="Roboto"/>
                      </a:endParaRPr>
                    </a:p>
                  </a:txBody>
                  <a:tcPr marL="28575" marR="28575" marT="15425" marB="15425" anchor="ctr">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endParaRPr sz="700" i="1">
                        <a:latin typeface="Roboto"/>
                        <a:ea typeface="Roboto"/>
                        <a:cs typeface="Roboto"/>
                        <a:sym typeface="Roboto"/>
                      </a:endParaRPr>
                    </a:p>
                  </a:txBody>
                  <a:tcPr marL="28575" marR="28575" marT="15425" marB="15425" anchor="ctr">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endParaRPr sz="700" i="1" dirty="0">
                        <a:latin typeface="Roboto"/>
                        <a:ea typeface="Roboto"/>
                        <a:cs typeface="Roboto"/>
                        <a:sym typeface="Roboto"/>
                      </a:endParaRPr>
                    </a:p>
                  </a:txBody>
                  <a:tcPr marL="28575" marR="28575" marT="15425" marB="15425" anchor="ctr">
                    <a:lnL w="9525" cap="flat" cmpd="sng" algn="ctr">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2466039182"/>
                  </a:ext>
                </a:extLst>
              </a:tr>
              <a:tr h="162025">
                <a:tc>
                  <a:txBody>
                    <a:bodyPr/>
                    <a:lstStyle/>
                    <a:p>
                      <a:pPr marL="0" lvl="0" indent="0" algn="ctr" rtl="0">
                        <a:lnSpc>
                          <a:spcPct val="115000"/>
                        </a:lnSpc>
                        <a:spcBef>
                          <a:spcPts val="0"/>
                        </a:spcBef>
                        <a:spcAft>
                          <a:spcPts val="0"/>
                        </a:spcAft>
                        <a:buNone/>
                      </a:pPr>
                      <a:r>
                        <a:rPr lang="en" sz="700" i="1">
                          <a:latin typeface="Roboto"/>
                          <a:ea typeface="Roboto"/>
                          <a:cs typeface="Roboto"/>
                          <a:sym typeface="Roboto"/>
                        </a:rPr>
                        <a:t>Name</a:t>
                      </a:r>
                      <a:endParaRPr sz="700" i="1">
                        <a:latin typeface="Roboto"/>
                        <a:ea typeface="Roboto"/>
                        <a:cs typeface="Roboto"/>
                        <a:sym typeface="Roboto"/>
                      </a:endParaRPr>
                    </a:p>
                  </a:txBody>
                  <a:tcPr marL="28575" marR="28575" marT="15425" marB="154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700" i="1">
                          <a:latin typeface="Roboto"/>
                          <a:ea typeface="Roboto"/>
                          <a:cs typeface="Roboto"/>
                          <a:sym typeface="Roboto"/>
                        </a:rPr>
                        <a:t>Contract Holders*</a:t>
                      </a:r>
                      <a:endParaRPr sz="700" i="1">
                        <a:latin typeface="Roboto"/>
                        <a:ea typeface="Roboto"/>
                        <a:cs typeface="Roboto"/>
                        <a:sym typeface="Roboto"/>
                      </a:endParaRPr>
                    </a:p>
                  </a:txBody>
                  <a:tcPr marL="28575" marR="28575" marT="15425" marB="154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700" i="1">
                          <a:latin typeface="Roboto"/>
                          <a:ea typeface="Roboto"/>
                          <a:cs typeface="Roboto"/>
                          <a:sym typeface="Roboto"/>
                        </a:rPr>
                        <a:t>Expires</a:t>
                      </a:r>
                      <a:endParaRPr sz="700" i="1">
                        <a:latin typeface="Roboto"/>
                        <a:ea typeface="Roboto"/>
                        <a:cs typeface="Roboto"/>
                        <a:sym typeface="Roboto"/>
                      </a:endParaRPr>
                    </a:p>
                  </a:txBody>
                  <a:tcPr marL="28575" marR="28575" marT="15425" marB="154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700" i="1">
                          <a:latin typeface="Roboto"/>
                          <a:ea typeface="Roboto"/>
                          <a:cs typeface="Roboto"/>
                          <a:sym typeface="Roboto"/>
                        </a:rPr>
                        <a:t>Notes</a:t>
                      </a:r>
                      <a:endParaRPr sz="700" i="1">
                        <a:latin typeface="Roboto"/>
                        <a:ea typeface="Roboto"/>
                        <a:cs typeface="Roboto"/>
                        <a:sym typeface="Roboto"/>
                      </a:endParaRPr>
                    </a:p>
                  </a:txBody>
                  <a:tcPr marL="28575" marR="28575" marT="15425" marB="154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0"/>
                  </a:ext>
                </a:extLst>
              </a:tr>
              <a:tr h="162025">
                <a:tc>
                  <a:txBody>
                    <a:bodyPr/>
                    <a:lstStyle/>
                    <a:p>
                      <a:pPr marL="0" lvl="0" indent="0" algn="l" rtl="0">
                        <a:lnSpc>
                          <a:spcPct val="115000"/>
                        </a:lnSpc>
                        <a:spcBef>
                          <a:spcPts val="0"/>
                        </a:spcBef>
                        <a:spcAft>
                          <a:spcPts val="0"/>
                        </a:spcAft>
                        <a:buNone/>
                      </a:pPr>
                      <a:r>
                        <a:rPr lang="en" sz="800">
                          <a:latin typeface="Roboto"/>
                          <a:ea typeface="Roboto"/>
                          <a:cs typeface="Roboto"/>
                          <a:sym typeface="Roboto"/>
                        </a:rPr>
                        <a:t>OASIS SB</a:t>
                      </a:r>
                      <a:endParaRPr sz="800" i="1">
                        <a:latin typeface="Roboto"/>
                        <a:ea typeface="Roboto"/>
                        <a:cs typeface="Roboto"/>
                        <a:sym typeface="Roboto"/>
                      </a:endParaRPr>
                    </a:p>
                  </a:txBody>
                  <a:tcPr marL="28575" marR="28575" marT="15425" marB="154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Roboto"/>
                          <a:ea typeface="Roboto"/>
                          <a:cs typeface="Roboto"/>
                          <a:sym typeface="Roboto"/>
                        </a:rPr>
                        <a:t>488</a:t>
                      </a:r>
                      <a:endParaRPr sz="800">
                        <a:latin typeface="Roboto"/>
                        <a:ea typeface="Roboto"/>
                        <a:cs typeface="Roboto"/>
                        <a:sym typeface="Roboto"/>
                      </a:endParaRPr>
                    </a:p>
                  </a:txBody>
                  <a:tcPr marL="28575" marR="28575" marT="15425" marB="154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Roboto"/>
                          <a:ea typeface="Roboto"/>
                          <a:cs typeface="Roboto"/>
                          <a:sym typeface="Roboto"/>
                        </a:rPr>
                        <a:t>12/19/2024</a:t>
                      </a:r>
                      <a:endParaRPr sz="800">
                        <a:latin typeface="Roboto"/>
                        <a:ea typeface="Roboto"/>
                        <a:cs typeface="Roboto"/>
                        <a:sym typeface="Roboto"/>
                      </a:endParaRPr>
                    </a:p>
                  </a:txBody>
                  <a:tcPr marL="28575" marR="28575" marT="15425" marB="154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Roboto"/>
                          <a:ea typeface="Roboto"/>
                          <a:cs typeface="Roboto"/>
                          <a:sym typeface="Roboto"/>
                        </a:rPr>
                        <a:t>No extension available</a:t>
                      </a:r>
                      <a:endParaRPr sz="800">
                        <a:latin typeface="Roboto"/>
                        <a:ea typeface="Roboto"/>
                        <a:cs typeface="Roboto"/>
                        <a:sym typeface="Roboto"/>
                      </a:endParaRPr>
                    </a:p>
                  </a:txBody>
                  <a:tcPr marL="28575" marR="28575" marT="15425" marB="154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162025">
                <a:tc>
                  <a:txBody>
                    <a:bodyPr/>
                    <a:lstStyle/>
                    <a:p>
                      <a:pPr marL="0" lvl="0" indent="0" algn="l" rtl="0">
                        <a:lnSpc>
                          <a:spcPct val="115000"/>
                        </a:lnSpc>
                        <a:spcBef>
                          <a:spcPts val="0"/>
                        </a:spcBef>
                        <a:spcAft>
                          <a:spcPts val="0"/>
                        </a:spcAft>
                        <a:buNone/>
                      </a:pPr>
                      <a:r>
                        <a:rPr lang="en" sz="800">
                          <a:latin typeface="Roboto"/>
                          <a:ea typeface="Roboto"/>
                          <a:cs typeface="Roboto"/>
                          <a:sym typeface="Roboto"/>
                        </a:rPr>
                        <a:t>OASIS 8(a)</a:t>
                      </a:r>
                      <a:endParaRPr sz="800" i="1">
                        <a:latin typeface="Roboto"/>
                        <a:ea typeface="Roboto"/>
                        <a:cs typeface="Roboto"/>
                        <a:sym typeface="Roboto"/>
                      </a:endParaRPr>
                    </a:p>
                  </a:txBody>
                  <a:tcPr marL="28575" marR="28575" marT="15425" marB="154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Roboto"/>
                          <a:ea typeface="Roboto"/>
                          <a:cs typeface="Roboto"/>
                          <a:sym typeface="Roboto"/>
                        </a:rPr>
                        <a:t>115</a:t>
                      </a:r>
                      <a:endParaRPr sz="800">
                        <a:latin typeface="Roboto"/>
                        <a:ea typeface="Roboto"/>
                        <a:cs typeface="Roboto"/>
                        <a:sym typeface="Roboto"/>
                      </a:endParaRPr>
                    </a:p>
                  </a:txBody>
                  <a:tcPr marL="28575" marR="28575" marT="15425" marB="154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Roboto"/>
                          <a:ea typeface="Roboto"/>
                          <a:cs typeface="Roboto"/>
                          <a:sym typeface="Roboto"/>
                        </a:rPr>
                        <a:t>12/19/2024</a:t>
                      </a:r>
                      <a:endParaRPr sz="800">
                        <a:latin typeface="Roboto"/>
                        <a:ea typeface="Roboto"/>
                        <a:cs typeface="Roboto"/>
                        <a:sym typeface="Roboto"/>
                      </a:endParaRPr>
                    </a:p>
                  </a:txBody>
                  <a:tcPr marL="28575" marR="28575" marT="15425" marB="154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Roboto"/>
                          <a:ea typeface="Roboto"/>
                          <a:cs typeface="Roboto"/>
                          <a:sym typeface="Roboto"/>
                        </a:rPr>
                        <a:t>No extension available</a:t>
                      </a:r>
                      <a:endParaRPr sz="800">
                        <a:latin typeface="Roboto"/>
                        <a:ea typeface="Roboto"/>
                        <a:cs typeface="Roboto"/>
                        <a:sym typeface="Roboto"/>
                      </a:endParaRPr>
                    </a:p>
                  </a:txBody>
                  <a:tcPr marL="28575" marR="28575" marT="15425" marB="154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162025">
                <a:tc>
                  <a:txBody>
                    <a:bodyPr/>
                    <a:lstStyle/>
                    <a:p>
                      <a:pPr marL="0" lvl="0" indent="0" algn="l" rtl="0">
                        <a:lnSpc>
                          <a:spcPct val="115000"/>
                        </a:lnSpc>
                        <a:spcBef>
                          <a:spcPts val="0"/>
                        </a:spcBef>
                        <a:spcAft>
                          <a:spcPts val="0"/>
                        </a:spcAft>
                        <a:buNone/>
                      </a:pPr>
                      <a:r>
                        <a:rPr lang="en" sz="800">
                          <a:latin typeface="Roboto"/>
                          <a:ea typeface="Roboto"/>
                          <a:cs typeface="Roboto"/>
                          <a:sym typeface="Roboto"/>
                        </a:rPr>
                        <a:t>OASIS UR</a:t>
                      </a:r>
                      <a:endParaRPr sz="800" i="1">
                        <a:latin typeface="Roboto"/>
                        <a:ea typeface="Roboto"/>
                        <a:cs typeface="Roboto"/>
                        <a:sym typeface="Roboto"/>
                      </a:endParaRPr>
                    </a:p>
                  </a:txBody>
                  <a:tcPr marL="28575" marR="28575" marT="15425" marB="154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Roboto"/>
                          <a:ea typeface="Roboto"/>
                          <a:cs typeface="Roboto"/>
                          <a:sym typeface="Roboto"/>
                        </a:rPr>
                        <a:t>147</a:t>
                      </a:r>
                      <a:endParaRPr sz="800">
                        <a:latin typeface="Roboto"/>
                        <a:ea typeface="Roboto"/>
                        <a:cs typeface="Roboto"/>
                        <a:sym typeface="Roboto"/>
                      </a:endParaRPr>
                    </a:p>
                  </a:txBody>
                  <a:tcPr marL="28575" marR="28575" marT="15425" marB="154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Roboto"/>
                          <a:ea typeface="Roboto"/>
                          <a:cs typeface="Roboto"/>
                          <a:sym typeface="Roboto"/>
                        </a:rPr>
                        <a:t>3/01/2025</a:t>
                      </a:r>
                      <a:endParaRPr sz="800">
                        <a:latin typeface="Roboto"/>
                        <a:ea typeface="Roboto"/>
                        <a:cs typeface="Roboto"/>
                        <a:sym typeface="Roboto"/>
                      </a:endParaRPr>
                    </a:p>
                  </a:txBody>
                  <a:tcPr marL="28575" marR="28575" marT="15425" marB="154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dirty="0">
                          <a:latin typeface="Roboto"/>
                          <a:ea typeface="Roboto"/>
                          <a:cs typeface="Roboto"/>
                          <a:sym typeface="Roboto"/>
                        </a:rPr>
                        <a:t>No extension available</a:t>
                      </a:r>
                      <a:endParaRPr sz="800" dirty="0">
                        <a:latin typeface="Roboto"/>
                        <a:ea typeface="Roboto"/>
                        <a:cs typeface="Roboto"/>
                        <a:sym typeface="Roboto"/>
                      </a:endParaRPr>
                    </a:p>
                  </a:txBody>
                  <a:tcPr marL="28575" marR="28575" marT="15425" marB="154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142" name="Google Shape;2142;p264"/>
          <p:cNvSpPr txBox="1"/>
          <p:nvPr/>
        </p:nvSpPr>
        <p:spPr>
          <a:xfrm>
            <a:off x="4273950" y="4641200"/>
            <a:ext cx="21762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i="1">
                <a:latin typeface="Roboto"/>
                <a:ea typeface="Roboto"/>
                <a:cs typeface="Roboto"/>
                <a:sym typeface="Roboto"/>
              </a:rPr>
              <a:t>* Source: </a:t>
            </a:r>
            <a:r>
              <a:rPr lang="en" sz="800" i="1" u="sng">
                <a:solidFill>
                  <a:srgbClr val="0000FF"/>
                </a:solidFill>
                <a:latin typeface="Roboto"/>
                <a:ea typeface="Roboto"/>
                <a:cs typeface="Roboto"/>
                <a:sym typeface="Roboto"/>
                <a:hlinkClick r:id="rId3">
                  <a:extLst>
                    <a:ext uri="{A12FA001-AC4F-418D-AE19-62706E023703}">
                      <ahyp:hlinkClr xmlns:ahyp="http://schemas.microsoft.com/office/drawing/2018/hyperlinkcolor" val="tx"/>
                    </a:ext>
                  </a:extLst>
                </a:hlinkClick>
              </a:rPr>
              <a:t>OASIS landing page</a:t>
            </a:r>
            <a:r>
              <a:rPr lang="en" sz="800" i="1">
                <a:solidFill>
                  <a:srgbClr val="0000FF"/>
                </a:solidFill>
                <a:latin typeface="Roboto"/>
                <a:ea typeface="Roboto"/>
                <a:cs typeface="Roboto"/>
                <a:sym typeface="Roboto"/>
              </a:rPr>
              <a:t> </a:t>
            </a:r>
            <a:r>
              <a:rPr lang="en" sz="800" i="1">
                <a:latin typeface="Roboto"/>
                <a:ea typeface="Roboto"/>
                <a:cs typeface="Roboto"/>
                <a:sym typeface="Roboto"/>
              </a:rPr>
              <a:t>on GSA.gov</a:t>
            </a:r>
            <a:endParaRPr sz="800" i="1">
              <a:latin typeface="Roboto"/>
              <a:ea typeface="Roboto"/>
              <a:cs typeface="Roboto"/>
              <a:sym typeface="Roboto"/>
            </a:endParaRPr>
          </a:p>
        </p:txBody>
      </p:sp>
      <p:sp>
        <p:nvSpPr>
          <p:cNvPr id="2143" name="Google Shape;2143;p264"/>
          <p:cNvSpPr txBox="1"/>
          <p:nvPr/>
        </p:nvSpPr>
        <p:spPr>
          <a:xfrm>
            <a:off x="4350150" y="3739550"/>
            <a:ext cx="34416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800" b="1" i="1">
                <a:latin typeface="Roboto"/>
                <a:ea typeface="Roboto"/>
                <a:cs typeface="Roboto"/>
                <a:sym typeface="Roboto"/>
              </a:rPr>
              <a:t>Expiration Dates – OASIS Contracts</a:t>
            </a:r>
            <a:endParaRPr sz="800" b="1" i="1">
              <a:latin typeface="Roboto"/>
              <a:ea typeface="Roboto"/>
              <a:cs typeface="Roboto"/>
              <a:sym typeface="Roboto"/>
            </a:endParaRPr>
          </a:p>
        </p:txBody>
      </p:sp>
      <p:cxnSp>
        <p:nvCxnSpPr>
          <p:cNvPr id="2144" name="Google Shape;2144;p264">
            <a:extLst>
              <a:ext uri="{C183D7F6-B498-43B3-948B-1728B52AA6E4}">
                <adec:decorative xmlns:adec="http://schemas.microsoft.com/office/drawing/2017/decorative" val="1"/>
              </a:ext>
            </a:extLst>
          </p:cNvPr>
          <p:cNvCxnSpPr/>
          <p:nvPr/>
        </p:nvCxnSpPr>
        <p:spPr>
          <a:xfrm>
            <a:off x="4361000" y="4928050"/>
            <a:ext cx="3448200" cy="0"/>
          </a:xfrm>
          <a:prstGeom prst="straightConnector1">
            <a:avLst/>
          </a:prstGeom>
          <a:noFill/>
          <a:ln w="9525" cap="flat" cmpd="sng">
            <a:solidFill>
              <a:srgbClr val="1C4587"/>
            </a:solidFill>
            <a:prstDash val="solid"/>
            <a:round/>
            <a:headEnd type="none" w="med" len="med"/>
            <a:tailEnd type="none" w="med" len="med"/>
          </a:ln>
        </p:spPr>
      </p:cxnSp>
      <p:cxnSp>
        <p:nvCxnSpPr>
          <p:cNvPr id="2145" name="Google Shape;2145;p264">
            <a:extLst>
              <a:ext uri="{C183D7F6-B498-43B3-948B-1728B52AA6E4}">
                <adec:decorative xmlns:adec="http://schemas.microsoft.com/office/drawing/2017/decorative" val="1"/>
              </a:ext>
            </a:extLst>
          </p:cNvPr>
          <p:cNvCxnSpPr/>
          <p:nvPr/>
        </p:nvCxnSpPr>
        <p:spPr>
          <a:xfrm>
            <a:off x="4361000" y="3789050"/>
            <a:ext cx="3448200" cy="0"/>
          </a:xfrm>
          <a:prstGeom prst="straightConnector1">
            <a:avLst/>
          </a:prstGeom>
          <a:noFill/>
          <a:ln w="9525" cap="flat" cmpd="sng">
            <a:solidFill>
              <a:srgbClr val="1C4587"/>
            </a:solidFill>
            <a:prstDash val="solid"/>
            <a:round/>
            <a:headEnd type="none" w="med" len="med"/>
            <a:tailEnd type="none" w="med" len="med"/>
          </a:ln>
        </p:spPr>
      </p:cxnSp>
      <p:cxnSp>
        <p:nvCxnSpPr>
          <p:cNvPr id="2146" name="Google Shape;2146;p264">
            <a:extLst>
              <a:ext uri="{C183D7F6-B498-43B3-948B-1728B52AA6E4}">
                <adec:decorative xmlns:adec="http://schemas.microsoft.com/office/drawing/2017/decorative" val="1"/>
              </a:ext>
            </a:extLst>
          </p:cNvPr>
          <p:cNvCxnSpPr/>
          <p:nvPr/>
        </p:nvCxnSpPr>
        <p:spPr>
          <a:xfrm rot="10800000">
            <a:off x="6577100" y="2333550"/>
            <a:ext cx="10200" cy="1391100"/>
          </a:xfrm>
          <a:prstGeom prst="straightConnector1">
            <a:avLst/>
          </a:prstGeom>
          <a:noFill/>
          <a:ln w="19050" cap="flat" cmpd="sng">
            <a:solidFill>
              <a:srgbClr val="9E9E9E"/>
            </a:solidFill>
            <a:prstDash val="dash"/>
            <a:round/>
            <a:headEnd type="none" w="med" len="med"/>
            <a:tailEnd type="triangle" w="med" len="med"/>
          </a:ln>
        </p:spPr>
      </p:cxnSp>
      <p:sp>
        <p:nvSpPr>
          <p:cNvPr id="2147" name="Google Shape;2147;p264">
            <a:extLst>
              <a:ext uri="{C183D7F6-B498-43B3-948B-1728B52AA6E4}">
                <adec:decorative xmlns:adec="http://schemas.microsoft.com/office/drawing/2017/decorative" val="1"/>
              </a:ext>
            </a:extLst>
          </p:cNvPr>
          <p:cNvSpPr/>
          <p:nvPr/>
        </p:nvSpPr>
        <p:spPr>
          <a:xfrm rot="-1789476">
            <a:off x="6504698" y="2070800"/>
            <a:ext cx="160451" cy="160451"/>
          </a:xfrm>
          <a:prstGeom prst="ellipse">
            <a:avLst/>
          </a:prstGeom>
          <a:solidFill>
            <a:srgbClr val="FFFFFF"/>
          </a:solidFill>
          <a:ln w="38100" cap="flat" cmpd="sng">
            <a:solidFill>
              <a:srgbClr val="85858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264"/>
          <p:cNvSpPr txBox="1">
            <a:spLocks noGrp="1"/>
          </p:cNvSpPr>
          <p:nvPr>
            <p:ph type="sldNum" idx="12"/>
          </p:nvPr>
        </p:nvSpPr>
        <p:spPr>
          <a:xfrm>
            <a:off x="8348650" y="4898997"/>
            <a:ext cx="548700" cy="244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51"/>
        <p:cNvGrpSpPr/>
        <p:nvPr/>
      </p:nvGrpSpPr>
      <p:grpSpPr>
        <a:xfrm>
          <a:off x="0" y="0"/>
          <a:ext cx="0" cy="0"/>
          <a:chOff x="0" y="0"/>
          <a:chExt cx="0" cy="0"/>
        </a:xfrm>
      </p:grpSpPr>
      <p:sp>
        <p:nvSpPr>
          <p:cNvPr id="2153" name="Google Shape;2153;p265"/>
          <p:cNvSpPr txBox="1">
            <a:spLocks noGrp="1"/>
          </p:cNvSpPr>
          <p:nvPr>
            <p:ph type="title"/>
          </p:nvPr>
        </p:nvSpPr>
        <p:spPr>
          <a:xfrm>
            <a:off x="311700" y="160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000">
                <a:solidFill>
                  <a:srgbClr val="0579BD"/>
                </a:solidFill>
              </a:rPr>
              <a:t>OASIS+</a:t>
            </a:r>
            <a:r>
              <a:rPr lang="en" sz="3000">
                <a:solidFill>
                  <a:srgbClr val="003C71"/>
                </a:solidFill>
              </a:rPr>
              <a:t> High-Level Milestones (FY21-25)</a:t>
            </a:r>
            <a:endParaRPr sz="3000">
              <a:solidFill>
                <a:srgbClr val="003C71"/>
              </a:solidFill>
            </a:endParaRPr>
          </a:p>
          <a:p>
            <a:pPr marL="0" lvl="0" indent="0" algn="l" rtl="0">
              <a:spcBef>
                <a:spcPts val="0"/>
              </a:spcBef>
              <a:spcAft>
                <a:spcPts val="0"/>
              </a:spcAft>
              <a:buNone/>
            </a:pPr>
            <a:endParaRPr sz="3100">
              <a:solidFill>
                <a:srgbClr val="0579BD"/>
              </a:solidFill>
            </a:endParaRPr>
          </a:p>
          <a:p>
            <a:pPr marL="0" lvl="0" indent="0" algn="l" rtl="0">
              <a:spcBef>
                <a:spcPts val="0"/>
              </a:spcBef>
              <a:spcAft>
                <a:spcPts val="0"/>
              </a:spcAft>
              <a:buNone/>
            </a:pPr>
            <a:endParaRPr/>
          </a:p>
        </p:txBody>
      </p:sp>
      <p:sp>
        <p:nvSpPr>
          <p:cNvPr id="2152" name="Google Shape;2152;p265">
            <a:extLst>
              <a:ext uri="{C183D7F6-B498-43B3-948B-1728B52AA6E4}">
                <adec:decorative xmlns:adec="http://schemas.microsoft.com/office/drawing/2017/decorative" val="1"/>
              </a:ext>
            </a:extLst>
          </p:cNvPr>
          <p:cNvSpPr/>
          <p:nvPr/>
        </p:nvSpPr>
        <p:spPr>
          <a:xfrm rot="-985681">
            <a:off x="5688618" y="2125822"/>
            <a:ext cx="655563" cy="50401"/>
          </a:xfrm>
          <a:prstGeom prst="roundRect">
            <a:avLst>
              <a:gd name="adj" fmla="val 50000"/>
            </a:avLst>
          </a:prstGeom>
          <a:solidFill>
            <a:srgbClr val="FFFFFF"/>
          </a:solidFill>
          <a:ln w="9525" cap="flat" cmpd="sng">
            <a:solidFill>
              <a:srgbClr val="0C5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265">
            <a:extLst>
              <a:ext uri="{C183D7F6-B498-43B3-948B-1728B52AA6E4}">
                <adec:decorative xmlns:adec="http://schemas.microsoft.com/office/drawing/2017/decorative" val="1"/>
              </a:ext>
            </a:extLst>
          </p:cNvPr>
          <p:cNvSpPr/>
          <p:nvPr/>
        </p:nvSpPr>
        <p:spPr>
          <a:xfrm rot="985148" flipH="1">
            <a:off x="6238644" y="2161200"/>
            <a:ext cx="852255" cy="57901"/>
          </a:xfrm>
          <a:prstGeom prst="roundRect">
            <a:avLst>
              <a:gd name="adj" fmla="val 5000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265">
            <a:extLst>
              <a:ext uri="{C183D7F6-B498-43B3-948B-1728B52AA6E4}">
                <adec:decorative xmlns:adec="http://schemas.microsoft.com/office/drawing/2017/decorative" val="1"/>
              </a:ext>
            </a:extLst>
          </p:cNvPr>
          <p:cNvSpPr/>
          <p:nvPr/>
        </p:nvSpPr>
        <p:spPr>
          <a:xfrm rot="-985681">
            <a:off x="5216014" y="2263723"/>
            <a:ext cx="655563" cy="57901"/>
          </a:xfrm>
          <a:prstGeom prst="roundRect">
            <a:avLst>
              <a:gd name="adj" fmla="val 50000"/>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265">
            <a:extLst>
              <a:ext uri="{C183D7F6-B498-43B3-948B-1728B52AA6E4}">
                <adec:decorative xmlns:adec="http://schemas.microsoft.com/office/drawing/2017/decorative" val="1"/>
              </a:ext>
            </a:extLst>
          </p:cNvPr>
          <p:cNvSpPr/>
          <p:nvPr/>
        </p:nvSpPr>
        <p:spPr>
          <a:xfrm rot="984884" flipH="1">
            <a:off x="4175984" y="2198620"/>
            <a:ext cx="1116820" cy="57901"/>
          </a:xfrm>
          <a:prstGeom prst="roundRect">
            <a:avLst>
              <a:gd name="adj" fmla="val 50000"/>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265">
            <a:extLst>
              <a:ext uri="{C183D7F6-B498-43B3-948B-1728B52AA6E4}">
                <adec:decorative xmlns:adec="http://schemas.microsoft.com/office/drawing/2017/decorative" val="1"/>
              </a:ext>
            </a:extLst>
          </p:cNvPr>
          <p:cNvSpPr/>
          <p:nvPr/>
        </p:nvSpPr>
        <p:spPr>
          <a:xfrm rot="-984884">
            <a:off x="3153463" y="2198620"/>
            <a:ext cx="1116820" cy="57901"/>
          </a:xfrm>
          <a:prstGeom prst="roundRect">
            <a:avLst>
              <a:gd name="adj" fmla="val 50000"/>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265">
            <a:extLst>
              <a:ext uri="{C183D7F6-B498-43B3-948B-1728B52AA6E4}">
                <adec:decorative xmlns:adec="http://schemas.microsoft.com/office/drawing/2017/decorative" val="1"/>
              </a:ext>
            </a:extLst>
          </p:cNvPr>
          <p:cNvSpPr/>
          <p:nvPr/>
        </p:nvSpPr>
        <p:spPr>
          <a:xfrm rot="984884" flipH="1">
            <a:off x="2122807" y="2198620"/>
            <a:ext cx="1116820" cy="57901"/>
          </a:xfrm>
          <a:prstGeom prst="roundRect">
            <a:avLst>
              <a:gd name="adj" fmla="val 50000"/>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265">
            <a:extLst>
              <a:ext uri="{C183D7F6-B498-43B3-948B-1728B52AA6E4}">
                <adec:decorative xmlns:adec="http://schemas.microsoft.com/office/drawing/2017/decorative" val="1"/>
              </a:ext>
            </a:extLst>
          </p:cNvPr>
          <p:cNvSpPr/>
          <p:nvPr/>
        </p:nvSpPr>
        <p:spPr>
          <a:xfrm rot="-984884">
            <a:off x="1100286" y="2198620"/>
            <a:ext cx="1116820" cy="57901"/>
          </a:xfrm>
          <a:prstGeom prst="roundRect">
            <a:avLst>
              <a:gd name="adj" fmla="val 50000"/>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61" name="Google Shape;2161;p265">
            <a:extLst>
              <a:ext uri="{C183D7F6-B498-43B3-948B-1728B52AA6E4}">
                <adec:decorative xmlns:adec="http://schemas.microsoft.com/office/drawing/2017/decorative" val="1"/>
              </a:ext>
            </a:extLst>
          </p:cNvPr>
          <p:cNvGrpSpPr/>
          <p:nvPr/>
        </p:nvGrpSpPr>
        <p:grpSpPr>
          <a:xfrm>
            <a:off x="2347550" y="2218303"/>
            <a:ext cx="1712700" cy="1391077"/>
            <a:chOff x="2114740" y="2543425"/>
            <a:chExt cx="1712700" cy="1230715"/>
          </a:xfrm>
        </p:grpSpPr>
        <p:sp>
          <p:nvSpPr>
            <p:cNvPr id="2162" name="Google Shape;2162;p265"/>
            <p:cNvSpPr txBox="1"/>
            <p:nvPr/>
          </p:nvSpPr>
          <p:spPr>
            <a:xfrm>
              <a:off x="2622642" y="2737212"/>
              <a:ext cx="696900" cy="276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000" b="1">
                  <a:solidFill>
                    <a:srgbClr val="0C58D3"/>
                  </a:solidFill>
                  <a:latin typeface="Roboto"/>
                  <a:ea typeface="Roboto"/>
                  <a:cs typeface="Roboto"/>
                  <a:sym typeface="Roboto"/>
                </a:rPr>
                <a:t>FY22</a:t>
              </a:r>
              <a:endParaRPr sz="1000" b="1">
                <a:solidFill>
                  <a:srgbClr val="0C58D3"/>
                </a:solidFill>
                <a:latin typeface="Roboto"/>
                <a:ea typeface="Roboto"/>
                <a:cs typeface="Roboto"/>
                <a:sym typeface="Roboto"/>
              </a:endParaRPr>
            </a:p>
          </p:txBody>
        </p:sp>
        <p:sp>
          <p:nvSpPr>
            <p:cNvPr id="2163" name="Google Shape;2163;p265"/>
            <p:cNvSpPr/>
            <p:nvPr/>
          </p:nvSpPr>
          <p:spPr>
            <a:xfrm rot="-1789476">
              <a:off x="2888080" y="2572699"/>
              <a:ext cx="160451" cy="160451"/>
            </a:xfrm>
            <a:prstGeom prst="ellipse">
              <a:avLst/>
            </a:prstGeom>
            <a:solidFill>
              <a:srgbClr val="FFFFFF"/>
            </a:solidFill>
            <a:ln w="38100" cap="flat" cmpd="sng">
              <a:solidFill>
                <a:srgbClr val="0C5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265"/>
            <p:cNvSpPr/>
            <p:nvPr/>
          </p:nvSpPr>
          <p:spPr>
            <a:xfrm>
              <a:off x="2114740" y="3070640"/>
              <a:ext cx="1712700" cy="703500"/>
            </a:xfrm>
            <a:prstGeom prst="roundRect">
              <a:avLst>
                <a:gd name="adj" fmla="val 4485"/>
              </a:avLst>
            </a:prstGeom>
            <a:solidFill>
              <a:srgbClr val="0579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165" name="Google Shape;2165;p265"/>
            <p:cNvSpPr txBox="1"/>
            <p:nvPr/>
          </p:nvSpPr>
          <p:spPr>
            <a:xfrm>
              <a:off x="2158990" y="3107840"/>
              <a:ext cx="1624200" cy="6246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000" b="1">
                  <a:solidFill>
                    <a:srgbClr val="FFFFFF"/>
                  </a:solidFill>
                  <a:latin typeface="Roboto"/>
                  <a:ea typeface="Roboto"/>
                  <a:cs typeface="Roboto"/>
                  <a:sym typeface="Roboto"/>
                </a:rPr>
                <a:t>Prepare Draft RFPs</a:t>
              </a:r>
              <a:endParaRPr sz="1000" b="1">
                <a:solidFill>
                  <a:srgbClr val="FFFFFF"/>
                </a:solidFill>
              </a:endParaRPr>
            </a:p>
          </p:txBody>
        </p:sp>
        <p:sp>
          <p:nvSpPr>
            <p:cNvPr id="2166" name="Google Shape;2166;p265"/>
            <p:cNvSpPr/>
            <p:nvPr/>
          </p:nvSpPr>
          <p:spPr>
            <a:xfrm>
              <a:off x="2926090" y="3005991"/>
              <a:ext cx="90000" cy="67500"/>
            </a:xfrm>
            <a:prstGeom prst="triangle">
              <a:avLst>
                <a:gd name="adj" fmla="val 50000"/>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7" name="Google Shape;2167;p265">
            <a:extLst>
              <a:ext uri="{C183D7F6-B498-43B3-948B-1728B52AA6E4}">
                <adec:decorative xmlns:adec="http://schemas.microsoft.com/office/drawing/2017/decorative" val="1"/>
              </a:ext>
            </a:extLst>
          </p:cNvPr>
          <p:cNvGrpSpPr/>
          <p:nvPr/>
        </p:nvGrpSpPr>
        <p:grpSpPr>
          <a:xfrm>
            <a:off x="4190500" y="2260580"/>
            <a:ext cx="2057400" cy="1348976"/>
            <a:chOff x="3957700" y="2609228"/>
            <a:chExt cx="2057400" cy="1164919"/>
          </a:xfrm>
        </p:grpSpPr>
        <p:sp>
          <p:nvSpPr>
            <p:cNvPr id="2168" name="Google Shape;2168;p265"/>
            <p:cNvSpPr/>
            <p:nvPr/>
          </p:nvSpPr>
          <p:spPr>
            <a:xfrm rot="-1789476">
              <a:off x="4941257" y="2638502"/>
              <a:ext cx="160451" cy="160451"/>
            </a:xfrm>
            <a:prstGeom prst="ellipse">
              <a:avLst/>
            </a:prstGeom>
            <a:solidFill>
              <a:srgbClr val="FFFFFF"/>
            </a:solidFill>
            <a:ln w="38100"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265"/>
            <p:cNvSpPr txBox="1"/>
            <p:nvPr/>
          </p:nvSpPr>
          <p:spPr>
            <a:xfrm>
              <a:off x="4665125" y="2757259"/>
              <a:ext cx="696900" cy="2559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000" b="1">
                  <a:solidFill>
                    <a:srgbClr val="FF0000"/>
                  </a:solidFill>
                  <a:latin typeface="Roboto"/>
                  <a:ea typeface="Roboto"/>
                  <a:cs typeface="Roboto"/>
                  <a:sym typeface="Roboto"/>
                </a:rPr>
                <a:t>FY24</a:t>
              </a:r>
              <a:endParaRPr sz="1000" b="1">
                <a:solidFill>
                  <a:srgbClr val="FF0000"/>
                </a:solidFill>
                <a:latin typeface="Roboto"/>
                <a:ea typeface="Roboto"/>
                <a:cs typeface="Roboto"/>
                <a:sym typeface="Roboto"/>
              </a:endParaRPr>
            </a:p>
          </p:txBody>
        </p:sp>
        <p:sp>
          <p:nvSpPr>
            <p:cNvPr id="2170" name="Google Shape;2170;p265"/>
            <p:cNvSpPr/>
            <p:nvPr/>
          </p:nvSpPr>
          <p:spPr>
            <a:xfrm>
              <a:off x="3985325" y="3070647"/>
              <a:ext cx="1971600" cy="703500"/>
            </a:xfrm>
            <a:prstGeom prst="roundRect">
              <a:avLst>
                <a:gd name="adj" fmla="val 4485"/>
              </a:avLst>
            </a:prstGeom>
            <a:solidFill>
              <a:srgbClr val="FFFFFF"/>
            </a:solidFill>
            <a:ln w="19050"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171" name="Google Shape;2171;p265"/>
            <p:cNvSpPr txBox="1"/>
            <p:nvPr/>
          </p:nvSpPr>
          <p:spPr>
            <a:xfrm>
              <a:off x="3957700" y="3107847"/>
              <a:ext cx="2057400" cy="6246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800" b="1">
                  <a:solidFill>
                    <a:srgbClr val="5E5E5E"/>
                  </a:solidFill>
                  <a:latin typeface="Roboto"/>
                  <a:ea typeface="Roboto"/>
                  <a:cs typeface="Roboto"/>
                  <a:sym typeface="Roboto"/>
                </a:rPr>
                <a:t>Proposal Evaluation (Q1-4)</a:t>
              </a:r>
              <a:endParaRPr sz="800" b="1">
                <a:solidFill>
                  <a:srgbClr val="5E5E5E"/>
                </a:solidFill>
                <a:latin typeface="Roboto"/>
                <a:ea typeface="Roboto"/>
                <a:cs typeface="Roboto"/>
                <a:sym typeface="Roboto"/>
              </a:endParaRPr>
            </a:p>
            <a:p>
              <a:pPr marL="0" lvl="0" indent="0" algn="ctr" rtl="0">
                <a:lnSpc>
                  <a:spcPct val="115000"/>
                </a:lnSpc>
                <a:spcBef>
                  <a:spcPts val="0"/>
                </a:spcBef>
                <a:spcAft>
                  <a:spcPts val="0"/>
                </a:spcAft>
                <a:buNone/>
              </a:pPr>
              <a:r>
                <a:rPr lang="en" sz="800" b="1">
                  <a:solidFill>
                    <a:srgbClr val="5E5E5E"/>
                  </a:solidFill>
                  <a:latin typeface="Roboto"/>
                  <a:ea typeface="Roboto"/>
                  <a:cs typeface="Roboto"/>
                  <a:sym typeface="Roboto"/>
                </a:rPr>
                <a:t>Ordering Guide/DPA Training (Q2-4)</a:t>
              </a:r>
              <a:endParaRPr sz="800" b="1">
                <a:solidFill>
                  <a:srgbClr val="5E5E5E"/>
                </a:solidFill>
                <a:latin typeface="Roboto"/>
                <a:ea typeface="Roboto"/>
                <a:cs typeface="Roboto"/>
                <a:sym typeface="Roboto"/>
              </a:endParaRPr>
            </a:p>
            <a:p>
              <a:pPr marL="0" lvl="0" indent="0" algn="ctr" rtl="0">
                <a:lnSpc>
                  <a:spcPct val="115000"/>
                </a:lnSpc>
                <a:spcBef>
                  <a:spcPts val="0"/>
                </a:spcBef>
                <a:spcAft>
                  <a:spcPts val="0"/>
                </a:spcAft>
                <a:buNone/>
              </a:pPr>
              <a:r>
                <a:rPr lang="en" sz="800" b="1">
                  <a:solidFill>
                    <a:srgbClr val="5E5E5E"/>
                  </a:solidFill>
                  <a:latin typeface="Roboto"/>
                  <a:ea typeface="Roboto"/>
                  <a:cs typeface="Roboto"/>
                  <a:sym typeface="Roboto"/>
                </a:rPr>
                <a:t>BIC Designation (Q2-3)</a:t>
              </a:r>
              <a:endParaRPr sz="800" b="1">
                <a:solidFill>
                  <a:srgbClr val="5E5E5E"/>
                </a:solidFill>
                <a:latin typeface="Roboto"/>
                <a:ea typeface="Roboto"/>
                <a:cs typeface="Roboto"/>
                <a:sym typeface="Roboto"/>
              </a:endParaRPr>
            </a:p>
            <a:p>
              <a:pPr marL="0" lvl="0" indent="0" algn="ctr" rtl="0">
                <a:lnSpc>
                  <a:spcPct val="115000"/>
                </a:lnSpc>
                <a:spcBef>
                  <a:spcPts val="0"/>
                </a:spcBef>
                <a:spcAft>
                  <a:spcPts val="0"/>
                </a:spcAft>
                <a:buNone/>
              </a:pPr>
              <a:r>
                <a:rPr lang="en" sz="800" b="1">
                  <a:solidFill>
                    <a:srgbClr val="5E5E5E"/>
                  </a:solidFill>
                  <a:latin typeface="Roboto"/>
                  <a:ea typeface="Roboto"/>
                  <a:cs typeface="Roboto"/>
                  <a:sym typeface="Roboto"/>
                </a:rPr>
                <a:t>Contract Awards/NTPs (Q3/4)</a:t>
              </a:r>
              <a:endParaRPr sz="800" b="1">
                <a:solidFill>
                  <a:srgbClr val="5E5E5E"/>
                </a:solidFill>
                <a:latin typeface="Roboto"/>
                <a:ea typeface="Roboto"/>
                <a:cs typeface="Roboto"/>
                <a:sym typeface="Roboto"/>
              </a:endParaRPr>
            </a:p>
            <a:p>
              <a:pPr marL="0" lvl="0" indent="0" algn="ctr" rtl="0">
                <a:lnSpc>
                  <a:spcPct val="115000"/>
                </a:lnSpc>
                <a:spcBef>
                  <a:spcPts val="0"/>
                </a:spcBef>
                <a:spcAft>
                  <a:spcPts val="0"/>
                </a:spcAft>
                <a:buNone/>
              </a:pPr>
              <a:r>
                <a:rPr lang="en" sz="800" b="1">
                  <a:solidFill>
                    <a:srgbClr val="5E5E5E"/>
                  </a:solidFill>
                  <a:latin typeface="Roboto"/>
                  <a:ea typeface="Roboto"/>
                  <a:cs typeface="Roboto"/>
                  <a:sym typeface="Roboto"/>
                </a:rPr>
                <a:t>Task Order Activity Begins (Q3/4)</a:t>
              </a:r>
              <a:endParaRPr sz="800" b="1">
                <a:solidFill>
                  <a:srgbClr val="5E5E5E"/>
                </a:solidFill>
                <a:latin typeface="Roboto"/>
                <a:ea typeface="Roboto"/>
                <a:cs typeface="Roboto"/>
                <a:sym typeface="Roboto"/>
              </a:endParaRPr>
            </a:p>
          </p:txBody>
        </p:sp>
        <p:sp>
          <p:nvSpPr>
            <p:cNvPr id="2172" name="Google Shape;2172;p265"/>
            <p:cNvSpPr/>
            <p:nvPr/>
          </p:nvSpPr>
          <p:spPr>
            <a:xfrm>
              <a:off x="4976490" y="3005991"/>
              <a:ext cx="90000" cy="67500"/>
            </a:xfrm>
            <a:prstGeom prst="triangle">
              <a:avLst>
                <a:gd name="adj" fmla="val 50000"/>
              </a:avLst>
            </a:prstGeom>
            <a:solidFill>
              <a:srgbClr val="D9D9D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3" name="Google Shape;2173;p265">
            <a:extLst>
              <a:ext uri="{C183D7F6-B498-43B3-948B-1728B52AA6E4}">
                <adec:decorative xmlns:adec="http://schemas.microsoft.com/office/drawing/2017/decorative" val="1"/>
              </a:ext>
            </a:extLst>
          </p:cNvPr>
          <p:cNvGrpSpPr/>
          <p:nvPr/>
        </p:nvGrpSpPr>
        <p:grpSpPr>
          <a:xfrm>
            <a:off x="1310195" y="937572"/>
            <a:ext cx="1712700" cy="1246754"/>
            <a:chOff x="1072790" y="1221570"/>
            <a:chExt cx="1712700" cy="1246754"/>
          </a:xfrm>
        </p:grpSpPr>
        <p:sp>
          <p:nvSpPr>
            <p:cNvPr id="2174" name="Google Shape;2174;p265"/>
            <p:cNvSpPr/>
            <p:nvPr/>
          </p:nvSpPr>
          <p:spPr>
            <a:xfrm>
              <a:off x="1072790" y="1221570"/>
              <a:ext cx="1712700" cy="703500"/>
            </a:xfrm>
            <a:prstGeom prst="roundRect">
              <a:avLst>
                <a:gd name="adj" fmla="val 4485"/>
              </a:avLst>
            </a:prstGeom>
            <a:solidFill>
              <a:srgbClr val="0579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175" name="Google Shape;2175;p265"/>
            <p:cNvSpPr txBox="1"/>
            <p:nvPr/>
          </p:nvSpPr>
          <p:spPr>
            <a:xfrm>
              <a:off x="1579860" y="1986924"/>
              <a:ext cx="696900" cy="276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000" b="1">
                  <a:solidFill>
                    <a:srgbClr val="0C58D3"/>
                  </a:solidFill>
                  <a:latin typeface="Roboto"/>
                  <a:ea typeface="Roboto"/>
                  <a:cs typeface="Roboto"/>
                  <a:sym typeface="Roboto"/>
                </a:rPr>
                <a:t>FY21</a:t>
              </a:r>
              <a:endParaRPr sz="1000" b="1">
                <a:solidFill>
                  <a:srgbClr val="0C58D3"/>
                </a:solidFill>
                <a:latin typeface="Roboto"/>
                <a:ea typeface="Roboto"/>
                <a:cs typeface="Roboto"/>
                <a:sym typeface="Roboto"/>
              </a:endParaRPr>
            </a:p>
          </p:txBody>
        </p:sp>
        <p:sp>
          <p:nvSpPr>
            <p:cNvPr id="2176" name="Google Shape;2176;p265"/>
            <p:cNvSpPr/>
            <p:nvPr/>
          </p:nvSpPr>
          <p:spPr>
            <a:xfrm rot="10800000">
              <a:off x="1884115" y="1920663"/>
              <a:ext cx="90000" cy="67500"/>
            </a:xfrm>
            <a:prstGeom prst="triangle">
              <a:avLst>
                <a:gd name="adj" fmla="val 50000"/>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265"/>
            <p:cNvSpPr txBox="1"/>
            <p:nvPr/>
          </p:nvSpPr>
          <p:spPr>
            <a:xfrm>
              <a:off x="1117040" y="1258770"/>
              <a:ext cx="1624200" cy="6246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000" b="1">
                  <a:solidFill>
                    <a:srgbClr val="FFFFFF"/>
                  </a:solidFill>
                  <a:latin typeface="Roboto"/>
                  <a:ea typeface="Roboto"/>
                  <a:cs typeface="Roboto"/>
                  <a:sym typeface="Roboto"/>
                </a:rPr>
                <a:t>Market Research </a:t>
              </a:r>
              <a:endParaRPr sz="1000" b="1">
                <a:solidFill>
                  <a:srgbClr val="FFFFFF"/>
                </a:solidFill>
                <a:latin typeface="Roboto"/>
                <a:ea typeface="Roboto"/>
                <a:cs typeface="Roboto"/>
                <a:sym typeface="Roboto"/>
              </a:endParaRPr>
            </a:p>
            <a:p>
              <a:pPr marL="0" lvl="0" indent="0" algn="ctr" rtl="0">
                <a:lnSpc>
                  <a:spcPct val="115000"/>
                </a:lnSpc>
                <a:spcBef>
                  <a:spcPts val="0"/>
                </a:spcBef>
                <a:spcAft>
                  <a:spcPts val="0"/>
                </a:spcAft>
                <a:buNone/>
              </a:pPr>
              <a:r>
                <a:rPr lang="en" sz="1000" b="1">
                  <a:solidFill>
                    <a:srgbClr val="FFFFFF"/>
                  </a:solidFill>
                  <a:latin typeface="Roboto"/>
                  <a:ea typeface="Roboto"/>
                  <a:cs typeface="Roboto"/>
                  <a:sym typeface="Roboto"/>
                </a:rPr>
                <a:t>Acquisition Planning </a:t>
              </a:r>
              <a:endParaRPr sz="1000" b="1">
                <a:solidFill>
                  <a:srgbClr val="FFFFFF"/>
                </a:solidFill>
                <a:latin typeface="Roboto"/>
                <a:ea typeface="Roboto"/>
                <a:cs typeface="Roboto"/>
                <a:sym typeface="Roboto"/>
              </a:endParaRPr>
            </a:p>
          </p:txBody>
        </p:sp>
        <p:sp>
          <p:nvSpPr>
            <p:cNvPr id="2178" name="Google Shape;2178;p265"/>
            <p:cNvSpPr/>
            <p:nvPr/>
          </p:nvSpPr>
          <p:spPr>
            <a:xfrm rot="-1789476">
              <a:off x="1846080" y="2278597"/>
              <a:ext cx="160451" cy="160451"/>
            </a:xfrm>
            <a:prstGeom prst="ellipse">
              <a:avLst/>
            </a:prstGeom>
            <a:solidFill>
              <a:srgbClr val="FFFFFF"/>
            </a:solidFill>
            <a:ln w="38100" cap="flat" cmpd="sng">
              <a:solidFill>
                <a:srgbClr val="0C5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9" name="Google Shape;2179;p265">
            <a:extLst>
              <a:ext uri="{C183D7F6-B498-43B3-948B-1728B52AA6E4}">
                <adec:decorative xmlns:adec="http://schemas.microsoft.com/office/drawing/2017/decorative" val="1"/>
              </a:ext>
            </a:extLst>
          </p:cNvPr>
          <p:cNvGrpSpPr/>
          <p:nvPr/>
        </p:nvGrpSpPr>
        <p:grpSpPr>
          <a:xfrm>
            <a:off x="3355940" y="937572"/>
            <a:ext cx="1712700" cy="1246754"/>
            <a:chOff x="3123140" y="1221570"/>
            <a:chExt cx="1712700" cy="1246754"/>
          </a:xfrm>
        </p:grpSpPr>
        <p:sp>
          <p:nvSpPr>
            <p:cNvPr id="2180" name="Google Shape;2180;p265"/>
            <p:cNvSpPr/>
            <p:nvPr/>
          </p:nvSpPr>
          <p:spPr>
            <a:xfrm rot="-1789476">
              <a:off x="3899258" y="2278597"/>
              <a:ext cx="160451" cy="160451"/>
            </a:xfrm>
            <a:prstGeom prst="ellipse">
              <a:avLst/>
            </a:prstGeom>
            <a:solidFill>
              <a:srgbClr val="FFFFFF"/>
            </a:solidFill>
            <a:ln w="38100" cap="flat" cmpd="sng">
              <a:solidFill>
                <a:srgbClr val="0C5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265"/>
            <p:cNvSpPr txBox="1"/>
            <p:nvPr/>
          </p:nvSpPr>
          <p:spPr>
            <a:xfrm>
              <a:off x="3635571" y="1986924"/>
              <a:ext cx="696900" cy="276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000" b="1">
                  <a:solidFill>
                    <a:srgbClr val="0C58D3"/>
                  </a:solidFill>
                  <a:latin typeface="Roboto"/>
                  <a:ea typeface="Roboto"/>
                  <a:cs typeface="Roboto"/>
                  <a:sym typeface="Roboto"/>
                </a:rPr>
                <a:t>FY23</a:t>
              </a:r>
              <a:endParaRPr sz="1000" b="1">
                <a:solidFill>
                  <a:srgbClr val="0C58D3"/>
                </a:solidFill>
                <a:latin typeface="Roboto"/>
                <a:ea typeface="Roboto"/>
                <a:cs typeface="Roboto"/>
                <a:sym typeface="Roboto"/>
              </a:endParaRPr>
            </a:p>
          </p:txBody>
        </p:sp>
        <p:sp>
          <p:nvSpPr>
            <p:cNvPr id="2182" name="Google Shape;2182;p265"/>
            <p:cNvSpPr/>
            <p:nvPr/>
          </p:nvSpPr>
          <p:spPr>
            <a:xfrm>
              <a:off x="3123140" y="1221570"/>
              <a:ext cx="1712700" cy="703500"/>
            </a:xfrm>
            <a:prstGeom prst="roundRect">
              <a:avLst>
                <a:gd name="adj" fmla="val 4485"/>
              </a:avLst>
            </a:prstGeom>
            <a:solidFill>
              <a:srgbClr val="0579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0C58D3"/>
                </a:highlight>
              </a:endParaRPr>
            </a:p>
            <a:p>
              <a:pPr marL="0" lvl="0" indent="0" algn="l" rtl="0">
                <a:spcBef>
                  <a:spcPts val="0"/>
                </a:spcBef>
                <a:spcAft>
                  <a:spcPts val="0"/>
                </a:spcAft>
                <a:buNone/>
              </a:pPr>
              <a:endParaRPr>
                <a:highlight>
                  <a:srgbClr val="0C58D3"/>
                </a:highlight>
              </a:endParaRPr>
            </a:p>
            <a:p>
              <a:pPr marL="0" lvl="0" indent="0" algn="l" rtl="0">
                <a:spcBef>
                  <a:spcPts val="0"/>
                </a:spcBef>
                <a:spcAft>
                  <a:spcPts val="0"/>
                </a:spcAft>
                <a:buNone/>
              </a:pPr>
              <a:endParaRPr>
                <a:highlight>
                  <a:srgbClr val="0C58D3"/>
                </a:highlight>
              </a:endParaRPr>
            </a:p>
            <a:p>
              <a:pPr marL="0" lvl="0" indent="0" algn="l" rtl="0">
                <a:spcBef>
                  <a:spcPts val="0"/>
                </a:spcBef>
                <a:spcAft>
                  <a:spcPts val="0"/>
                </a:spcAft>
                <a:buNone/>
              </a:pPr>
              <a:endParaRPr>
                <a:highlight>
                  <a:srgbClr val="0C58D3"/>
                </a:highlight>
              </a:endParaRPr>
            </a:p>
            <a:p>
              <a:pPr marL="0" lvl="0" indent="0" algn="l" rtl="0">
                <a:spcBef>
                  <a:spcPts val="0"/>
                </a:spcBef>
                <a:spcAft>
                  <a:spcPts val="0"/>
                </a:spcAft>
                <a:buNone/>
              </a:pPr>
              <a:endParaRPr>
                <a:highlight>
                  <a:srgbClr val="0C58D3"/>
                </a:highlight>
              </a:endParaRPr>
            </a:p>
            <a:p>
              <a:pPr marL="0" lvl="0" indent="0" algn="l" rtl="0">
                <a:spcBef>
                  <a:spcPts val="0"/>
                </a:spcBef>
                <a:spcAft>
                  <a:spcPts val="0"/>
                </a:spcAft>
                <a:buNone/>
              </a:pPr>
              <a:endParaRPr>
                <a:highlight>
                  <a:srgbClr val="0C58D3"/>
                </a:highlight>
              </a:endParaRPr>
            </a:p>
            <a:p>
              <a:pPr marL="0" lvl="0" indent="0" algn="l" rtl="0">
                <a:spcBef>
                  <a:spcPts val="0"/>
                </a:spcBef>
                <a:spcAft>
                  <a:spcPts val="0"/>
                </a:spcAft>
                <a:buNone/>
              </a:pPr>
              <a:endParaRPr>
                <a:highlight>
                  <a:srgbClr val="0C58D3"/>
                </a:highlight>
              </a:endParaRPr>
            </a:p>
          </p:txBody>
        </p:sp>
        <p:sp>
          <p:nvSpPr>
            <p:cNvPr id="2183" name="Google Shape;2183;p265"/>
            <p:cNvSpPr/>
            <p:nvPr/>
          </p:nvSpPr>
          <p:spPr>
            <a:xfrm rot="10800000">
              <a:off x="3934465" y="1920663"/>
              <a:ext cx="90000" cy="67500"/>
            </a:xfrm>
            <a:prstGeom prst="triangle">
              <a:avLst>
                <a:gd name="adj" fmla="val 50000"/>
              </a:avLst>
            </a:prstGeom>
            <a:solidFill>
              <a:srgbClr val="0579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265"/>
            <p:cNvSpPr txBox="1"/>
            <p:nvPr/>
          </p:nvSpPr>
          <p:spPr>
            <a:xfrm>
              <a:off x="3167390" y="1258770"/>
              <a:ext cx="1624200" cy="624600"/>
            </a:xfrm>
            <a:prstGeom prst="rect">
              <a:avLst/>
            </a:prstGeom>
            <a:solidFill>
              <a:srgbClr val="0579BD"/>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800" b="1">
                  <a:solidFill>
                    <a:srgbClr val="FFFFFF"/>
                  </a:solidFill>
                  <a:latin typeface="Roboto"/>
                  <a:ea typeface="Roboto"/>
                  <a:cs typeface="Roboto"/>
                  <a:sym typeface="Roboto"/>
                </a:rPr>
                <a:t>Release Draft RFPs</a:t>
              </a:r>
              <a:endParaRPr sz="800" b="1">
                <a:solidFill>
                  <a:srgbClr val="FFFFFF"/>
                </a:solidFill>
                <a:latin typeface="Roboto"/>
                <a:ea typeface="Roboto"/>
                <a:cs typeface="Roboto"/>
                <a:sym typeface="Roboto"/>
              </a:endParaRPr>
            </a:p>
            <a:p>
              <a:pPr marL="0" lvl="0" indent="0" algn="ctr" rtl="0">
                <a:lnSpc>
                  <a:spcPct val="115000"/>
                </a:lnSpc>
                <a:spcBef>
                  <a:spcPts val="0"/>
                </a:spcBef>
                <a:spcAft>
                  <a:spcPts val="0"/>
                </a:spcAft>
                <a:buNone/>
              </a:pPr>
              <a:r>
                <a:rPr lang="en" sz="800" b="1">
                  <a:solidFill>
                    <a:srgbClr val="FFFFFF"/>
                  </a:solidFill>
                  <a:latin typeface="Roboto"/>
                  <a:ea typeface="Roboto"/>
                  <a:cs typeface="Roboto"/>
                  <a:sym typeface="Roboto"/>
                </a:rPr>
                <a:t>Release Final RFPs</a:t>
              </a:r>
              <a:endParaRPr sz="800" b="1">
                <a:solidFill>
                  <a:srgbClr val="FFFFFF"/>
                </a:solidFill>
                <a:latin typeface="Roboto"/>
                <a:ea typeface="Roboto"/>
                <a:cs typeface="Roboto"/>
                <a:sym typeface="Roboto"/>
              </a:endParaRPr>
            </a:p>
            <a:p>
              <a:pPr marL="0" lvl="0" indent="0" algn="ctr" rtl="0">
                <a:lnSpc>
                  <a:spcPct val="115000"/>
                </a:lnSpc>
                <a:spcBef>
                  <a:spcPts val="0"/>
                </a:spcBef>
                <a:spcAft>
                  <a:spcPts val="0"/>
                </a:spcAft>
                <a:buNone/>
              </a:pPr>
              <a:r>
                <a:rPr lang="en" sz="800" b="1">
                  <a:solidFill>
                    <a:srgbClr val="FFFFFF"/>
                  </a:solidFill>
                  <a:latin typeface="Roboto"/>
                  <a:ea typeface="Roboto"/>
                  <a:cs typeface="Roboto"/>
                  <a:sym typeface="Roboto"/>
                </a:rPr>
                <a:t>OSP/Symphony webinars</a:t>
              </a:r>
              <a:endParaRPr sz="800" b="1">
                <a:solidFill>
                  <a:srgbClr val="FFFFFF"/>
                </a:solidFill>
                <a:latin typeface="Roboto"/>
                <a:ea typeface="Roboto"/>
                <a:cs typeface="Roboto"/>
                <a:sym typeface="Roboto"/>
              </a:endParaRPr>
            </a:p>
            <a:p>
              <a:pPr marL="0" lvl="0" indent="0" algn="ctr" rtl="0">
                <a:lnSpc>
                  <a:spcPct val="115000"/>
                </a:lnSpc>
                <a:spcBef>
                  <a:spcPts val="0"/>
                </a:spcBef>
                <a:spcAft>
                  <a:spcPts val="0"/>
                </a:spcAft>
                <a:buNone/>
              </a:pPr>
              <a:r>
                <a:rPr lang="en" sz="800" b="1">
                  <a:solidFill>
                    <a:srgbClr val="FFFFFF"/>
                  </a:solidFill>
                  <a:latin typeface="Roboto"/>
                  <a:ea typeface="Roboto"/>
                  <a:cs typeface="Roboto"/>
                  <a:sym typeface="Roboto"/>
                </a:rPr>
                <a:t>Stakeholder Communications</a:t>
              </a:r>
              <a:endParaRPr sz="800" b="1">
                <a:solidFill>
                  <a:srgbClr val="FFFFFF"/>
                </a:solidFill>
                <a:latin typeface="Roboto"/>
                <a:ea typeface="Roboto"/>
                <a:cs typeface="Roboto"/>
                <a:sym typeface="Roboto"/>
              </a:endParaRPr>
            </a:p>
          </p:txBody>
        </p:sp>
      </p:grpSp>
      <p:grpSp>
        <p:nvGrpSpPr>
          <p:cNvPr id="2185" name="Google Shape;2185;p265">
            <a:extLst>
              <a:ext uri="{C183D7F6-B498-43B3-948B-1728B52AA6E4}">
                <adec:decorative xmlns:adec="http://schemas.microsoft.com/office/drawing/2017/decorative" val="1"/>
              </a:ext>
            </a:extLst>
          </p:cNvPr>
          <p:cNvGrpSpPr/>
          <p:nvPr/>
        </p:nvGrpSpPr>
        <p:grpSpPr>
          <a:xfrm>
            <a:off x="5423509" y="937578"/>
            <a:ext cx="1871961" cy="1246754"/>
            <a:chOff x="5201245" y="1221570"/>
            <a:chExt cx="1712839" cy="1246754"/>
          </a:xfrm>
        </p:grpSpPr>
        <p:sp>
          <p:nvSpPr>
            <p:cNvPr id="2186" name="Google Shape;2186;p265"/>
            <p:cNvSpPr/>
            <p:nvPr/>
          </p:nvSpPr>
          <p:spPr>
            <a:xfrm rot="-1789476">
              <a:off x="5977648" y="2278597"/>
              <a:ext cx="160451" cy="160451"/>
            </a:xfrm>
            <a:prstGeom prst="ellipse">
              <a:avLst/>
            </a:prstGeom>
            <a:solidFill>
              <a:srgbClr val="FFFFFF"/>
            </a:solidFill>
            <a:ln w="38100" cap="flat" cmpd="sng">
              <a:solidFill>
                <a:srgbClr val="85858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265"/>
            <p:cNvSpPr txBox="1"/>
            <p:nvPr/>
          </p:nvSpPr>
          <p:spPr>
            <a:xfrm>
              <a:off x="5721781" y="1986924"/>
              <a:ext cx="696900" cy="276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000" b="1">
                  <a:solidFill>
                    <a:srgbClr val="5E5E5E"/>
                  </a:solidFill>
                  <a:latin typeface="Roboto"/>
                  <a:ea typeface="Roboto"/>
                  <a:cs typeface="Roboto"/>
                  <a:sym typeface="Roboto"/>
                </a:rPr>
                <a:t>FY25</a:t>
              </a:r>
              <a:endParaRPr sz="1000" b="1">
                <a:solidFill>
                  <a:srgbClr val="5E5E5E"/>
                </a:solidFill>
                <a:latin typeface="Roboto"/>
                <a:ea typeface="Roboto"/>
                <a:cs typeface="Roboto"/>
                <a:sym typeface="Roboto"/>
              </a:endParaRPr>
            </a:p>
          </p:txBody>
        </p:sp>
        <p:sp>
          <p:nvSpPr>
            <p:cNvPr id="2188" name="Google Shape;2188;p265"/>
            <p:cNvSpPr/>
            <p:nvPr/>
          </p:nvSpPr>
          <p:spPr>
            <a:xfrm>
              <a:off x="5201245" y="1221570"/>
              <a:ext cx="1712700" cy="703500"/>
            </a:xfrm>
            <a:prstGeom prst="roundRect">
              <a:avLst>
                <a:gd name="adj" fmla="val 4485"/>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189" name="Google Shape;2189;p265"/>
            <p:cNvSpPr/>
            <p:nvPr/>
          </p:nvSpPr>
          <p:spPr>
            <a:xfrm rot="10800000">
              <a:off x="6012570" y="1920663"/>
              <a:ext cx="90000" cy="67500"/>
            </a:xfrm>
            <a:prstGeom prst="triangle">
              <a:avLst>
                <a:gd name="adj" fmla="val 5000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265"/>
            <p:cNvSpPr txBox="1"/>
            <p:nvPr/>
          </p:nvSpPr>
          <p:spPr>
            <a:xfrm>
              <a:off x="5245483" y="1258766"/>
              <a:ext cx="1668600" cy="6246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800" b="1">
                  <a:solidFill>
                    <a:srgbClr val="5E5E5E"/>
                  </a:solidFill>
                  <a:latin typeface="Roboto"/>
                  <a:ea typeface="Roboto"/>
                  <a:cs typeface="Roboto"/>
                  <a:sym typeface="Roboto"/>
                </a:rPr>
                <a:t>Task Order Activity Continues</a:t>
              </a:r>
              <a:endParaRPr sz="800" b="1">
                <a:solidFill>
                  <a:srgbClr val="5E5E5E"/>
                </a:solidFill>
                <a:latin typeface="Roboto"/>
                <a:ea typeface="Roboto"/>
                <a:cs typeface="Roboto"/>
                <a:sym typeface="Roboto"/>
              </a:endParaRPr>
            </a:p>
            <a:p>
              <a:pPr marL="0" lvl="0" indent="0" algn="ctr" rtl="0">
                <a:lnSpc>
                  <a:spcPct val="115000"/>
                </a:lnSpc>
                <a:spcBef>
                  <a:spcPts val="0"/>
                </a:spcBef>
                <a:spcAft>
                  <a:spcPts val="0"/>
                </a:spcAft>
                <a:buNone/>
              </a:pPr>
              <a:r>
                <a:rPr lang="en" sz="800" b="1">
                  <a:solidFill>
                    <a:srgbClr val="5E5E5E"/>
                  </a:solidFill>
                  <a:latin typeface="Roboto"/>
                  <a:ea typeface="Roboto"/>
                  <a:cs typeface="Roboto"/>
                  <a:sym typeface="Roboto"/>
                </a:rPr>
                <a:t>OASIS+ PMR #1</a:t>
              </a:r>
              <a:endParaRPr sz="800" b="1">
                <a:solidFill>
                  <a:srgbClr val="5E5E5E"/>
                </a:solidFill>
                <a:latin typeface="Roboto"/>
                <a:ea typeface="Roboto"/>
                <a:cs typeface="Roboto"/>
                <a:sym typeface="Roboto"/>
              </a:endParaRPr>
            </a:p>
            <a:p>
              <a:pPr marL="0" lvl="0" indent="0" algn="ctr" rtl="0">
                <a:lnSpc>
                  <a:spcPct val="115000"/>
                </a:lnSpc>
                <a:spcBef>
                  <a:spcPts val="0"/>
                </a:spcBef>
                <a:spcAft>
                  <a:spcPts val="0"/>
                </a:spcAft>
                <a:buNone/>
              </a:pPr>
              <a:r>
                <a:rPr lang="en" sz="800" b="1">
                  <a:solidFill>
                    <a:srgbClr val="5E5E5E"/>
                  </a:solidFill>
                  <a:latin typeface="Roboto"/>
                  <a:ea typeface="Roboto"/>
                  <a:cs typeface="Roboto"/>
                  <a:sym typeface="Roboto"/>
                </a:rPr>
                <a:t>OASIS+ Phase 1 “Open Continuous”</a:t>
              </a:r>
              <a:endParaRPr sz="800" b="1">
                <a:solidFill>
                  <a:srgbClr val="5E5E5E"/>
                </a:solidFill>
                <a:latin typeface="Roboto"/>
                <a:ea typeface="Roboto"/>
                <a:cs typeface="Roboto"/>
                <a:sym typeface="Roboto"/>
              </a:endParaRPr>
            </a:p>
            <a:p>
              <a:pPr marL="0" lvl="0" indent="0" algn="ctr" rtl="0">
                <a:lnSpc>
                  <a:spcPct val="115000"/>
                </a:lnSpc>
                <a:spcBef>
                  <a:spcPts val="0"/>
                </a:spcBef>
                <a:spcAft>
                  <a:spcPts val="0"/>
                </a:spcAft>
                <a:buNone/>
              </a:pPr>
              <a:r>
                <a:rPr lang="en" sz="800" b="1">
                  <a:solidFill>
                    <a:srgbClr val="5E5E5E"/>
                  </a:solidFill>
                  <a:latin typeface="Roboto"/>
                  <a:ea typeface="Roboto"/>
                  <a:cs typeface="Roboto"/>
                  <a:sym typeface="Roboto"/>
                </a:rPr>
                <a:t>OASIS+ Phase 2</a:t>
              </a:r>
              <a:endParaRPr sz="800" b="1">
                <a:solidFill>
                  <a:srgbClr val="5E5E5E"/>
                </a:solidFill>
                <a:latin typeface="Roboto"/>
                <a:ea typeface="Roboto"/>
                <a:cs typeface="Roboto"/>
                <a:sym typeface="Roboto"/>
              </a:endParaRPr>
            </a:p>
          </p:txBody>
        </p:sp>
      </p:grpSp>
      <p:graphicFrame>
        <p:nvGraphicFramePr>
          <p:cNvPr id="2191" name="Google Shape;2191;p265"/>
          <p:cNvGraphicFramePr/>
          <p:nvPr>
            <p:extLst>
              <p:ext uri="{D42A27DB-BD31-4B8C-83A1-F6EECF244321}">
                <p14:modId xmlns:p14="http://schemas.microsoft.com/office/powerpoint/2010/main" val="4277318787"/>
              </p:ext>
            </p:extLst>
          </p:nvPr>
        </p:nvGraphicFramePr>
        <p:xfrm>
          <a:off x="4345925" y="4027204"/>
          <a:ext cx="3441650" cy="810125"/>
        </p:xfrm>
        <a:graphic>
          <a:graphicData uri="http://schemas.openxmlformats.org/drawingml/2006/table">
            <a:tbl>
              <a:tblPr firstRow="1">
                <a:noFill/>
                <a:tableStyleId>{4913BF43-BE22-4883-944C-71383C6245FD}</a:tableStyleId>
              </a:tblPr>
              <a:tblGrid>
                <a:gridCol w="573675">
                  <a:extLst>
                    <a:ext uri="{9D8B030D-6E8A-4147-A177-3AD203B41FA5}">
                      <a16:colId xmlns:a16="http://schemas.microsoft.com/office/drawing/2014/main" val="20000"/>
                    </a:ext>
                  </a:extLst>
                </a:gridCol>
                <a:gridCol w="823225">
                  <a:extLst>
                    <a:ext uri="{9D8B030D-6E8A-4147-A177-3AD203B41FA5}">
                      <a16:colId xmlns:a16="http://schemas.microsoft.com/office/drawing/2014/main" val="20001"/>
                    </a:ext>
                  </a:extLst>
                </a:gridCol>
                <a:gridCol w="717800">
                  <a:extLst>
                    <a:ext uri="{9D8B030D-6E8A-4147-A177-3AD203B41FA5}">
                      <a16:colId xmlns:a16="http://schemas.microsoft.com/office/drawing/2014/main" val="20002"/>
                    </a:ext>
                  </a:extLst>
                </a:gridCol>
                <a:gridCol w="1326950">
                  <a:extLst>
                    <a:ext uri="{9D8B030D-6E8A-4147-A177-3AD203B41FA5}">
                      <a16:colId xmlns:a16="http://schemas.microsoft.com/office/drawing/2014/main" val="20003"/>
                    </a:ext>
                  </a:extLst>
                </a:gridCol>
              </a:tblGrid>
              <a:tr h="162025">
                <a:tc>
                  <a:txBody>
                    <a:bodyPr/>
                    <a:lstStyle/>
                    <a:p>
                      <a:pPr marL="0" lvl="0" indent="0" algn="ctr" rtl="0">
                        <a:lnSpc>
                          <a:spcPct val="115000"/>
                        </a:lnSpc>
                        <a:spcBef>
                          <a:spcPts val="0"/>
                        </a:spcBef>
                        <a:spcAft>
                          <a:spcPts val="0"/>
                        </a:spcAft>
                        <a:buNone/>
                      </a:pPr>
                      <a:endParaRPr sz="700" i="1">
                        <a:latin typeface="Roboto"/>
                        <a:ea typeface="Roboto"/>
                        <a:cs typeface="Roboto"/>
                        <a:sym typeface="Roboto"/>
                      </a:endParaRPr>
                    </a:p>
                  </a:txBody>
                  <a:tcPr marL="28575" marR="28575" marT="15425" marB="15425" anchor="ctr">
                    <a:lnL w="9525" cap="flat" cmpd="sng">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endParaRPr sz="700" i="1">
                        <a:latin typeface="Roboto"/>
                        <a:ea typeface="Roboto"/>
                        <a:cs typeface="Roboto"/>
                        <a:sym typeface="Roboto"/>
                      </a:endParaRPr>
                    </a:p>
                  </a:txBody>
                  <a:tcPr marL="28575" marR="28575" marT="15425" marB="15425" anchor="ctr">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endParaRPr sz="700" i="1">
                        <a:latin typeface="Roboto"/>
                        <a:ea typeface="Roboto"/>
                        <a:cs typeface="Roboto"/>
                        <a:sym typeface="Roboto"/>
                      </a:endParaRPr>
                    </a:p>
                  </a:txBody>
                  <a:tcPr marL="28575" marR="28575" marT="15425" marB="15425" anchor="ctr">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endParaRPr sz="700" i="1" dirty="0">
                        <a:latin typeface="Roboto"/>
                        <a:ea typeface="Roboto"/>
                        <a:cs typeface="Roboto"/>
                        <a:sym typeface="Roboto"/>
                      </a:endParaRPr>
                    </a:p>
                  </a:txBody>
                  <a:tcPr marL="28575" marR="28575" marT="15425" marB="15425" anchor="ctr">
                    <a:lnL w="9525" cap="flat" cmpd="sng" algn="ctr">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890130632"/>
                  </a:ext>
                </a:extLst>
              </a:tr>
              <a:tr h="162025">
                <a:tc>
                  <a:txBody>
                    <a:bodyPr/>
                    <a:lstStyle/>
                    <a:p>
                      <a:pPr marL="0" lvl="0" indent="0" algn="ctr" rtl="0">
                        <a:lnSpc>
                          <a:spcPct val="115000"/>
                        </a:lnSpc>
                        <a:spcBef>
                          <a:spcPts val="0"/>
                        </a:spcBef>
                        <a:spcAft>
                          <a:spcPts val="0"/>
                        </a:spcAft>
                        <a:buNone/>
                      </a:pPr>
                      <a:r>
                        <a:rPr lang="en" sz="700" i="1">
                          <a:latin typeface="Roboto"/>
                          <a:ea typeface="Roboto"/>
                          <a:cs typeface="Roboto"/>
                          <a:sym typeface="Roboto"/>
                        </a:rPr>
                        <a:t>Name</a:t>
                      </a:r>
                      <a:endParaRPr sz="700" i="1">
                        <a:latin typeface="Roboto"/>
                        <a:ea typeface="Roboto"/>
                        <a:cs typeface="Roboto"/>
                        <a:sym typeface="Roboto"/>
                      </a:endParaRPr>
                    </a:p>
                  </a:txBody>
                  <a:tcPr marL="28575" marR="28575" marT="15425" marB="154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700" i="1">
                          <a:latin typeface="Roboto"/>
                          <a:ea typeface="Roboto"/>
                          <a:cs typeface="Roboto"/>
                          <a:sym typeface="Roboto"/>
                        </a:rPr>
                        <a:t>Contract Holders*</a:t>
                      </a:r>
                      <a:endParaRPr sz="700" i="1">
                        <a:latin typeface="Roboto"/>
                        <a:ea typeface="Roboto"/>
                        <a:cs typeface="Roboto"/>
                        <a:sym typeface="Roboto"/>
                      </a:endParaRPr>
                    </a:p>
                  </a:txBody>
                  <a:tcPr marL="28575" marR="28575" marT="15425" marB="154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700" i="1">
                          <a:latin typeface="Roboto"/>
                          <a:ea typeface="Roboto"/>
                          <a:cs typeface="Roboto"/>
                          <a:sym typeface="Roboto"/>
                        </a:rPr>
                        <a:t>Expires</a:t>
                      </a:r>
                      <a:endParaRPr sz="700" i="1">
                        <a:latin typeface="Roboto"/>
                        <a:ea typeface="Roboto"/>
                        <a:cs typeface="Roboto"/>
                        <a:sym typeface="Roboto"/>
                      </a:endParaRPr>
                    </a:p>
                  </a:txBody>
                  <a:tcPr marL="28575" marR="28575" marT="15425" marB="154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700" i="1">
                          <a:latin typeface="Roboto"/>
                          <a:ea typeface="Roboto"/>
                          <a:cs typeface="Roboto"/>
                          <a:sym typeface="Roboto"/>
                        </a:rPr>
                        <a:t>Notes</a:t>
                      </a:r>
                      <a:endParaRPr sz="700" i="1">
                        <a:latin typeface="Roboto"/>
                        <a:ea typeface="Roboto"/>
                        <a:cs typeface="Roboto"/>
                        <a:sym typeface="Roboto"/>
                      </a:endParaRPr>
                    </a:p>
                  </a:txBody>
                  <a:tcPr marL="28575" marR="28575" marT="15425" marB="154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0"/>
                  </a:ext>
                </a:extLst>
              </a:tr>
              <a:tr h="162025">
                <a:tc>
                  <a:txBody>
                    <a:bodyPr/>
                    <a:lstStyle/>
                    <a:p>
                      <a:pPr marL="0" lvl="0" indent="0" algn="l" rtl="0">
                        <a:lnSpc>
                          <a:spcPct val="115000"/>
                        </a:lnSpc>
                        <a:spcBef>
                          <a:spcPts val="0"/>
                        </a:spcBef>
                        <a:spcAft>
                          <a:spcPts val="0"/>
                        </a:spcAft>
                        <a:buNone/>
                      </a:pPr>
                      <a:r>
                        <a:rPr lang="en" sz="800">
                          <a:latin typeface="Roboto"/>
                          <a:ea typeface="Roboto"/>
                          <a:cs typeface="Roboto"/>
                          <a:sym typeface="Roboto"/>
                        </a:rPr>
                        <a:t>OASIS SB</a:t>
                      </a:r>
                      <a:endParaRPr sz="800" i="1">
                        <a:latin typeface="Roboto"/>
                        <a:ea typeface="Roboto"/>
                        <a:cs typeface="Roboto"/>
                        <a:sym typeface="Roboto"/>
                      </a:endParaRPr>
                    </a:p>
                  </a:txBody>
                  <a:tcPr marL="28575" marR="28575" marT="15425" marB="154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Roboto"/>
                          <a:ea typeface="Roboto"/>
                          <a:cs typeface="Roboto"/>
                          <a:sym typeface="Roboto"/>
                        </a:rPr>
                        <a:t>488</a:t>
                      </a:r>
                      <a:endParaRPr sz="800">
                        <a:latin typeface="Roboto"/>
                        <a:ea typeface="Roboto"/>
                        <a:cs typeface="Roboto"/>
                        <a:sym typeface="Roboto"/>
                      </a:endParaRPr>
                    </a:p>
                  </a:txBody>
                  <a:tcPr marL="28575" marR="28575" marT="15425" marB="154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Roboto"/>
                          <a:ea typeface="Roboto"/>
                          <a:cs typeface="Roboto"/>
                          <a:sym typeface="Roboto"/>
                        </a:rPr>
                        <a:t>12/19/2024</a:t>
                      </a:r>
                      <a:endParaRPr sz="800">
                        <a:latin typeface="Roboto"/>
                        <a:ea typeface="Roboto"/>
                        <a:cs typeface="Roboto"/>
                        <a:sym typeface="Roboto"/>
                      </a:endParaRPr>
                    </a:p>
                  </a:txBody>
                  <a:tcPr marL="28575" marR="28575" marT="15425" marB="154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Roboto"/>
                          <a:ea typeface="Roboto"/>
                          <a:cs typeface="Roboto"/>
                          <a:sym typeface="Roboto"/>
                        </a:rPr>
                        <a:t>No extension available</a:t>
                      </a:r>
                      <a:endParaRPr sz="800">
                        <a:latin typeface="Roboto"/>
                        <a:ea typeface="Roboto"/>
                        <a:cs typeface="Roboto"/>
                        <a:sym typeface="Roboto"/>
                      </a:endParaRPr>
                    </a:p>
                  </a:txBody>
                  <a:tcPr marL="28575" marR="28575" marT="15425" marB="154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162025">
                <a:tc>
                  <a:txBody>
                    <a:bodyPr/>
                    <a:lstStyle/>
                    <a:p>
                      <a:pPr marL="0" lvl="0" indent="0" algn="l" rtl="0">
                        <a:lnSpc>
                          <a:spcPct val="115000"/>
                        </a:lnSpc>
                        <a:spcBef>
                          <a:spcPts val="0"/>
                        </a:spcBef>
                        <a:spcAft>
                          <a:spcPts val="0"/>
                        </a:spcAft>
                        <a:buNone/>
                      </a:pPr>
                      <a:r>
                        <a:rPr lang="en" sz="800">
                          <a:latin typeface="Roboto"/>
                          <a:ea typeface="Roboto"/>
                          <a:cs typeface="Roboto"/>
                          <a:sym typeface="Roboto"/>
                        </a:rPr>
                        <a:t>OASIS 8(a)</a:t>
                      </a:r>
                      <a:endParaRPr sz="800" i="1">
                        <a:latin typeface="Roboto"/>
                        <a:ea typeface="Roboto"/>
                        <a:cs typeface="Roboto"/>
                        <a:sym typeface="Roboto"/>
                      </a:endParaRPr>
                    </a:p>
                  </a:txBody>
                  <a:tcPr marL="28575" marR="28575" marT="15425" marB="154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Roboto"/>
                          <a:ea typeface="Roboto"/>
                          <a:cs typeface="Roboto"/>
                          <a:sym typeface="Roboto"/>
                        </a:rPr>
                        <a:t>115</a:t>
                      </a:r>
                      <a:endParaRPr sz="800">
                        <a:latin typeface="Roboto"/>
                        <a:ea typeface="Roboto"/>
                        <a:cs typeface="Roboto"/>
                        <a:sym typeface="Roboto"/>
                      </a:endParaRPr>
                    </a:p>
                  </a:txBody>
                  <a:tcPr marL="28575" marR="28575" marT="15425" marB="154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Roboto"/>
                          <a:ea typeface="Roboto"/>
                          <a:cs typeface="Roboto"/>
                          <a:sym typeface="Roboto"/>
                        </a:rPr>
                        <a:t>12/19/2024</a:t>
                      </a:r>
                      <a:endParaRPr sz="800">
                        <a:latin typeface="Roboto"/>
                        <a:ea typeface="Roboto"/>
                        <a:cs typeface="Roboto"/>
                        <a:sym typeface="Roboto"/>
                      </a:endParaRPr>
                    </a:p>
                  </a:txBody>
                  <a:tcPr marL="28575" marR="28575" marT="15425" marB="154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Roboto"/>
                          <a:ea typeface="Roboto"/>
                          <a:cs typeface="Roboto"/>
                          <a:sym typeface="Roboto"/>
                        </a:rPr>
                        <a:t>No extension available</a:t>
                      </a:r>
                      <a:endParaRPr sz="800">
                        <a:latin typeface="Roboto"/>
                        <a:ea typeface="Roboto"/>
                        <a:cs typeface="Roboto"/>
                        <a:sym typeface="Roboto"/>
                      </a:endParaRPr>
                    </a:p>
                  </a:txBody>
                  <a:tcPr marL="28575" marR="28575" marT="15425" marB="154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162025">
                <a:tc>
                  <a:txBody>
                    <a:bodyPr/>
                    <a:lstStyle/>
                    <a:p>
                      <a:pPr marL="0" lvl="0" indent="0" algn="l" rtl="0">
                        <a:lnSpc>
                          <a:spcPct val="115000"/>
                        </a:lnSpc>
                        <a:spcBef>
                          <a:spcPts val="0"/>
                        </a:spcBef>
                        <a:spcAft>
                          <a:spcPts val="0"/>
                        </a:spcAft>
                        <a:buNone/>
                      </a:pPr>
                      <a:r>
                        <a:rPr lang="en" sz="800">
                          <a:latin typeface="Roboto"/>
                          <a:ea typeface="Roboto"/>
                          <a:cs typeface="Roboto"/>
                          <a:sym typeface="Roboto"/>
                        </a:rPr>
                        <a:t>OASIS UR</a:t>
                      </a:r>
                      <a:endParaRPr sz="800" i="1">
                        <a:latin typeface="Roboto"/>
                        <a:ea typeface="Roboto"/>
                        <a:cs typeface="Roboto"/>
                        <a:sym typeface="Roboto"/>
                      </a:endParaRPr>
                    </a:p>
                  </a:txBody>
                  <a:tcPr marL="28575" marR="28575" marT="15425" marB="154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Roboto"/>
                          <a:ea typeface="Roboto"/>
                          <a:cs typeface="Roboto"/>
                          <a:sym typeface="Roboto"/>
                        </a:rPr>
                        <a:t>147</a:t>
                      </a:r>
                      <a:endParaRPr sz="800">
                        <a:latin typeface="Roboto"/>
                        <a:ea typeface="Roboto"/>
                        <a:cs typeface="Roboto"/>
                        <a:sym typeface="Roboto"/>
                      </a:endParaRPr>
                    </a:p>
                  </a:txBody>
                  <a:tcPr marL="28575" marR="28575" marT="15425" marB="154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800">
                          <a:latin typeface="Roboto"/>
                          <a:ea typeface="Roboto"/>
                          <a:cs typeface="Roboto"/>
                          <a:sym typeface="Roboto"/>
                        </a:rPr>
                        <a:t>3/01/2025</a:t>
                      </a:r>
                      <a:endParaRPr sz="800">
                        <a:latin typeface="Roboto"/>
                        <a:ea typeface="Roboto"/>
                        <a:cs typeface="Roboto"/>
                        <a:sym typeface="Roboto"/>
                      </a:endParaRPr>
                    </a:p>
                  </a:txBody>
                  <a:tcPr marL="28575" marR="28575" marT="15425" marB="154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dirty="0">
                          <a:latin typeface="Roboto"/>
                          <a:ea typeface="Roboto"/>
                          <a:cs typeface="Roboto"/>
                          <a:sym typeface="Roboto"/>
                        </a:rPr>
                        <a:t>No extension available</a:t>
                      </a:r>
                      <a:endParaRPr sz="800" dirty="0">
                        <a:latin typeface="Roboto"/>
                        <a:ea typeface="Roboto"/>
                        <a:cs typeface="Roboto"/>
                        <a:sym typeface="Roboto"/>
                      </a:endParaRPr>
                    </a:p>
                  </a:txBody>
                  <a:tcPr marL="28575" marR="28575" marT="15425" marB="154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192" name="Google Shape;2192;p265"/>
          <p:cNvSpPr txBox="1"/>
          <p:nvPr/>
        </p:nvSpPr>
        <p:spPr>
          <a:xfrm>
            <a:off x="4273950" y="4641200"/>
            <a:ext cx="21762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i="1">
                <a:latin typeface="Roboto"/>
                <a:ea typeface="Roboto"/>
                <a:cs typeface="Roboto"/>
                <a:sym typeface="Roboto"/>
              </a:rPr>
              <a:t>* Source: </a:t>
            </a:r>
            <a:r>
              <a:rPr lang="en" sz="800" i="1" u="sng">
                <a:solidFill>
                  <a:srgbClr val="0000FF"/>
                </a:solidFill>
                <a:latin typeface="Roboto"/>
                <a:ea typeface="Roboto"/>
                <a:cs typeface="Roboto"/>
                <a:sym typeface="Roboto"/>
                <a:hlinkClick r:id="rId3">
                  <a:extLst>
                    <a:ext uri="{A12FA001-AC4F-418D-AE19-62706E023703}">
                      <ahyp:hlinkClr xmlns:ahyp="http://schemas.microsoft.com/office/drawing/2018/hyperlinkcolor" val="tx"/>
                    </a:ext>
                  </a:extLst>
                </a:hlinkClick>
              </a:rPr>
              <a:t>OASIS landing page</a:t>
            </a:r>
            <a:r>
              <a:rPr lang="en" sz="800" i="1">
                <a:solidFill>
                  <a:srgbClr val="0000FF"/>
                </a:solidFill>
                <a:latin typeface="Roboto"/>
                <a:ea typeface="Roboto"/>
                <a:cs typeface="Roboto"/>
                <a:sym typeface="Roboto"/>
              </a:rPr>
              <a:t> </a:t>
            </a:r>
            <a:r>
              <a:rPr lang="en" sz="800" i="1">
                <a:latin typeface="Roboto"/>
                <a:ea typeface="Roboto"/>
                <a:cs typeface="Roboto"/>
                <a:sym typeface="Roboto"/>
              </a:rPr>
              <a:t>on GSA.gov</a:t>
            </a:r>
            <a:endParaRPr sz="800" i="1">
              <a:latin typeface="Roboto"/>
              <a:ea typeface="Roboto"/>
              <a:cs typeface="Roboto"/>
              <a:sym typeface="Roboto"/>
            </a:endParaRPr>
          </a:p>
        </p:txBody>
      </p:sp>
      <p:sp>
        <p:nvSpPr>
          <p:cNvPr id="2193" name="Google Shape;2193;p265"/>
          <p:cNvSpPr txBox="1"/>
          <p:nvPr/>
        </p:nvSpPr>
        <p:spPr>
          <a:xfrm>
            <a:off x="4350150" y="3739550"/>
            <a:ext cx="34416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800" b="1" i="1">
                <a:latin typeface="Roboto"/>
                <a:ea typeface="Roboto"/>
                <a:cs typeface="Roboto"/>
                <a:sym typeface="Roboto"/>
              </a:rPr>
              <a:t>Expiration Dates – OASIS Contracts</a:t>
            </a:r>
            <a:endParaRPr sz="800" b="1" i="1">
              <a:latin typeface="Roboto"/>
              <a:ea typeface="Roboto"/>
              <a:cs typeface="Roboto"/>
              <a:sym typeface="Roboto"/>
            </a:endParaRPr>
          </a:p>
        </p:txBody>
      </p:sp>
      <p:cxnSp>
        <p:nvCxnSpPr>
          <p:cNvPr id="2194" name="Google Shape;2194;p265">
            <a:extLst>
              <a:ext uri="{C183D7F6-B498-43B3-948B-1728B52AA6E4}">
                <adec:decorative xmlns:adec="http://schemas.microsoft.com/office/drawing/2017/decorative" val="1"/>
              </a:ext>
            </a:extLst>
          </p:cNvPr>
          <p:cNvCxnSpPr/>
          <p:nvPr/>
        </p:nvCxnSpPr>
        <p:spPr>
          <a:xfrm>
            <a:off x="4361000" y="4928050"/>
            <a:ext cx="3448200" cy="0"/>
          </a:xfrm>
          <a:prstGeom prst="straightConnector1">
            <a:avLst/>
          </a:prstGeom>
          <a:noFill/>
          <a:ln w="9525" cap="flat" cmpd="sng">
            <a:solidFill>
              <a:srgbClr val="1C4587"/>
            </a:solidFill>
            <a:prstDash val="solid"/>
            <a:round/>
            <a:headEnd type="none" w="med" len="med"/>
            <a:tailEnd type="none" w="med" len="med"/>
          </a:ln>
        </p:spPr>
      </p:cxnSp>
      <p:cxnSp>
        <p:nvCxnSpPr>
          <p:cNvPr id="2195" name="Google Shape;2195;p265">
            <a:extLst>
              <a:ext uri="{C183D7F6-B498-43B3-948B-1728B52AA6E4}">
                <adec:decorative xmlns:adec="http://schemas.microsoft.com/office/drawing/2017/decorative" val="1"/>
              </a:ext>
            </a:extLst>
          </p:cNvPr>
          <p:cNvCxnSpPr/>
          <p:nvPr/>
        </p:nvCxnSpPr>
        <p:spPr>
          <a:xfrm>
            <a:off x="4361000" y="3789050"/>
            <a:ext cx="3448200" cy="0"/>
          </a:xfrm>
          <a:prstGeom prst="straightConnector1">
            <a:avLst/>
          </a:prstGeom>
          <a:noFill/>
          <a:ln w="9525" cap="flat" cmpd="sng">
            <a:solidFill>
              <a:srgbClr val="1C4587"/>
            </a:solidFill>
            <a:prstDash val="solid"/>
            <a:round/>
            <a:headEnd type="none" w="med" len="med"/>
            <a:tailEnd type="none" w="med" len="med"/>
          </a:ln>
        </p:spPr>
      </p:cxnSp>
      <p:cxnSp>
        <p:nvCxnSpPr>
          <p:cNvPr id="2196" name="Google Shape;2196;p265">
            <a:extLst>
              <a:ext uri="{C183D7F6-B498-43B3-948B-1728B52AA6E4}">
                <adec:decorative xmlns:adec="http://schemas.microsoft.com/office/drawing/2017/decorative" val="1"/>
              </a:ext>
            </a:extLst>
          </p:cNvPr>
          <p:cNvCxnSpPr/>
          <p:nvPr/>
        </p:nvCxnSpPr>
        <p:spPr>
          <a:xfrm rot="10800000">
            <a:off x="6577100" y="2333550"/>
            <a:ext cx="10200" cy="1391100"/>
          </a:xfrm>
          <a:prstGeom prst="straightConnector1">
            <a:avLst/>
          </a:prstGeom>
          <a:noFill/>
          <a:ln w="19050" cap="flat" cmpd="sng">
            <a:solidFill>
              <a:srgbClr val="9E9E9E"/>
            </a:solidFill>
            <a:prstDash val="dash"/>
            <a:round/>
            <a:headEnd type="none" w="med" len="med"/>
            <a:tailEnd type="triangle" w="med" len="med"/>
          </a:ln>
        </p:spPr>
      </p:cxnSp>
      <p:sp>
        <p:nvSpPr>
          <p:cNvPr id="2197" name="Google Shape;2197;p265">
            <a:extLst>
              <a:ext uri="{C183D7F6-B498-43B3-948B-1728B52AA6E4}">
                <adec:decorative xmlns:adec="http://schemas.microsoft.com/office/drawing/2017/decorative" val="1"/>
              </a:ext>
            </a:extLst>
          </p:cNvPr>
          <p:cNvSpPr/>
          <p:nvPr/>
        </p:nvSpPr>
        <p:spPr>
          <a:xfrm rot="-1789476">
            <a:off x="6504698" y="2070800"/>
            <a:ext cx="160451" cy="160451"/>
          </a:xfrm>
          <a:prstGeom prst="ellipse">
            <a:avLst/>
          </a:prstGeom>
          <a:solidFill>
            <a:srgbClr val="FFFFFF"/>
          </a:solidFill>
          <a:ln w="38100" cap="flat" cmpd="sng">
            <a:solidFill>
              <a:srgbClr val="85858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265">
            <a:extLst>
              <a:ext uri="{C183D7F6-B498-43B3-948B-1728B52AA6E4}">
                <adec:decorative xmlns:adec="http://schemas.microsoft.com/office/drawing/2017/decorative" val="1"/>
              </a:ext>
            </a:extLst>
          </p:cNvPr>
          <p:cNvSpPr/>
          <p:nvPr/>
        </p:nvSpPr>
        <p:spPr>
          <a:xfrm>
            <a:off x="8094350" y="3956775"/>
            <a:ext cx="960900" cy="9423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99" name="Google Shape;2199;p265"/>
          <p:cNvSpPr txBox="1"/>
          <p:nvPr/>
        </p:nvSpPr>
        <p:spPr>
          <a:xfrm>
            <a:off x="5473675" y="1917150"/>
            <a:ext cx="594600" cy="19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a:solidFill>
                  <a:schemeClr val="dk2"/>
                </a:solidFill>
                <a:highlight>
                  <a:srgbClr val="FFFF00"/>
                </a:highlight>
              </a:rPr>
              <a:t>Today</a:t>
            </a:r>
            <a:endParaRPr sz="1000" b="1">
              <a:solidFill>
                <a:schemeClr val="dk2"/>
              </a:solidFill>
              <a:highlight>
                <a:srgbClr val="FFFF00"/>
              </a:highlight>
            </a:endParaRPr>
          </a:p>
        </p:txBody>
      </p:sp>
      <p:sp>
        <p:nvSpPr>
          <p:cNvPr id="2200" name="Google Shape;2200;p265">
            <a:extLst>
              <a:ext uri="{C183D7F6-B498-43B3-948B-1728B52AA6E4}">
                <adec:decorative xmlns:adec="http://schemas.microsoft.com/office/drawing/2017/decorative" val="1"/>
              </a:ext>
            </a:extLst>
          </p:cNvPr>
          <p:cNvSpPr/>
          <p:nvPr/>
        </p:nvSpPr>
        <p:spPr>
          <a:xfrm rot="-1789476">
            <a:off x="5742698" y="2147000"/>
            <a:ext cx="160451" cy="160451"/>
          </a:xfrm>
          <a:prstGeom prst="ellipse">
            <a:avLst/>
          </a:prstGeom>
          <a:solidFill>
            <a:srgbClr val="FFFFFF"/>
          </a:solidFill>
          <a:ln w="38100" cap="flat" cmpd="sng">
            <a:solidFill>
              <a:srgbClr val="0C5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265"/>
          <p:cNvSpPr txBox="1">
            <a:spLocks noGrp="1"/>
          </p:cNvSpPr>
          <p:nvPr>
            <p:ph type="sldNum" idx="12"/>
          </p:nvPr>
        </p:nvSpPr>
        <p:spPr>
          <a:xfrm>
            <a:off x="8348650" y="4898997"/>
            <a:ext cx="548700" cy="244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04"/>
        <p:cNvGrpSpPr/>
        <p:nvPr/>
      </p:nvGrpSpPr>
      <p:grpSpPr>
        <a:xfrm>
          <a:off x="0" y="0"/>
          <a:ext cx="0" cy="0"/>
          <a:chOff x="0" y="0"/>
          <a:chExt cx="0" cy="0"/>
        </a:xfrm>
      </p:grpSpPr>
      <p:sp>
        <p:nvSpPr>
          <p:cNvPr id="2205" name="Google Shape;2205;p266"/>
          <p:cNvSpPr txBox="1">
            <a:spLocks noGrp="1"/>
          </p:cNvSpPr>
          <p:nvPr>
            <p:ph type="title" idx="4294967295"/>
          </p:nvPr>
        </p:nvSpPr>
        <p:spPr>
          <a:xfrm>
            <a:off x="3101975" y="1169988"/>
            <a:ext cx="5776913" cy="2803525"/>
          </a:xfrm>
          <a:prstGeom prst="rect">
            <a:avLst/>
          </a:prstGeom>
          <a:noFill/>
          <a:ln>
            <a:noFill/>
            <a:prstDash/>
          </a:ln>
          <a:effectLst/>
        </p:spPr>
        <p:txBody>
          <a:bodyPr rot="0" spcFirstLastPara="1" vertOverflow="overflow" horzOverflow="overflow" vert="horz" wrap="square" lIns="0" tIns="0" rIns="91425" bIns="91425"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15000"/>
              </a:lnSpc>
              <a:spcBef>
                <a:spcPts val="0"/>
              </a:spcBef>
              <a:spcAft>
                <a:spcPts val="0"/>
              </a:spcAft>
              <a:buClr>
                <a:schemeClr val="dk2"/>
              </a:buClr>
              <a:buSzPts val="1800"/>
              <a:buFont typeface="Arial"/>
              <a:buNone/>
              <a:tabLst/>
              <a:defRPr/>
            </a:pPr>
            <a:r>
              <a:rPr kumimoji="0" lang="en-US" sz="2400" b="1" i="0" u="none" strike="noStrike" kern="0" cap="none" spc="0" normalizeH="0" baseline="0" noProof="0" dirty="0">
                <a:ln>
                  <a:noFill/>
                </a:ln>
                <a:solidFill>
                  <a:schemeClr val="dk2"/>
                </a:solidFill>
                <a:effectLst/>
                <a:uLnTx/>
                <a:uFillTx/>
                <a:latin typeface="Arial"/>
                <a:ea typeface="Arial"/>
                <a:cs typeface="Arial"/>
                <a:sym typeface="Arial"/>
              </a:rPr>
              <a:t>Bill </a:t>
            </a:r>
            <a:r>
              <a:rPr kumimoji="0" lang="en-US" sz="2400" b="1" i="0" u="none" strike="noStrike" kern="0" cap="none" spc="0" normalizeH="0" baseline="0" noProof="0" dirty="0" err="1">
                <a:ln>
                  <a:noFill/>
                </a:ln>
                <a:solidFill>
                  <a:schemeClr val="dk2"/>
                </a:solidFill>
                <a:effectLst/>
                <a:uLnTx/>
                <a:uFillTx/>
                <a:latin typeface="Arial"/>
                <a:ea typeface="Arial"/>
                <a:cs typeface="Arial"/>
                <a:sym typeface="Arial"/>
              </a:rPr>
              <a:t>Niess</a:t>
            </a:r>
            <a:endParaRPr kumimoji="0" lang="en-US" sz="2400" b="1" i="0" u="none" strike="noStrike" kern="0" cap="none" spc="0" normalizeH="0" baseline="0" noProof="0" dirty="0">
              <a:ln>
                <a:noFill/>
              </a:ln>
              <a:solidFill>
                <a:schemeClr val="dk2"/>
              </a:solidFill>
              <a:effectLst/>
              <a:uLnTx/>
              <a:uFillTx/>
              <a:latin typeface="Arial"/>
              <a:ea typeface="Arial"/>
              <a:cs typeface="Arial"/>
              <a:sym typeface="Arial"/>
            </a:endParaRPr>
          </a:p>
          <a:p>
            <a:pPr marL="0" marR="0" lvl="0" indent="0" algn="l" defTabSz="914400" rtl="0" eaLnBrk="1" fontAlgn="auto" latinLnBrk="0" hangingPunct="1">
              <a:lnSpc>
                <a:spcPct val="115000"/>
              </a:lnSpc>
              <a:spcBef>
                <a:spcPts val="0"/>
              </a:spcBef>
              <a:spcAft>
                <a:spcPts val="0"/>
              </a:spcAft>
              <a:buClr>
                <a:schemeClr val="dk2"/>
              </a:buClr>
              <a:buSzPts val="1800"/>
              <a:buFont typeface="Arial"/>
              <a:buNone/>
              <a:tabLst/>
              <a:defRPr/>
            </a:pPr>
            <a:r>
              <a:rPr kumimoji="0" lang="en-US" sz="1800" b="0" i="0" u="none" strike="noStrike" kern="0" cap="none" spc="0" normalizeH="0" baseline="0" noProof="0" dirty="0">
                <a:ln>
                  <a:noFill/>
                </a:ln>
                <a:solidFill>
                  <a:schemeClr val="dk2"/>
                </a:solidFill>
                <a:effectLst/>
                <a:uLnTx/>
                <a:uFillTx/>
                <a:latin typeface="Arial"/>
                <a:ea typeface="Arial"/>
                <a:cs typeface="Arial"/>
                <a:sym typeface="Arial"/>
              </a:rPr>
              <a:t>OASIS+ Program Manager</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kumimoji="0" lang="en-US" sz="1800" b="0" i="0" u="sng" strike="noStrike" kern="0" cap="none" spc="0" normalizeH="0" baseline="0" noProof="0" dirty="0">
                <a:ln>
                  <a:noFill/>
                </a:ln>
                <a:solidFill>
                  <a:srgbClr val="0579BD"/>
                </a:solidFill>
                <a:effectLst/>
                <a:uLnTx/>
                <a:uFillTx/>
                <a:latin typeface="Arial"/>
                <a:ea typeface="Arial"/>
                <a:cs typeface="Arial"/>
                <a:sym typeface="Arial"/>
                <a:hlinkClick r:id="rId3">
                  <a:extLst>
                    <a:ext uri="{A12FA001-AC4F-418D-AE19-62706E023703}">
                      <ahyp:hlinkClr xmlns:ahyp="http://schemas.microsoft.com/office/drawing/2018/hyperlinkcolor" val="tx"/>
                    </a:ext>
                  </a:extLst>
                </a:hlinkClick>
              </a:rPr>
              <a:t>OASISPlus@gsa.gov</a:t>
            </a:r>
            <a:r>
              <a:rPr kumimoji="0" lang="en-US" sz="1800" b="0" i="0" u="none" strike="noStrike" kern="0" cap="none" spc="0" normalizeH="0" baseline="0" noProof="0" dirty="0">
                <a:ln>
                  <a:noFill/>
                </a:ln>
                <a:solidFill>
                  <a:srgbClr val="0579BD"/>
                </a:solidFill>
                <a:effectLst/>
                <a:uLnTx/>
                <a:uFillTx/>
                <a:latin typeface="Arial"/>
                <a:ea typeface="Arial"/>
                <a:cs typeface="Arial"/>
                <a:sym typeface="Arial"/>
              </a:rPr>
              <a:t> </a:t>
            </a:r>
            <a:endParaRPr kumimoji="0" lang="en-US" sz="1800" b="0" i="0" u="none" strike="noStrike" kern="0" cap="none" spc="0" normalizeH="0" baseline="0" noProof="0" dirty="0">
              <a:ln>
                <a:noFill/>
              </a:ln>
              <a:solidFill>
                <a:schemeClr val="dk2"/>
              </a:solidFill>
              <a:effectLst/>
              <a:uLnTx/>
              <a:uFillTx/>
              <a:latin typeface="Arial"/>
              <a:ea typeface="Arial"/>
              <a:cs typeface="Arial"/>
              <a:sym typeface="Arial"/>
            </a:endParaRPr>
          </a:p>
          <a:p>
            <a:pPr marL="0" marR="0" lvl="0" indent="0" algn="l" defTabSz="914400" rtl="0" eaLnBrk="1" fontAlgn="auto" latinLnBrk="0" hangingPunct="1">
              <a:lnSpc>
                <a:spcPct val="115000"/>
              </a:lnSpc>
              <a:spcBef>
                <a:spcPts val="0"/>
              </a:spcBef>
              <a:spcAft>
                <a:spcPts val="0"/>
              </a:spcAft>
              <a:buClr>
                <a:schemeClr val="dk2"/>
              </a:buClr>
              <a:buSzPts val="1800"/>
              <a:buFont typeface="Arial"/>
              <a:buNone/>
              <a:tabLst/>
              <a:defRPr/>
            </a:pPr>
            <a:r>
              <a:rPr kumimoji="0" lang="en-US" sz="1800" b="0" i="0" u="sng" strike="noStrike" kern="0" cap="none" spc="0" normalizeH="0" baseline="0" noProof="0" dirty="0">
                <a:ln>
                  <a:noFill/>
                </a:ln>
                <a:solidFill>
                  <a:srgbClr val="0579BD"/>
                </a:solidFill>
                <a:effectLst/>
                <a:uLnTx/>
                <a:uFillTx/>
                <a:latin typeface="Arial"/>
                <a:ea typeface="Arial"/>
                <a:cs typeface="Arial"/>
                <a:sym typeface="Arial"/>
                <a:hlinkClick r:id="rId4">
                  <a:extLst>
                    <a:ext uri="{A12FA001-AC4F-418D-AE19-62706E023703}">
                      <ahyp:hlinkClr xmlns:ahyp="http://schemas.microsoft.com/office/drawing/2018/hyperlinkcolor" val="tx"/>
                    </a:ext>
                  </a:extLst>
                </a:hlinkClick>
              </a:rPr>
              <a:t>william.niess@gsa.gov</a:t>
            </a:r>
            <a:endParaRPr kumimoji="0" lang="en-US" sz="1800" b="0" i="0" u="none" strike="noStrike" kern="0" cap="none" spc="0" normalizeH="0" baseline="0" noProof="0" dirty="0">
              <a:ln>
                <a:noFill/>
              </a:ln>
              <a:solidFill>
                <a:schemeClr val="dk2"/>
              </a:solidFill>
              <a:effectLst/>
              <a:uLnTx/>
              <a:uFillTx/>
              <a:latin typeface="Arial"/>
              <a:ea typeface="Arial"/>
              <a:cs typeface="Arial"/>
              <a:sym typeface="Arial"/>
            </a:endParaRPr>
          </a:p>
        </p:txBody>
      </p:sp>
      <p:sp>
        <p:nvSpPr>
          <p:cNvPr id="2206" name="Google Shape;2206;p266"/>
          <p:cNvSpPr txBox="1">
            <a:spLocks noGrp="1"/>
          </p:cNvSpPr>
          <p:nvPr>
            <p:ph type="body" idx="2"/>
          </p:nvPr>
        </p:nvSpPr>
        <p:spPr>
          <a:xfrm>
            <a:off x="137150" y="2768500"/>
            <a:ext cx="2397900" cy="18948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b="1"/>
              <a:t>For more information, visit:</a:t>
            </a:r>
            <a:r>
              <a:rPr lang="en"/>
              <a:t> gsa.gov/FAST</a:t>
            </a:r>
            <a:endParaRPr/>
          </a:p>
        </p:txBody>
      </p:sp>
      <p:sp>
        <p:nvSpPr>
          <p:cNvPr id="2207" name="Google Shape;2207;p26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11"/>
        <p:cNvGrpSpPr/>
        <p:nvPr/>
      </p:nvGrpSpPr>
      <p:grpSpPr>
        <a:xfrm>
          <a:off x="0" y="0"/>
          <a:ext cx="0" cy="0"/>
          <a:chOff x="0" y="0"/>
          <a:chExt cx="0" cy="0"/>
        </a:xfrm>
      </p:grpSpPr>
      <p:sp>
        <p:nvSpPr>
          <p:cNvPr id="2212" name="Google Shape;2212;p267"/>
          <p:cNvSpPr txBox="1">
            <a:spLocks noGrp="1"/>
          </p:cNvSpPr>
          <p:nvPr>
            <p:ph type="ctrTitle"/>
          </p:nvPr>
        </p:nvSpPr>
        <p:spPr>
          <a:xfrm>
            <a:off x="4982068" y="1447413"/>
            <a:ext cx="4161900" cy="744300"/>
          </a:xfrm>
          <a:prstGeom prst="rect">
            <a:avLst/>
          </a:prstGeom>
          <a:noFill/>
          <a:ln>
            <a:noFill/>
          </a:ln>
        </p:spPr>
        <p:txBody>
          <a:bodyPr spcFirstLastPara="1" wrap="square" lIns="68575" tIns="34275" rIns="68575" bIns="0" anchor="b" anchorCtr="0">
            <a:normAutofit fontScale="90000"/>
          </a:bodyPr>
          <a:lstStyle/>
          <a:p>
            <a:pPr marL="0" lvl="0" indent="0" algn="r" rtl="0">
              <a:lnSpc>
                <a:spcPct val="90000"/>
              </a:lnSpc>
              <a:spcBef>
                <a:spcPts val="0"/>
              </a:spcBef>
              <a:spcAft>
                <a:spcPts val="0"/>
              </a:spcAft>
              <a:buClr>
                <a:srgbClr val="953735"/>
              </a:buClr>
              <a:buSzPct val="100000"/>
              <a:buFont typeface="Trebuchet MS"/>
              <a:buNone/>
            </a:pPr>
            <a:r>
              <a:rPr lang="en"/>
              <a:t>Civilian Services Acquisition Workshops</a:t>
            </a:r>
            <a:endParaRPr/>
          </a:p>
        </p:txBody>
      </p:sp>
      <p:sp>
        <p:nvSpPr>
          <p:cNvPr id="2213" name="Google Shape;2213;p267"/>
          <p:cNvSpPr txBox="1">
            <a:spLocks noGrp="1"/>
          </p:cNvSpPr>
          <p:nvPr>
            <p:ph type="subTitle" idx="1"/>
          </p:nvPr>
        </p:nvSpPr>
        <p:spPr>
          <a:xfrm>
            <a:off x="4982075" y="2225650"/>
            <a:ext cx="4104900" cy="1647600"/>
          </a:xfrm>
          <a:prstGeom prst="rect">
            <a:avLst/>
          </a:prstGeom>
          <a:noFill/>
          <a:ln>
            <a:noFill/>
          </a:ln>
        </p:spPr>
        <p:txBody>
          <a:bodyPr spcFirstLastPara="1" wrap="square" lIns="68575" tIns="34275" rIns="68575" bIns="34275" anchor="t" anchorCtr="0">
            <a:noAutofit/>
          </a:bodyPr>
          <a:lstStyle/>
          <a:p>
            <a:pPr marL="0" lvl="0" indent="0" algn="r" rtl="0">
              <a:lnSpc>
                <a:spcPct val="90000"/>
              </a:lnSpc>
              <a:spcBef>
                <a:spcPts val="0"/>
              </a:spcBef>
              <a:spcAft>
                <a:spcPts val="0"/>
              </a:spcAft>
              <a:buSzPts val="1500"/>
              <a:buNone/>
            </a:pPr>
            <a:endParaRPr sz="1500">
              <a:latin typeface="Calibri"/>
              <a:ea typeface="Calibri"/>
              <a:cs typeface="Calibri"/>
              <a:sym typeface="Calibri"/>
            </a:endParaRPr>
          </a:p>
          <a:p>
            <a:pPr marL="0" lvl="0" indent="0" algn="r" rtl="0">
              <a:lnSpc>
                <a:spcPct val="90000"/>
              </a:lnSpc>
              <a:spcBef>
                <a:spcPts val="0"/>
              </a:spcBef>
              <a:spcAft>
                <a:spcPts val="0"/>
              </a:spcAft>
              <a:buSzPts val="1500"/>
              <a:buNone/>
            </a:pPr>
            <a:endParaRPr sz="1500">
              <a:latin typeface="Calibri"/>
              <a:ea typeface="Calibri"/>
              <a:cs typeface="Calibri"/>
              <a:sym typeface="Calibri"/>
            </a:endParaRPr>
          </a:p>
          <a:p>
            <a:pPr marL="0" lvl="0" indent="0" algn="r" rtl="0">
              <a:lnSpc>
                <a:spcPct val="90000"/>
              </a:lnSpc>
              <a:spcBef>
                <a:spcPts val="0"/>
              </a:spcBef>
              <a:spcAft>
                <a:spcPts val="0"/>
              </a:spcAft>
              <a:buSzPts val="1500"/>
              <a:buNone/>
            </a:pPr>
            <a:r>
              <a:rPr lang="en" sz="1500">
                <a:latin typeface="Calibri"/>
                <a:ea typeface="Calibri"/>
                <a:cs typeface="Calibri"/>
                <a:sym typeface="Calibri"/>
              </a:rPr>
              <a:t>Eugene Hwang </a:t>
            </a:r>
            <a:endParaRPr/>
          </a:p>
          <a:p>
            <a:pPr marL="0" lvl="0" indent="0" algn="r" rtl="0">
              <a:lnSpc>
                <a:spcPct val="90000"/>
              </a:lnSpc>
              <a:spcBef>
                <a:spcPts val="0"/>
              </a:spcBef>
              <a:spcAft>
                <a:spcPts val="0"/>
              </a:spcAft>
              <a:buSzPts val="1500"/>
              <a:buNone/>
            </a:pPr>
            <a:r>
              <a:rPr lang="en" sz="1500" b="1" i="1">
                <a:latin typeface="Calibri"/>
                <a:ea typeface="Calibri"/>
                <a:cs typeface="Calibri"/>
                <a:sym typeface="Calibri"/>
              </a:rPr>
              <a:t>CSAW Facilitator </a:t>
            </a:r>
            <a:endParaRPr sz="1500" b="1" i="1">
              <a:latin typeface="Calibri"/>
              <a:ea typeface="Calibri"/>
              <a:cs typeface="Calibri"/>
              <a:sym typeface="Calibri"/>
            </a:endParaRPr>
          </a:p>
          <a:p>
            <a:pPr marL="0" lvl="0" indent="0" algn="r" rtl="0">
              <a:lnSpc>
                <a:spcPct val="90000"/>
              </a:lnSpc>
              <a:spcBef>
                <a:spcPts val="0"/>
              </a:spcBef>
              <a:spcAft>
                <a:spcPts val="0"/>
              </a:spcAft>
              <a:buSzPts val="1500"/>
              <a:buNone/>
            </a:pPr>
            <a:r>
              <a:rPr lang="en" sz="1500" b="1" i="1">
                <a:latin typeface="Calibri"/>
                <a:ea typeface="Calibri"/>
                <a:cs typeface="Calibri"/>
                <a:sym typeface="Calibri"/>
              </a:rPr>
              <a:t>Acquisition Project Management Specialist</a:t>
            </a:r>
            <a:endParaRPr sz="1500" b="1" i="1">
              <a:latin typeface="Calibri"/>
              <a:ea typeface="Calibri"/>
              <a:cs typeface="Calibri"/>
              <a:sym typeface="Calibri"/>
            </a:endParaRPr>
          </a:p>
          <a:p>
            <a:pPr marL="0" lvl="0" indent="0" algn="r" rtl="0">
              <a:lnSpc>
                <a:spcPct val="90000"/>
              </a:lnSpc>
              <a:spcBef>
                <a:spcPts val="0"/>
              </a:spcBef>
              <a:spcAft>
                <a:spcPts val="0"/>
              </a:spcAft>
              <a:buSzPts val="1500"/>
              <a:buNone/>
            </a:pPr>
            <a:endParaRPr sz="1500" b="1" i="1">
              <a:latin typeface="Calibri"/>
              <a:ea typeface="Calibri"/>
              <a:cs typeface="Calibri"/>
              <a:sym typeface="Calibri"/>
            </a:endParaRPr>
          </a:p>
          <a:p>
            <a:pPr marL="0" lvl="0" indent="0" algn="r" rtl="0">
              <a:lnSpc>
                <a:spcPct val="90000"/>
              </a:lnSpc>
              <a:spcBef>
                <a:spcPts val="0"/>
              </a:spcBef>
              <a:spcAft>
                <a:spcPts val="0"/>
              </a:spcAft>
              <a:buSzPts val="1500"/>
              <a:buNone/>
            </a:pPr>
            <a:endParaRPr sz="1500" b="1" i="1">
              <a:latin typeface="Calibri"/>
              <a:ea typeface="Calibri"/>
              <a:cs typeface="Calibri"/>
              <a:sym typeface="Calibri"/>
            </a:endParaRPr>
          </a:p>
        </p:txBody>
      </p:sp>
      <p:pic>
        <p:nvPicPr>
          <p:cNvPr id="2214" name="Google Shape;2214;p267" descr="CSAW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387410" y="2292179"/>
            <a:ext cx="966213" cy="409961"/>
          </a:xfrm>
          <a:prstGeom prst="rect">
            <a:avLst/>
          </a:prstGeom>
          <a:noFill/>
          <a:ln>
            <a:noFill/>
          </a:ln>
        </p:spPr>
      </p:pic>
      <p:pic>
        <p:nvPicPr>
          <p:cNvPr id="2215" name="Google Shape;2215;p267" descr="Eugene Hwang"/>
          <p:cNvPicPr preferRelativeResize="0">
            <a:picLocks noGrp="1"/>
          </p:cNvPicPr>
          <p:nvPr>
            <p:ph type="pic" idx="2"/>
          </p:nvPr>
        </p:nvPicPr>
        <p:blipFill rotWithShape="1">
          <a:blip r:embed="rId4" cstate="email">
            <a:alphaModFix/>
            <a:extLst>
              <a:ext uri="{28A0092B-C50C-407E-A947-70E740481C1C}">
                <a14:useLocalDpi xmlns:a14="http://schemas.microsoft.com/office/drawing/2010/main"/>
              </a:ext>
            </a:extLst>
          </a:blip>
          <a:srcRect/>
          <a:stretch/>
        </p:blipFill>
        <p:spPr>
          <a:xfrm>
            <a:off x="7622550" y="3321900"/>
            <a:ext cx="1351200" cy="1773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07"/>
        <p:cNvGrpSpPr/>
        <p:nvPr/>
      </p:nvGrpSpPr>
      <p:grpSpPr>
        <a:xfrm>
          <a:off x="0" y="0"/>
          <a:ext cx="0" cy="0"/>
          <a:chOff x="0" y="0"/>
          <a:chExt cx="0" cy="0"/>
        </a:xfrm>
      </p:grpSpPr>
      <p:sp>
        <p:nvSpPr>
          <p:cNvPr id="1908" name="Google Shape;1908;p241"/>
          <p:cNvSpPr txBox="1">
            <a:spLocks noGrp="1"/>
          </p:cNvSpPr>
          <p:nvPr>
            <p:ph type="title"/>
          </p:nvPr>
        </p:nvSpPr>
        <p:spPr>
          <a:xfrm>
            <a:off x="144075" y="2150850"/>
            <a:ext cx="64245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Poll</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20"/>
        <p:cNvGrpSpPr/>
        <p:nvPr/>
      </p:nvGrpSpPr>
      <p:grpSpPr>
        <a:xfrm>
          <a:off x="0" y="0"/>
          <a:ext cx="0" cy="0"/>
          <a:chOff x="0" y="0"/>
          <a:chExt cx="0" cy="0"/>
        </a:xfrm>
      </p:grpSpPr>
      <p:sp>
        <p:nvSpPr>
          <p:cNvPr id="2221" name="Google Shape;2221;p268"/>
          <p:cNvSpPr txBox="1">
            <a:spLocks noGrp="1"/>
          </p:cNvSpPr>
          <p:nvPr>
            <p:ph type="title"/>
          </p:nvPr>
        </p:nvSpPr>
        <p:spPr>
          <a:xfrm>
            <a:off x="4712882" y="1662015"/>
            <a:ext cx="3683700" cy="1342500"/>
          </a:xfrm>
          <a:prstGeom prst="rect">
            <a:avLst/>
          </a:prstGeom>
        </p:spPr>
        <p:txBody>
          <a:bodyPr spcFirstLastPara="1" wrap="square" lIns="68575" tIns="34275" rIns="68575" bIns="0" anchor="ctr" anchorCtr="0">
            <a:noAutofit/>
          </a:bodyPr>
          <a:lstStyle/>
          <a:p>
            <a:pPr marL="0" lvl="0" indent="0" algn="l" rtl="0">
              <a:spcBef>
                <a:spcPts val="0"/>
              </a:spcBef>
              <a:spcAft>
                <a:spcPts val="0"/>
              </a:spcAft>
              <a:buNone/>
            </a:pPr>
            <a:r>
              <a:rPr lang="en"/>
              <a:t>What is a CSAW?</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26"/>
        <p:cNvGrpSpPr/>
        <p:nvPr/>
      </p:nvGrpSpPr>
      <p:grpSpPr>
        <a:xfrm>
          <a:off x="0" y="0"/>
          <a:ext cx="0" cy="0"/>
          <a:chOff x="0" y="0"/>
          <a:chExt cx="0" cy="0"/>
        </a:xfrm>
      </p:grpSpPr>
      <p:sp>
        <p:nvSpPr>
          <p:cNvPr id="2227" name="Google Shape;2227;p269"/>
          <p:cNvSpPr txBox="1">
            <a:spLocks noGrp="1"/>
          </p:cNvSpPr>
          <p:nvPr>
            <p:ph type="title" idx="4294967295"/>
          </p:nvPr>
        </p:nvSpPr>
        <p:spPr>
          <a:xfrm>
            <a:off x="76200" y="589871"/>
            <a:ext cx="5972700" cy="4308900"/>
          </a:xfrm>
          <a:prstGeom prst="rect">
            <a:avLst/>
          </a:prstGeom>
          <a:noFill/>
          <a:ln>
            <a:noFill/>
            <a:prstDash/>
          </a:ln>
          <a:effectLst/>
        </p:spPr>
        <p:txBody>
          <a:bodyPr rot="0" spcFirstLastPara="1" vertOverflow="overflow" horzOverflow="overflow" vert="horz" wrap="square" lIns="91350" tIns="91350" rIns="91350" bIns="9135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0"/>
              </a:spcAft>
              <a:buClr>
                <a:srgbClr val="000000"/>
              </a:buClr>
              <a:buSzPts val="2800"/>
              <a:buFont typeface="Arial"/>
              <a:buNone/>
              <a:tabLst/>
              <a:defRPr/>
            </a:pPr>
            <a:r>
              <a:rPr kumimoji="0" lang="en-US" sz="2800" b="1" i="1" u="none" strike="noStrike" kern="0" cap="none" spc="0" normalizeH="0" baseline="0" noProof="0" dirty="0">
                <a:ln>
                  <a:noFill/>
                </a:ln>
                <a:solidFill>
                  <a:srgbClr val="003366"/>
                </a:solidFill>
                <a:effectLst/>
                <a:uLnTx/>
                <a:uFillTx/>
                <a:latin typeface="Calibri"/>
                <a:ea typeface="Calibri"/>
                <a:cs typeface="Calibri"/>
                <a:sym typeface="Calibri"/>
              </a:rPr>
              <a:t>Civilian Services Acquisition Workshop (SAW):</a:t>
            </a:r>
          </a:p>
          <a:p>
            <a:pPr marL="0" marR="0" lvl="0" indent="0" algn="l" defTabSz="914400" rtl="0" eaLnBrk="1" fontAlgn="auto" latinLnBrk="0" hangingPunct="1">
              <a:lnSpc>
                <a:spcPct val="115000"/>
              </a:lnSpc>
              <a:spcBef>
                <a:spcPts val="900"/>
              </a:spcBef>
              <a:spcAft>
                <a:spcPts val="0"/>
              </a:spcAft>
              <a:buClr>
                <a:srgbClr val="000000"/>
              </a:buClr>
              <a:buSzPts val="2400"/>
              <a:buFont typeface="Arial"/>
              <a:buNone/>
              <a:tabLst/>
              <a:defRPr/>
            </a:pPr>
            <a:r>
              <a:rPr kumimoji="0" lang="en-US" sz="2400" b="0" i="0" u="none" strike="noStrike" kern="0" cap="none" spc="0" normalizeH="0" baseline="0" noProof="0" dirty="0">
                <a:ln>
                  <a:noFill/>
                </a:ln>
                <a:solidFill>
                  <a:srgbClr val="003366"/>
                </a:solidFill>
                <a:effectLst/>
                <a:uLnTx/>
                <a:uFillTx/>
                <a:latin typeface="Calibri"/>
                <a:ea typeface="Calibri"/>
                <a:cs typeface="Calibri"/>
                <a:sym typeface="Calibri"/>
              </a:rPr>
              <a:t>A facilitated workshop built around a specific acquisition and its multi-functional integrated project team (IPT). The workshop walks the complete team through the performance-based acquisition (PBA) process from beginning to end.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31"/>
        <p:cNvGrpSpPr/>
        <p:nvPr/>
      </p:nvGrpSpPr>
      <p:grpSpPr>
        <a:xfrm>
          <a:off x="0" y="0"/>
          <a:ext cx="0" cy="0"/>
          <a:chOff x="0" y="0"/>
          <a:chExt cx="0" cy="0"/>
        </a:xfrm>
      </p:grpSpPr>
      <p:sp>
        <p:nvSpPr>
          <p:cNvPr id="2233" name="Google Shape;2233;p270"/>
          <p:cNvSpPr txBox="1">
            <a:spLocks noGrp="1"/>
          </p:cNvSpPr>
          <p:nvPr>
            <p:ph type="title"/>
          </p:nvPr>
        </p:nvSpPr>
        <p:spPr>
          <a:xfrm>
            <a:off x="398533" y="858277"/>
            <a:ext cx="5506800" cy="911700"/>
          </a:xfrm>
          <a:prstGeom prst="rect">
            <a:avLst/>
          </a:prstGeom>
          <a:noFill/>
          <a:ln>
            <a:noFill/>
          </a:ln>
        </p:spPr>
        <p:txBody>
          <a:bodyPr spcFirstLastPara="1" wrap="square" lIns="68575" tIns="34275" rIns="68575" bIns="0" anchor="b" anchorCtr="0">
            <a:noAutofit/>
          </a:bodyPr>
          <a:lstStyle/>
          <a:p>
            <a:pPr marL="0" lvl="0" indent="0" algn="l" rtl="0">
              <a:lnSpc>
                <a:spcPct val="90000"/>
              </a:lnSpc>
              <a:spcBef>
                <a:spcPts val="0"/>
              </a:spcBef>
              <a:spcAft>
                <a:spcPts val="0"/>
              </a:spcAft>
              <a:buClr>
                <a:srgbClr val="17375E"/>
              </a:buClr>
              <a:buSzPts val="3000"/>
              <a:buFont typeface="Trebuchet MS"/>
              <a:buNone/>
            </a:pPr>
            <a:r>
              <a:rPr lang="en" i="1"/>
              <a:t>Workshop Purpose:</a:t>
            </a:r>
            <a:endParaRPr i="1"/>
          </a:p>
        </p:txBody>
      </p:sp>
      <p:sp>
        <p:nvSpPr>
          <p:cNvPr id="2232" name="Google Shape;2232;p270"/>
          <p:cNvSpPr txBox="1">
            <a:spLocks noGrp="1"/>
          </p:cNvSpPr>
          <p:nvPr>
            <p:ph type="body" idx="2"/>
          </p:nvPr>
        </p:nvSpPr>
        <p:spPr>
          <a:xfrm>
            <a:off x="398534" y="1957775"/>
            <a:ext cx="5506800" cy="18933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SzPts val="2400"/>
              <a:buNone/>
            </a:pPr>
            <a:r>
              <a:rPr lang="en" sz="2400">
                <a:solidFill>
                  <a:srgbClr val="003366"/>
                </a:solidFill>
                <a:latin typeface="Calibri"/>
                <a:ea typeface="Calibri"/>
                <a:cs typeface="Calibri"/>
                <a:sym typeface="Calibri"/>
              </a:rPr>
              <a:t>Develop the mission, measurable objectives, requirements, performance standards, and performance-based strategies for the </a:t>
            </a:r>
            <a:r>
              <a:rPr lang="en" sz="2400" i="1">
                <a:solidFill>
                  <a:srgbClr val="003366"/>
                </a:solidFill>
                <a:latin typeface="Calibri"/>
                <a:ea typeface="Calibri"/>
                <a:cs typeface="Calibri"/>
                <a:sym typeface="Calibri"/>
              </a:rPr>
              <a:t>agency requirement</a:t>
            </a:r>
            <a:r>
              <a:rPr lang="en" sz="2400">
                <a:solidFill>
                  <a:srgbClr val="003366"/>
                </a:solidFill>
                <a:latin typeface="Calibri"/>
                <a:ea typeface="Calibri"/>
                <a:cs typeface="Calibri"/>
                <a:sym typeface="Calibri"/>
              </a:rPr>
              <a:t> and a roadmap to complete it.</a:t>
            </a:r>
            <a:endParaRPr/>
          </a:p>
          <a:p>
            <a:pPr marL="0" lvl="0" indent="0" algn="l" rtl="0">
              <a:lnSpc>
                <a:spcPct val="90000"/>
              </a:lnSpc>
              <a:spcBef>
                <a:spcPts val="800"/>
              </a:spcBef>
              <a:spcAft>
                <a:spcPts val="0"/>
              </a:spcAft>
              <a:buSzPts val="1800"/>
              <a:buNone/>
            </a:pPr>
            <a:endParaRPr sz="1800"/>
          </a:p>
        </p:txBody>
      </p:sp>
      <p:sp>
        <p:nvSpPr>
          <p:cNvPr id="2234" name="Google Shape;2234;p270"/>
          <p:cNvSpPr txBox="1">
            <a:spLocks noGrp="1"/>
          </p:cNvSpPr>
          <p:nvPr>
            <p:ph type="sldNum" idx="12"/>
          </p:nvPr>
        </p:nvSpPr>
        <p:spPr>
          <a:xfrm>
            <a:off x="8360228" y="4767263"/>
            <a:ext cx="5550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238"/>
        <p:cNvGrpSpPr/>
        <p:nvPr/>
      </p:nvGrpSpPr>
      <p:grpSpPr>
        <a:xfrm>
          <a:off x="0" y="0"/>
          <a:ext cx="0" cy="0"/>
          <a:chOff x="0" y="0"/>
          <a:chExt cx="0" cy="0"/>
        </a:xfrm>
      </p:grpSpPr>
      <p:sp>
        <p:nvSpPr>
          <p:cNvPr id="2240" name="Google Shape;2240;p271"/>
          <p:cNvSpPr txBox="1">
            <a:spLocks noGrp="1"/>
          </p:cNvSpPr>
          <p:nvPr>
            <p:ph type="title"/>
          </p:nvPr>
        </p:nvSpPr>
        <p:spPr>
          <a:xfrm>
            <a:off x="398533" y="617965"/>
            <a:ext cx="5506800" cy="911700"/>
          </a:xfrm>
          <a:prstGeom prst="rect">
            <a:avLst/>
          </a:prstGeom>
          <a:noFill/>
          <a:ln>
            <a:noFill/>
          </a:ln>
        </p:spPr>
        <p:txBody>
          <a:bodyPr spcFirstLastPara="1" wrap="square" lIns="68575" tIns="34275" rIns="68575" bIns="0" anchor="b" anchorCtr="0">
            <a:noAutofit/>
          </a:bodyPr>
          <a:lstStyle/>
          <a:p>
            <a:pPr marL="0" lvl="0" indent="0" algn="l" rtl="0">
              <a:lnSpc>
                <a:spcPct val="90000"/>
              </a:lnSpc>
              <a:spcBef>
                <a:spcPts val="0"/>
              </a:spcBef>
              <a:spcAft>
                <a:spcPts val="0"/>
              </a:spcAft>
              <a:buClr>
                <a:srgbClr val="17375E"/>
              </a:buClr>
              <a:buSzPts val="3000"/>
              <a:buFont typeface="Trebuchet MS"/>
              <a:buNone/>
            </a:pPr>
            <a:r>
              <a:rPr lang="en" i="1"/>
              <a:t>CSAW Objectives:</a:t>
            </a:r>
            <a:endParaRPr i="1"/>
          </a:p>
        </p:txBody>
      </p:sp>
      <p:sp>
        <p:nvSpPr>
          <p:cNvPr id="2239" name="Google Shape;2239;p271"/>
          <p:cNvSpPr txBox="1">
            <a:spLocks noGrp="1"/>
          </p:cNvSpPr>
          <p:nvPr>
            <p:ph type="body" idx="2"/>
          </p:nvPr>
        </p:nvSpPr>
        <p:spPr>
          <a:xfrm>
            <a:off x="398534" y="1752632"/>
            <a:ext cx="5961300" cy="3140700"/>
          </a:xfrm>
          <a:prstGeom prst="rect">
            <a:avLst/>
          </a:prstGeom>
          <a:noFill/>
          <a:ln>
            <a:noFill/>
          </a:ln>
        </p:spPr>
        <p:txBody>
          <a:bodyPr spcFirstLastPara="1" wrap="square" lIns="68575" tIns="34275" rIns="68575" bIns="34275" anchor="t" anchorCtr="0">
            <a:noAutofit/>
          </a:bodyPr>
          <a:lstStyle/>
          <a:p>
            <a:pPr marL="254000" lvl="0" indent="-247650" algn="l" rtl="0">
              <a:lnSpc>
                <a:spcPct val="90000"/>
              </a:lnSpc>
              <a:spcBef>
                <a:spcPts val="0"/>
              </a:spcBef>
              <a:spcAft>
                <a:spcPts val="0"/>
              </a:spcAft>
              <a:buClr>
                <a:schemeClr val="accent6"/>
              </a:buClr>
              <a:buSzPts val="1500"/>
              <a:buFont typeface="Noto Sans Symbols"/>
              <a:buChar char="❑"/>
            </a:pPr>
            <a:r>
              <a:rPr lang="en" b="1">
                <a:latin typeface="Calibri"/>
                <a:ea typeface="Calibri"/>
                <a:cs typeface="Calibri"/>
                <a:sym typeface="Calibri"/>
              </a:rPr>
              <a:t>Understand</a:t>
            </a:r>
            <a:r>
              <a:rPr lang="en">
                <a:latin typeface="Calibri"/>
                <a:ea typeface="Calibri"/>
                <a:cs typeface="Calibri"/>
                <a:sym typeface="Calibri"/>
              </a:rPr>
              <a:t> </a:t>
            </a:r>
            <a:r>
              <a:rPr lang="en" b="1">
                <a:latin typeface="Calibri"/>
                <a:ea typeface="Calibri"/>
                <a:cs typeface="Calibri"/>
                <a:sym typeface="Calibri"/>
              </a:rPr>
              <a:t>and Apply </a:t>
            </a:r>
            <a:r>
              <a:rPr lang="en">
                <a:latin typeface="Calibri"/>
                <a:ea typeface="Calibri"/>
                <a:cs typeface="Calibri"/>
                <a:sym typeface="Calibri"/>
              </a:rPr>
              <a:t>the Performance-Based Acquisition (PBA) process and the Steps to PBA</a:t>
            </a:r>
            <a:endParaRPr/>
          </a:p>
          <a:p>
            <a:pPr marL="254000" lvl="0" indent="-247650" algn="l" rtl="0">
              <a:lnSpc>
                <a:spcPct val="90000"/>
              </a:lnSpc>
              <a:spcBef>
                <a:spcPts val="800"/>
              </a:spcBef>
              <a:spcAft>
                <a:spcPts val="0"/>
              </a:spcAft>
              <a:buClr>
                <a:schemeClr val="accent6"/>
              </a:buClr>
              <a:buSzPts val="1500"/>
              <a:buFont typeface="Noto Sans Symbols"/>
              <a:buChar char="❑"/>
            </a:pPr>
            <a:r>
              <a:rPr lang="en" b="1">
                <a:latin typeface="Calibri"/>
                <a:ea typeface="Calibri"/>
                <a:cs typeface="Calibri"/>
                <a:sym typeface="Calibri"/>
              </a:rPr>
              <a:t>Utilize</a:t>
            </a:r>
            <a:r>
              <a:rPr lang="en">
                <a:latin typeface="Calibri"/>
                <a:ea typeface="Calibri"/>
                <a:cs typeface="Calibri"/>
                <a:sym typeface="Calibri"/>
              </a:rPr>
              <a:t> the tools, resources, techniques, innovations and best practices to successfully execute this requirement</a:t>
            </a:r>
            <a:endParaRPr/>
          </a:p>
          <a:p>
            <a:pPr marL="254000" lvl="0" indent="-247650" algn="l" rtl="0">
              <a:lnSpc>
                <a:spcPct val="90000"/>
              </a:lnSpc>
              <a:spcBef>
                <a:spcPts val="800"/>
              </a:spcBef>
              <a:spcAft>
                <a:spcPts val="0"/>
              </a:spcAft>
              <a:buClr>
                <a:schemeClr val="accent6"/>
              </a:buClr>
              <a:buSzPts val="1500"/>
              <a:buFont typeface="Noto Sans Symbols"/>
              <a:buChar char="❑"/>
            </a:pPr>
            <a:r>
              <a:rPr lang="en" b="1">
                <a:latin typeface="Calibri"/>
                <a:ea typeface="Calibri"/>
                <a:cs typeface="Calibri"/>
                <a:sym typeface="Calibri"/>
              </a:rPr>
              <a:t>Collaborate</a:t>
            </a:r>
            <a:r>
              <a:rPr lang="en">
                <a:latin typeface="Calibri"/>
                <a:ea typeface="Calibri"/>
                <a:cs typeface="Calibri"/>
                <a:sym typeface="Calibri"/>
              </a:rPr>
              <a:t> as a team through facilitated activities to develop draft documentation for this requirement</a:t>
            </a:r>
            <a:endParaRPr/>
          </a:p>
          <a:p>
            <a:pPr marL="254000" lvl="0" indent="-247650" algn="l" rtl="0">
              <a:lnSpc>
                <a:spcPct val="90000"/>
              </a:lnSpc>
              <a:spcBef>
                <a:spcPts val="800"/>
              </a:spcBef>
              <a:spcAft>
                <a:spcPts val="0"/>
              </a:spcAft>
              <a:buClr>
                <a:schemeClr val="accent6"/>
              </a:buClr>
              <a:buSzPts val="1500"/>
              <a:buFont typeface="Noto Sans Symbols"/>
              <a:buChar char="❑"/>
            </a:pPr>
            <a:r>
              <a:rPr lang="en" b="1">
                <a:latin typeface="Calibri"/>
                <a:ea typeface="Calibri"/>
                <a:cs typeface="Calibri"/>
                <a:sym typeface="Calibri"/>
              </a:rPr>
              <a:t>Develop</a:t>
            </a:r>
            <a:r>
              <a:rPr lang="en">
                <a:latin typeface="Calibri"/>
                <a:ea typeface="Calibri"/>
                <a:cs typeface="Calibri"/>
                <a:sym typeface="Calibri"/>
              </a:rPr>
              <a:t> a high-level roadmap for successful implementation of this performance-based acquisition</a:t>
            </a:r>
            <a:endParaRPr/>
          </a:p>
          <a:p>
            <a:pPr marL="254000" lvl="0" indent="-247650" algn="l" rtl="0">
              <a:lnSpc>
                <a:spcPct val="90000"/>
              </a:lnSpc>
              <a:spcBef>
                <a:spcPts val="800"/>
              </a:spcBef>
              <a:spcAft>
                <a:spcPts val="0"/>
              </a:spcAft>
              <a:buClr>
                <a:schemeClr val="accent6"/>
              </a:buClr>
              <a:buSzPts val="1500"/>
              <a:buFont typeface="Noto Sans Symbols"/>
              <a:buChar char="❑"/>
            </a:pPr>
            <a:r>
              <a:rPr lang="en" b="1">
                <a:latin typeface="Calibri"/>
                <a:ea typeface="Calibri"/>
                <a:cs typeface="Calibri"/>
                <a:sym typeface="Calibri"/>
              </a:rPr>
              <a:t>Gain</a:t>
            </a:r>
            <a:r>
              <a:rPr lang="en">
                <a:latin typeface="Calibri"/>
                <a:ea typeface="Calibri"/>
                <a:cs typeface="Calibri"/>
                <a:sym typeface="Calibri"/>
              </a:rPr>
              <a:t> consensus on critical decisions and the path ahead</a:t>
            </a:r>
            <a:endParaRPr>
              <a:latin typeface="Calibri"/>
              <a:ea typeface="Calibri"/>
              <a:cs typeface="Calibri"/>
              <a:sym typeface="Calibri"/>
            </a:endParaRPr>
          </a:p>
        </p:txBody>
      </p:sp>
      <p:sp>
        <p:nvSpPr>
          <p:cNvPr id="2241" name="Google Shape;2241;p271"/>
          <p:cNvSpPr txBox="1">
            <a:spLocks noGrp="1"/>
          </p:cNvSpPr>
          <p:nvPr>
            <p:ph type="sldNum" idx="12"/>
          </p:nvPr>
        </p:nvSpPr>
        <p:spPr>
          <a:xfrm>
            <a:off x="8360228" y="4767263"/>
            <a:ext cx="5550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245"/>
        <p:cNvGrpSpPr/>
        <p:nvPr/>
      </p:nvGrpSpPr>
      <p:grpSpPr>
        <a:xfrm>
          <a:off x="0" y="0"/>
          <a:ext cx="0" cy="0"/>
          <a:chOff x="0" y="0"/>
          <a:chExt cx="0" cy="0"/>
        </a:xfrm>
      </p:grpSpPr>
      <p:sp>
        <p:nvSpPr>
          <p:cNvPr id="2246" name="Google Shape;2246;p272"/>
          <p:cNvSpPr txBox="1">
            <a:spLocks noGrp="1"/>
          </p:cNvSpPr>
          <p:nvPr>
            <p:ph type="title"/>
          </p:nvPr>
        </p:nvSpPr>
        <p:spPr>
          <a:xfrm>
            <a:off x="5250" y="231800"/>
            <a:ext cx="8520600" cy="572700"/>
          </a:xfrm>
          <a:prstGeom prst="rect">
            <a:avLst/>
          </a:prstGeom>
          <a:noFill/>
          <a:ln>
            <a:noFill/>
          </a:ln>
        </p:spPr>
        <p:txBody>
          <a:bodyPr spcFirstLastPara="1" wrap="square" lIns="91350" tIns="91350" rIns="91350" bIns="91350" anchor="t" anchorCtr="0">
            <a:noAutofit/>
          </a:bodyPr>
          <a:lstStyle/>
          <a:p>
            <a:pPr marL="0" lvl="0" indent="0" algn="l" rtl="0">
              <a:lnSpc>
                <a:spcPct val="90000"/>
              </a:lnSpc>
              <a:spcBef>
                <a:spcPts val="0"/>
              </a:spcBef>
              <a:spcAft>
                <a:spcPts val="0"/>
              </a:spcAft>
              <a:buClr>
                <a:srgbClr val="FFFFFF"/>
              </a:buClr>
              <a:buSzPts val="2100"/>
              <a:buFont typeface="Helvetica Neue"/>
              <a:buNone/>
            </a:pPr>
            <a:r>
              <a:rPr lang="en"/>
              <a:t>Benefits</a:t>
            </a:r>
            <a:endParaRPr/>
          </a:p>
        </p:txBody>
      </p:sp>
      <p:graphicFrame>
        <p:nvGraphicFramePr>
          <p:cNvPr id="2247" name="Google Shape;2247;p272"/>
          <p:cNvGraphicFramePr/>
          <p:nvPr>
            <p:extLst>
              <p:ext uri="{D42A27DB-BD31-4B8C-83A1-F6EECF244321}">
                <p14:modId xmlns:p14="http://schemas.microsoft.com/office/powerpoint/2010/main" val="4150642911"/>
              </p:ext>
            </p:extLst>
          </p:nvPr>
        </p:nvGraphicFramePr>
        <p:xfrm>
          <a:off x="240299" y="931379"/>
          <a:ext cx="8486350" cy="4133175"/>
        </p:xfrm>
        <a:graphic>
          <a:graphicData uri="http://schemas.openxmlformats.org/drawingml/2006/table">
            <a:tbl>
              <a:tblPr firstRow="1">
                <a:noFill/>
                <a:tableStyleId>{4913BF43-BE22-4883-944C-71383C6245FD}</a:tableStyleId>
              </a:tblPr>
              <a:tblGrid>
                <a:gridCol w="5403575">
                  <a:extLst>
                    <a:ext uri="{9D8B030D-6E8A-4147-A177-3AD203B41FA5}">
                      <a16:colId xmlns:a16="http://schemas.microsoft.com/office/drawing/2014/main" val="20000"/>
                    </a:ext>
                  </a:extLst>
                </a:gridCol>
                <a:gridCol w="3082775">
                  <a:extLst>
                    <a:ext uri="{9D8B030D-6E8A-4147-A177-3AD203B41FA5}">
                      <a16:colId xmlns:a16="http://schemas.microsoft.com/office/drawing/2014/main" val="20001"/>
                    </a:ext>
                  </a:extLst>
                </a:gridCol>
              </a:tblGrid>
              <a:tr h="301675">
                <a:tc>
                  <a:txBody>
                    <a:bodyPr/>
                    <a:lstStyle/>
                    <a:p>
                      <a:pPr marL="0" marR="0" lvl="0" indent="0" algn="l" rtl="0">
                        <a:spcBef>
                          <a:spcPts val="0"/>
                        </a:spcBef>
                        <a:spcAft>
                          <a:spcPts val="0"/>
                        </a:spcAft>
                        <a:buNone/>
                      </a:pPr>
                      <a:endParaRPr sz="1300" u="none" strike="noStrike" cap="none"/>
                    </a:p>
                  </a:txBody>
                  <a:tcPr marL="45950" marR="45950" marT="45950" marB="45950">
                    <a:lnL w="12675" cap="flat" cmpd="sng">
                      <a:solidFill>
                        <a:srgbClr val="FFFFFF"/>
                      </a:solidFill>
                      <a:prstDash val="solid"/>
                      <a:round/>
                      <a:headEnd type="none" w="sm" len="sm"/>
                      <a:tailEnd type="none" w="sm" len="sm"/>
                    </a:lnL>
                    <a:lnR w="12675" cap="flat" cmpd="sng" algn="ctr">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D9D9D9"/>
                      </a:solidFill>
                      <a:prstDash val="solid"/>
                      <a:round/>
                      <a:headEnd type="none" w="sm" len="sm"/>
                      <a:tailEnd type="none" w="sm" len="sm"/>
                    </a:lnB>
                    <a:solidFill>
                      <a:srgbClr val="0B5394"/>
                    </a:solidFill>
                  </a:tcPr>
                </a:tc>
                <a:tc>
                  <a:txBody>
                    <a:bodyPr/>
                    <a:lstStyle/>
                    <a:p>
                      <a:pPr marL="0" marR="0" lvl="0" indent="0" algn="l" rtl="0">
                        <a:spcBef>
                          <a:spcPts val="0"/>
                        </a:spcBef>
                        <a:spcAft>
                          <a:spcPts val="0"/>
                        </a:spcAft>
                        <a:buNone/>
                      </a:pPr>
                      <a:endParaRPr sz="1300" u="none" strike="noStrike" cap="none" dirty="0"/>
                    </a:p>
                  </a:txBody>
                  <a:tcPr marL="45950" marR="45950" marT="45950" marB="45950">
                    <a:lnL w="12675" cap="flat" cmpd="sng" algn="ctr">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D9D9D9"/>
                      </a:solidFill>
                      <a:prstDash val="solid"/>
                      <a:round/>
                      <a:headEnd type="none" w="sm" len="sm"/>
                      <a:tailEnd type="none" w="sm" len="sm"/>
                    </a:lnB>
                    <a:solidFill>
                      <a:srgbClr val="0B5394"/>
                    </a:solidFill>
                  </a:tcPr>
                </a:tc>
                <a:extLst>
                  <a:ext uri="{0D108BD9-81ED-4DB2-BD59-A6C34878D82A}">
                    <a16:rowId xmlns:a16="http://schemas.microsoft.com/office/drawing/2014/main" val="192468870"/>
                  </a:ext>
                </a:extLst>
              </a:tr>
              <a:tr h="301675">
                <a:tc>
                  <a:txBody>
                    <a:bodyPr/>
                    <a:lstStyle/>
                    <a:p>
                      <a:pPr marL="0" marR="0" lvl="0" indent="0" algn="l" rtl="0">
                        <a:spcBef>
                          <a:spcPts val="0"/>
                        </a:spcBef>
                        <a:spcAft>
                          <a:spcPts val="0"/>
                        </a:spcAft>
                        <a:buNone/>
                      </a:pPr>
                      <a:r>
                        <a:rPr lang="en" sz="1100" b="1" i="0" u="none" strike="noStrike" cap="none">
                          <a:solidFill>
                            <a:srgbClr val="FFFFFF"/>
                          </a:solidFill>
                          <a:latin typeface="Calibri"/>
                          <a:ea typeface="Calibri"/>
                          <a:cs typeface="Calibri"/>
                          <a:sym typeface="Calibri"/>
                        </a:rPr>
                        <a:t>What happens in a CSAW?</a:t>
                      </a:r>
                      <a:endParaRPr sz="1300" u="none" strike="noStrike" cap="none"/>
                    </a:p>
                  </a:txBody>
                  <a:tcPr marL="45950" marR="45950" marT="45950" marB="45950">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lgn="ctr">
                      <a:solidFill>
                        <a:srgbClr val="D9D9D9"/>
                      </a:solidFill>
                      <a:prstDash val="solid"/>
                      <a:round/>
                      <a:headEnd type="none" w="sm" len="sm"/>
                      <a:tailEnd type="none" w="sm" len="sm"/>
                    </a:lnT>
                    <a:lnB w="12675" cap="flat" cmpd="sng">
                      <a:solidFill>
                        <a:srgbClr val="D9D9D9"/>
                      </a:solidFill>
                      <a:prstDash val="solid"/>
                      <a:round/>
                      <a:headEnd type="none" w="sm" len="sm"/>
                      <a:tailEnd type="none" w="sm" len="sm"/>
                    </a:lnB>
                    <a:solidFill>
                      <a:srgbClr val="0B5394"/>
                    </a:solidFill>
                  </a:tcPr>
                </a:tc>
                <a:tc>
                  <a:txBody>
                    <a:bodyPr/>
                    <a:lstStyle/>
                    <a:p>
                      <a:pPr marL="0" marR="0" lvl="0" indent="0" algn="l" rtl="0">
                        <a:spcBef>
                          <a:spcPts val="0"/>
                        </a:spcBef>
                        <a:spcAft>
                          <a:spcPts val="0"/>
                        </a:spcAft>
                        <a:buNone/>
                      </a:pPr>
                      <a:r>
                        <a:rPr lang="en" sz="1100" b="1" i="0" u="none" strike="noStrike" cap="none">
                          <a:solidFill>
                            <a:srgbClr val="FFFFFF"/>
                          </a:solidFill>
                          <a:latin typeface="Calibri"/>
                          <a:ea typeface="Calibri"/>
                          <a:cs typeface="Calibri"/>
                          <a:sym typeface="Calibri"/>
                        </a:rPr>
                        <a:t>Resulting in...</a:t>
                      </a:r>
                      <a:endParaRPr sz="1300" u="none" strike="noStrike" cap="none"/>
                    </a:p>
                  </a:txBody>
                  <a:tcPr marL="45950" marR="45950" marT="45950" marB="45950">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lgn="ctr">
                      <a:solidFill>
                        <a:srgbClr val="D9D9D9"/>
                      </a:solidFill>
                      <a:prstDash val="solid"/>
                      <a:round/>
                      <a:headEnd type="none" w="sm" len="sm"/>
                      <a:tailEnd type="none" w="sm" len="sm"/>
                    </a:lnT>
                    <a:lnB w="12675" cap="flat" cmpd="sng">
                      <a:solidFill>
                        <a:srgbClr val="D9D9D9"/>
                      </a:solidFill>
                      <a:prstDash val="solid"/>
                      <a:round/>
                      <a:headEnd type="none" w="sm" len="sm"/>
                      <a:tailEnd type="none" w="sm" len="sm"/>
                    </a:lnB>
                    <a:solidFill>
                      <a:srgbClr val="0B5394"/>
                    </a:solidFill>
                  </a:tcPr>
                </a:tc>
                <a:extLst>
                  <a:ext uri="{0D108BD9-81ED-4DB2-BD59-A6C34878D82A}">
                    <a16:rowId xmlns:a16="http://schemas.microsoft.com/office/drawing/2014/main" val="10000"/>
                  </a:ext>
                </a:extLst>
              </a:tr>
              <a:tr h="505825">
                <a:tc>
                  <a:txBody>
                    <a:bodyPr/>
                    <a:lstStyle/>
                    <a:p>
                      <a:pPr marL="0" marR="0" lvl="0" indent="0" algn="l" rtl="0">
                        <a:spcBef>
                          <a:spcPts val="0"/>
                        </a:spcBef>
                        <a:spcAft>
                          <a:spcPts val="0"/>
                        </a:spcAft>
                        <a:buNone/>
                      </a:pPr>
                      <a:r>
                        <a:rPr lang="en" sz="1100" b="0" i="0" u="none" strike="noStrike" cap="none">
                          <a:solidFill>
                            <a:srgbClr val="000000"/>
                          </a:solidFill>
                          <a:latin typeface="Calibri"/>
                          <a:ea typeface="Calibri"/>
                          <a:cs typeface="Calibri"/>
                          <a:sym typeface="Calibri"/>
                        </a:rPr>
                        <a:t>Workshops bring the right team of people together based on pre-workshop engagement with executive sponsor(s) and project manager</a:t>
                      </a:r>
                      <a:endParaRPr sz="1300" u="none" strike="noStrike" cap="none"/>
                    </a:p>
                  </a:txBody>
                  <a:tcPr marL="65675" marR="65675" marT="65675" marB="65675">
                    <a:lnL w="12675" cap="flat" cmpd="sng">
                      <a:solidFill>
                        <a:srgbClr val="D9D9D9"/>
                      </a:solidFill>
                      <a:prstDash val="solid"/>
                      <a:round/>
                      <a:headEnd type="none" w="sm" len="sm"/>
                      <a:tailEnd type="none" w="sm" len="sm"/>
                    </a:lnL>
                    <a:lnR w="12675" cap="flat" cmpd="sng">
                      <a:solidFill>
                        <a:srgbClr val="D9D9D9"/>
                      </a:solidFill>
                      <a:prstDash val="solid"/>
                      <a:round/>
                      <a:headEnd type="none" w="sm" len="sm"/>
                      <a:tailEnd type="none" w="sm" len="sm"/>
                    </a:lnR>
                    <a:lnT w="12675" cap="flat" cmpd="sng">
                      <a:solidFill>
                        <a:srgbClr val="D9D9D9"/>
                      </a:solidFill>
                      <a:prstDash val="solid"/>
                      <a:round/>
                      <a:headEnd type="none" w="sm" len="sm"/>
                      <a:tailEnd type="none" w="sm" len="sm"/>
                    </a:lnT>
                    <a:lnB w="12675" cap="flat" cmpd="sng">
                      <a:solidFill>
                        <a:srgbClr val="D9D9D9"/>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 sz="1100" b="1" i="0" u="none" strike="noStrike" cap="none">
                          <a:solidFill>
                            <a:srgbClr val="000000"/>
                          </a:solidFill>
                          <a:latin typeface="Calibri"/>
                          <a:ea typeface="Calibri"/>
                          <a:cs typeface="Calibri"/>
                          <a:sym typeface="Calibri"/>
                        </a:rPr>
                        <a:t>Reduced lead times and better team dynamics</a:t>
                      </a:r>
                      <a:endParaRPr sz="1300" u="none" strike="noStrike" cap="none"/>
                    </a:p>
                  </a:txBody>
                  <a:tcPr marL="65675" marR="65675" marT="65675" marB="65675">
                    <a:lnL w="12675" cap="flat" cmpd="sng">
                      <a:solidFill>
                        <a:srgbClr val="D9D9D9"/>
                      </a:solidFill>
                      <a:prstDash val="solid"/>
                      <a:round/>
                      <a:headEnd type="none" w="sm" len="sm"/>
                      <a:tailEnd type="none" w="sm" len="sm"/>
                    </a:lnL>
                    <a:lnR w="12675" cap="flat" cmpd="sng">
                      <a:solidFill>
                        <a:srgbClr val="D9D9D9"/>
                      </a:solidFill>
                      <a:prstDash val="solid"/>
                      <a:round/>
                      <a:headEnd type="none" w="sm" len="sm"/>
                      <a:tailEnd type="none" w="sm" len="sm"/>
                    </a:lnR>
                    <a:lnT w="12675" cap="flat" cmpd="sng">
                      <a:solidFill>
                        <a:srgbClr val="D9D9D9"/>
                      </a:solidFill>
                      <a:prstDash val="solid"/>
                      <a:round/>
                      <a:headEnd type="none" w="sm" len="sm"/>
                      <a:tailEnd type="none" w="sm" len="sm"/>
                    </a:lnT>
                    <a:lnB w="12675" cap="flat" cmpd="sng">
                      <a:solidFill>
                        <a:srgbClr val="D9D9D9"/>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505825">
                <a:tc>
                  <a:txBody>
                    <a:bodyPr/>
                    <a:lstStyle/>
                    <a:p>
                      <a:pPr marL="0" marR="0" lvl="0" indent="0" algn="l" rtl="0">
                        <a:spcBef>
                          <a:spcPts val="0"/>
                        </a:spcBef>
                        <a:spcAft>
                          <a:spcPts val="0"/>
                        </a:spcAft>
                        <a:buNone/>
                      </a:pPr>
                      <a:r>
                        <a:rPr lang="en" sz="1100" b="0" i="0" u="none" strike="noStrike" cap="none">
                          <a:solidFill>
                            <a:srgbClr val="000000"/>
                          </a:solidFill>
                          <a:latin typeface="Calibri"/>
                          <a:ea typeface="Calibri"/>
                          <a:cs typeface="Calibri"/>
                          <a:sym typeface="Calibri"/>
                        </a:rPr>
                        <a:t>The highly structured, facilitated workshop is built around the specific needs of the team while walking them through all the steps in the </a:t>
                      </a:r>
                      <a:r>
                        <a:rPr lang="en" sz="1100" b="0" i="0" u="sng" strike="noStrike" cap="none">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PBA process</a:t>
                      </a:r>
                      <a:endParaRPr sz="1300" u="none" strike="noStrike" cap="none"/>
                    </a:p>
                  </a:txBody>
                  <a:tcPr marL="65675" marR="65675" marT="65675" marB="65675">
                    <a:lnL w="12675" cap="flat" cmpd="sng">
                      <a:solidFill>
                        <a:srgbClr val="D9D9D9"/>
                      </a:solidFill>
                      <a:prstDash val="solid"/>
                      <a:round/>
                      <a:headEnd type="none" w="sm" len="sm"/>
                      <a:tailEnd type="none" w="sm" len="sm"/>
                    </a:lnL>
                    <a:lnR w="12675" cap="flat" cmpd="sng">
                      <a:solidFill>
                        <a:srgbClr val="D9D9D9"/>
                      </a:solidFill>
                      <a:prstDash val="solid"/>
                      <a:round/>
                      <a:headEnd type="none" w="sm" len="sm"/>
                      <a:tailEnd type="none" w="sm" len="sm"/>
                    </a:lnR>
                    <a:lnT w="12675" cap="flat" cmpd="sng">
                      <a:solidFill>
                        <a:srgbClr val="D9D9D9"/>
                      </a:solidFill>
                      <a:prstDash val="solid"/>
                      <a:round/>
                      <a:headEnd type="none" w="sm" len="sm"/>
                      <a:tailEnd type="none" w="sm" len="sm"/>
                    </a:lnT>
                    <a:lnB w="12675" cap="flat" cmpd="sng">
                      <a:solidFill>
                        <a:srgbClr val="D9D9D9"/>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 sz="1100" b="1" i="0" u="none" strike="noStrike" cap="none">
                          <a:solidFill>
                            <a:srgbClr val="000000"/>
                          </a:solidFill>
                          <a:latin typeface="Calibri"/>
                          <a:ea typeface="Calibri"/>
                          <a:cs typeface="Calibri"/>
                          <a:sym typeface="Calibri"/>
                        </a:rPr>
                        <a:t>Greater participation and accelerated team performance</a:t>
                      </a:r>
                      <a:endParaRPr sz="1300" u="none" strike="noStrike" cap="none"/>
                    </a:p>
                  </a:txBody>
                  <a:tcPr marL="65675" marR="65675" marT="65675" marB="65675">
                    <a:lnL w="12675" cap="flat" cmpd="sng">
                      <a:solidFill>
                        <a:srgbClr val="D9D9D9"/>
                      </a:solidFill>
                      <a:prstDash val="solid"/>
                      <a:round/>
                      <a:headEnd type="none" w="sm" len="sm"/>
                      <a:tailEnd type="none" w="sm" len="sm"/>
                    </a:lnL>
                    <a:lnR w="12675" cap="flat" cmpd="sng">
                      <a:solidFill>
                        <a:srgbClr val="D9D9D9"/>
                      </a:solidFill>
                      <a:prstDash val="solid"/>
                      <a:round/>
                      <a:headEnd type="none" w="sm" len="sm"/>
                      <a:tailEnd type="none" w="sm" len="sm"/>
                    </a:lnR>
                    <a:lnT w="12675" cap="flat" cmpd="sng">
                      <a:solidFill>
                        <a:srgbClr val="D9D9D9"/>
                      </a:solidFill>
                      <a:prstDash val="solid"/>
                      <a:round/>
                      <a:headEnd type="none" w="sm" len="sm"/>
                      <a:tailEnd type="none" w="sm" len="sm"/>
                    </a:lnT>
                    <a:lnB w="12675" cap="flat" cmpd="sng">
                      <a:solidFill>
                        <a:srgbClr val="D9D9D9"/>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500350">
                <a:tc>
                  <a:txBody>
                    <a:bodyPr/>
                    <a:lstStyle/>
                    <a:p>
                      <a:pPr marL="0" marR="0" lvl="0" indent="0" algn="l" rtl="0">
                        <a:spcBef>
                          <a:spcPts val="0"/>
                        </a:spcBef>
                        <a:spcAft>
                          <a:spcPts val="0"/>
                        </a:spcAft>
                        <a:buNone/>
                      </a:pPr>
                      <a:r>
                        <a:rPr lang="en" sz="1100" b="0" i="0" u="none" strike="noStrike" cap="none">
                          <a:solidFill>
                            <a:srgbClr val="000000"/>
                          </a:solidFill>
                          <a:latin typeface="Calibri"/>
                          <a:ea typeface="Calibri"/>
                          <a:cs typeface="Calibri"/>
                          <a:sym typeface="Calibri"/>
                        </a:rPr>
                        <a:t>Teams collaborate to develop the mission, vision, high-level objectives, and team success factors</a:t>
                      </a:r>
                      <a:endParaRPr sz="1300" u="none" strike="noStrike" cap="none"/>
                    </a:p>
                  </a:txBody>
                  <a:tcPr marL="65675" marR="65675" marT="65675" marB="65675">
                    <a:lnL w="12675" cap="flat" cmpd="sng">
                      <a:solidFill>
                        <a:srgbClr val="D9D9D9"/>
                      </a:solidFill>
                      <a:prstDash val="solid"/>
                      <a:round/>
                      <a:headEnd type="none" w="sm" len="sm"/>
                      <a:tailEnd type="none" w="sm" len="sm"/>
                    </a:lnL>
                    <a:lnR w="12675" cap="flat" cmpd="sng">
                      <a:solidFill>
                        <a:srgbClr val="D9D9D9"/>
                      </a:solidFill>
                      <a:prstDash val="solid"/>
                      <a:round/>
                      <a:headEnd type="none" w="sm" len="sm"/>
                      <a:tailEnd type="none" w="sm" len="sm"/>
                    </a:lnR>
                    <a:lnT w="12675" cap="flat" cmpd="sng">
                      <a:solidFill>
                        <a:srgbClr val="D9D9D9"/>
                      </a:solidFill>
                      <a:prstDash val="solid"/>
                      <a:round/>
                      <a:headEnd type="none" w="sm" len="sm"/>
                      <a:tailEnd type="none" w="sm" len="sm"/>
                    </a:lnT>
                    <a:lnB w="12675" cap="flat" cmpd="sng">
                      <a:solidFill>
                        <a:srgbClr val="D9D9D9"/>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 sz="1100" b="1" i="0" u="none" strike="noStrike" cap="none">
                          <a:solidFill>
                            <a:srgbClr val="000000"/>
                          </a:solidFill>
                          <a:latin typeface="Calibri"/>
                          <a:ea typeface="Calibri"/>
                          <a:cs typeface="Calibri"/>
                          <a:sym typeface="Calibri"/>
                        </a:rPr>
                        <a:t>Clarity of purpose that is shared among all members</a:t>
                      </a:r>
                      <a:endParaRPr sz="1300" u="none" strike="noStrike" cap="none"/>
                    </a:p>
                  </a:txBody>
                  <a:tcPr marL="65675" marR="65675" marT="65675" marB="65675">
                    <a:lnL w="12675" cap="flat" cmpd="sng">
                      <a:solidFill>
                        <a:srgbClr val="D9D9D9"/>
                      </a:solidFill>
                      <a:prstDash val="solid"/>
                      <a:round/>
                      <a:headEnd type="none" w="sm" len="sm"/>
                      <a:tailEnd type="none" w="sm" len="sm"/>
                    </a:lnL>
                    <a:lnR w="12675" cap="flat" cmpd="sng">
                      <a:solidFill>
                        <a:srgbClr val="D9D9D9"/>
                      </a:solidFill>
                      <a:prstDash val="solid"/>
                      <a:round/>
                      <a:headEnd type="none" w="sm" len="sm"/>
                      <a:tailEnd type="none" w="sm" len="sm"/>
                    </a:lnR>
                    <a:lnT w="12675" cap="flat" cmpd="sng">
                      <a:solidFill>
                        <a:srgbClr val="D9D9D9"/>
                      </a:solidFill>
                      <a:prstDash val="solid"/>
                      <a:round/>
                      <a:headEnd type="none" w="sm" len="sm"/>
                      <a:tailEnd type="none" w="sm" len="sm"/>
                    </a:lnT>
                    <a:lnB w="12675" cap="flat" cmpd="sng">
                      <a:solidFill>
                        <a:srgbClr val="D9D9D9"/>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505825">
                <a:tc>
                  <a:txBody>
                    <a:bodyPr/>
                    <a:lstStyle/>
                    <a:p>
                      <a:pPr marL="0" marR="0" lvl="0" indent="0" algn="l" rtl="0">
                        <a:spcBef>
                          <a:spcPts val="0"/>
                        </a:spcBef>
                        <a:spcAft>
                          <a:spcPts val="0"/>
                        </a:spcAft>
                        <a:buNone/>
                      </a:pPr>
                      <a:r>
                        <a:rPr lang="en" sz="1100" b="0" i="0" u="none" strike="noStrike" cap="none">
                          <a:solidFill>
                            <a:srgbClr val="000000"/>
                          </a:solidFill>
                          <a:latin typeface="Calibri"/>
                          <a:ea typeface="Calibri"/>
                          <a:cs typeface="Calibri"/>
                          <a:sym typeface="Calibri"/>
                        </a:rPr>
                        <a:t>Teams identify market research needs, high-level risks, key stakeholders, and a high-level communications strategy</a:t>
                      </a:r>
                      <a:endParaRPr sz="1300" u="none" strike="noStrike" cap="none"/>
                    </a:p>
                  </a:txBody>
                  <a:tcPr marL="65675" marR="65675" marT="65675" marB="65675">
                    <a:lnL w="12675" cap="flat" cmpd="sng">
                      <a:solidFill>
                        <a:srgbClr val="D9D9D9"/>
                      </a:solidFill>
                      <a:prstDash val="solid"/>
                      <a:round/>
                      <a:headEnd type="none" w="sm" len="sm"/>
                      <a:tailEnd type="none" w="sm" len="sm"/>
                    </a:lnL>
                    <a:lnR w="12675" cap="flat" cmpd="sng">
                      <a:solidFill>
                        <a:srgbClr val="D9D9D9"/>
                      </a:solidFill>
                      <a:prstDash val="solid"/>
                      <a:round/>
                      <a:headEnd type="none" w="sm" len="sm"/>
                      <a:tailEnd type="none" w="sm" len="sm"/>
                    </a:lnR>
                    <a:lnT w="12675" cap="flat" cmpd="sng">
                      <a:solidFill>
                        <a:srgbClr val="D9D9D9"/>
                      </a:solidFill>
                      <a:prstDash val="solid"/>
                      <a:round/>
                      <a:headEnd type="none" w="sm" len="sm"/>
                      <a:tailEnd type="none" w="sm" len="sm"/>
                    </a:lnT>
                    <a:lnB w="12675" cap="flat" cmpd="sng">
                      <a:solidFill>
                        <a:srgbClr val="D9D9D9"/>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 sz="1100" b="1" i="0" u="none" strike="noStrike" cap="none">
                          <a:solidFill>
                            <a:srgbClr val="000000"/>
                          </a:solidFill>
                          <a:latin typeface="Calibri"/>
                          <a:ea typeface="Calibri"/>
                          <a:cs typeface="Calibri"/>
                          <a:sym typeface="Calibri"/>
                        </a:rPr>
                        <a:t>Better overall project management</a:t>
                      </a:r>
                      <a:endParaRPr sz="1300" u="none" strike="noStrike" cap="none"/>
                    </a:p>
                  </a:txBody>
                  <a:tcPr marL="65675" marR="65675" marT="65675" marB="65675">
                    <a:lnL w="12675" cap="flat" cmpd="sng">
                      <a:solidFill>
                        <a:srgbClr val="D9D9D9"/>
                      </a:solidFill>
                      <a:prstDash val="solid"/>
                      <a:round/>
                      <a:headEnd type="none" w="sm" len="sm"/>
                      <a:tailEnd type="none" w="sm" len="sm"/>
                    </a:lnL>
                    <a:lnR w="12675" cap="flat" cmpd="sng">
                      <a:solidFill>
                        <a:srgbClr val="D9D9D9"/>
                      </a:solidFill>
                      <a:prstDash val="solid"/>
                      <a:round/>
                      <a:headEnd type="none" w="sm" len="sm"/>
                      <a:tailEnd type="none" w="sm" len="sm"/>
                    </a:lnR>
                    <a:lnT w="12675" cap="flat" cmpd="sng">
                      <a:solidFill>
                        <a:srgbClr val="D9D9D9"/>
                      </a:solidFill>
                      <a:prstDash val="solid"/>
                      <a:round/>
                      <a:headEnd type="none" w="sm" len="sm"/>
                      <a:tailEnd type="none" w="sm" len="sm"/>
                    </a:lnT>
                    <a:lnB w="12675" cap="flat" cmpd="sng">
                      <a:solidFill>
                        <a:srgbClr val="D9D9D9"/>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505825">
                <a:tc>
                  <a:txBody>
                    <a:bodyPr/>
                    <a:lstStyle/>
                    <a:p>
                      <a:pPr marL="0" marR="0" lvl="0" indent="0" algn="l" rtl="0">
                        <a:spcBef>
                          <a:spcPts val="0"/>
                        </a:spcBef>
                        <a:spcAft>
                          <a:spcPts val="0"/>
                        </a:spcAft>
                        <a:buNone/>
                      </a:pPr>
                      <a:r>
                        <a:rPr lang="en" sz="1100" b="0" i="0" u="none" strike="noStrike" cap="none">
                          <a:solidFill>
                            <a:srgbClr val="000000"/>
                          </a:solidFill>
                          <a:latin typeface="Calibri"/>
                          <a:ea typeface="Calibri"/>
                          <a:cs typeface="Calibri"/>
                          <a:sym typeface="Calibri"/>
                        </a:rPr>
                        <a:t>Teams will identify and refine performance requirements with associated performance standards, AQLs, and quality assurance approach</a:t>
                      </a:r>
                      <a:endParaRPr sz="1300" u="none" strike="noStrike" cap="none"/>
                    </a:p>
                  </a:txBody>
                  <a:tcPr marL="65675" marR="65675" marT="65675" marB="65675">
                    <a:lnL w="12675" cap="flat" cmpd="sng">
                      <a:solidFill>
                        <a:srgbClr val="D9D9D9"/>
                      </a:solidFill>
                      <a:prstDash val="solid"/>
                      <a:round/>
                      <a:headEnd type="none" w="sm" len="sm"/>
                      <a:tailEnd type="none" w="sm" len="sm"/>
                    </a:lnL>
                    <a:lnR w="12675" cap="flat" cmpd="sng">
                      <a:solidFill>
                        <a:srgbClr val="D9D9D9"/>
                      </a:solidFill>
                      <a:prstDash val="solid"/>
                      <a:round/>
                      <a:headEnd type="none" w="sm" len="sm"/>
                      <a:tailEnd type="none" w="sm" len="sm"/>
                    </a:lnR>
                    <a:lnT w="12675" cap="flat" cmpd="sng">
                      <a:solidFill>
                        <a:srgbClr val="D9D9D9"/>
                      </a:solidFill>
                      <a:prstDash val="solid"/>
                      <a:round/>
                      <a:headEnd type="none" w="sm" len="sm"/>
                      <a:tailEnd type="none" w="sm" len="sm"/>
                    </a:lnT>
                    <a:lnB w="12675" cap="flat" cmpd="sng">
                      <a:solidFill>
                        <a:srgbClr val="D9D9D9"/>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 sz="1100" b="1" i="0" u="none" strike="noStrike" cap="none">
                          <a:solidFill>
                            <a:srgbClr val="000000"/>
                          </a:solidFill>
                          <a:latin typeface="Calibri"/>
                          <a:ea typeface="Calibri"/>
                          <a:cs typeface="Calibri"/>
                          <a:sym typeface="Calibri"/>
                        </a:rPr>
                        <a:t>Better performance outcomes</a:t>
                      </a:r>
                      <a:endParaRPr sz="1300" u="none" strike="noStrike" cap="none"/>
                    </a:p>
                  </a:txBody>
                  <a:tcPr marL="65675" marR="65675" marT="65675" marB="65675">
                    <a:lnL w="12675" cap="flat" cmpd="sng">
                      <a:solidFill>
                        <a:srgbClr val="D9D9D9"/>
                      </a:solidFill>
                      <a:prstDash val="solid"/>
                      <a:round/>
                      <a:headEnd type="none" w="sm" len="sm"/>
                      <a:tailEnd type="none" w="sm" len="sm"/>
                    </a:lnL>
                    <a:lnR w="12675" cap="flat" cmpd="sng">
                      <a:solidFill>
                        <a:srgbClr val="D9D9D9"/>
                      </a:solidFill>
                      <a:prstDash val="solid"/>
                      <a:round/>
                      <a:headEnd type="none" w="sm" len="sm"/>
                      <a:tailEnd type="none" w="sm" len="sm"/>
                    </a:lnR>
                    <a:lnT w="12675" cap="flat" cmpd="sng">
                      <a:solidFill>
                        <a:srgbClr val="D9D9D9"/>
                      </a:solidFill>
                      <a:prstDash val="solid"/>
                      <a:round/>
                      <a:headEnd type="none" w="sm" len="sm"/>
                      <a:tailEnd type="none" w="sm" len="sm"/>
                    </a:lnT>
                    <a:lnB w="12675" cap="flat" cmpd="sng">
                      <a:solidFill>
                        <a:srgbClr val="D9D9D9"/>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505825">
                <a:tc>
                  <a:txBody>
                    <a:bodyPr/>
                    <a:lstStyle/>
                    <a:p>
                      <a:pPr marL="0" marR="0" lvl="0" indent="0" algn="l" rtl="0">
                        <a:spcBef>
                          <a:spcPts val="0"/>
                        </a:spcBef>
                        <a:spcAft>
                          <a:spcPts val="0"/>
                        </a:spcAft>
                        <a:buNone/>
                      </a:pPr>
                      <a:r>
                        <a:rPr lang="en" sz="1100" b="0" i="0" u="none" strike="noStrike" cap="none">
                          <a:solidFill>
                            <a:srgbClr val="000000"/>
                          </a:solidFill>
                          <a:latin typeface="Calibri"/>
                          <a:ea typeface="Calibri"/>
                          <a:cs typeface="Calibri"/>
                          <a:sym typeface="Calibri"/>
                        </a:rPr>
                        <a:t>Teams work together on each step in the PBA process and document the additional actions that will need to be taken after the workshop  to complete each step</a:t>
                      </a:r>
                      <a:endParaRPr sz="1300" u="none" strike="noStrike" cap="none"/>
                    </a:p>
                  </a:txBody>
                  <a:tcPr marL="65675" marR="65675" marT="65675" marB="65675">
                    <a:lnL w="12675" cap="flat" cmpd="sng">
                      <a:solidFill>
                        <a:srgbClr val="D9D9D9"/>
                      </a:solidFill>
                      <a:prstDash val="solid"/>
                      <a:round/>
                      <a:headEnd type="none" w="sm" len="sm"/>
                      <a:tailEnd type="none" w="sm" len="sm"/>
                    </a:lnL>
                    <a:lnR w="12675" cap="flat" cmpd="sng">
                      <a:solidFill>
                        <a:srgbClr val="D9D9D9"/>
                      </a:solidFill>
                      <a:prstDash val="solid"/>
                      <a:round/>
                      <a:headEnd type="none" w="sm" len="sm"/>
                      <a:tailEnd type="none" w="sm" len="sm"/>
                    </a:lnR>
                    <a:lnT w="12675" cap="flat" cmpd="sng">
                      <a:solidFill>
                        <a:srgbClr val="D9D9D9"/>
                      </a:solidFill>
                      <a:prstDash val="solid"/>
                      <a:round/>
                      <a:headEnd type="none" w="sm" len="sm"/>
                      <a:tailEnd type="none" w="sm" len="sm"/>
                    </a:lnT>
                    <a:lnB w="12675" cap="flat" cmpd="sng">
                      <a:solidFill>
                        <a:srgbClr val="D9D9D9"/>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 sz="1100" b="1" i="0" u="none" strike="noStrike" cap="none">
                          <a:solidFill>
                            <a:srgbClr val="000000"/>
                          </a:solidFill>
                          <a:latin typeface="Calibri"/>
                          <a:ea typeface="Calibri"/>
                          <a:cs typeface="Calibri"/>
                          <a:sym typeface="Calibri"/>
                        </a:rPr>
                        <a:t>A high-level roadmap for working together to accomplish the project</a:t>
                      </a:r>
                      <a:endParaRPr sz="1300" u="none" strike="noStrike" cap="none"/>
                    </a:p>
                  </a:txBody>
                  <a:tcPr marL="65675" marR="65675" marT="65675" marB="65675">
                    <a:lnL w="12675" cap="flat" cmpd="sng">
                      <a:solidFill>
                        <a:srgbClr val="D9D9D9"/>
                      </a:solidFill>
                      <a:prstDash val="solid"/>
                      <a:round/>
                      <a:headEnd type="none" w="sm" len="sm"/>
                      <a:tailEnd type="none" w="sm" len="sm"/>
                    </a:lnL>
                    <a:lnR w="12675" cap="flat" cmpd="sng">
                      <a:solidFill>
                        <a:srgbClr val="D9D9D9"/>
                      </a:solidFill>
                      <a:prstDash val="solid"/>
                      <a:round/>
                      <a:headEnd type="none" w="sm" len="sm"/>
                      <a:tailEnd type="none" w="sm" len="sm"/>
                    </a:lnR>
                    <a:lnT w="12675" cap="flat" cmpd="sng">
                      <a:solidFill>
                        <a:srgbClr val="D9D9D9"/>
                      </a:solidFill>
                      <a:prstDash val="solid"/>
                      <a:round/>
                      <a:headEnd type="none" w="sm" len="sm"/>
                      <a:tailEnd type="none" w="sm" len="sm"/>
                    </a:lnT>
                    <a:lnB w="12675" cap="flat" cmpd="sng">
                      <a:solidFill>
                        <a:srgbClr val="D9D9D9"/>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500350">
                <a:tc>
                  <a:txBody>
                    <a:bodyPr/>
                    <a:lstStyle/>
                    <a:p>
                      <a:pPr marL="0" marR="0" lvl="0" indent="0" algn="l" rtl="0">
                        <a:spcBef>
                          <a:spcPts val="0"/>
                        </a:spcBef>
                        <a:spcAft>
                          <a:spcPts val="0"/>
                        </a:spcAft>
                        <a:buNone/>
                      </a:pPr>
                      <a:r>
                        <a:rPr lang="en" sz="1100" b="0" i="0" u="none" strike="noStrike" cap="none">
                          <a:solidFill>
                            <a:srgbClr val="000000"/>
                          </a:solidFill>
                          <a:latin typeface="Calibri"/>
                          <a:ea typeface="Calibri"/>
                          <a:cs typeface="Calibri"/>
                          <a:sym typeface="Calibri"/>
                        </a:rPr>
                        <a:t>Throughout the workshop, </a:t>
                      </a:r>
                      <a:r>
                        <a:rPr lang="en" sz="1100">
                          <a:latin typeface="Calibri"/>
                          <a:ea typeface="Calibri"/>
                          <a:cs typeface="Calibri"/>
                          <a:sym typeface="Calibri"/>
                        </a:rPr>
                        <a:t>teams</a:t>
                      </a:r>
                      <a:r>
                        <a:rPr lang="en" sz="1100" b="0" i="0" u="none" strike="noStrike" cap="none">
                          <a:solidFill>
                            <a:srgbClr val="000000"/>
                          </a:solidFill>
                          <a:latin typeface="Calibri"/>
                          <a:ea typeface="Calibri"/>
                          <a:cs typeface="Calibri"/>
                          <a:sym typeface="Calibri"/>
                        </a:rPr>
                        <a:t> will gain consensus on their work products and path ahead</a:t>
                      </a:r>
                      <a:endParaRPr sz="1300" u="none" strike="noStrike" cap="none"/>
                    </a:p>
                  </a:txBody>
                  <a:tcPr marL="65675" marR="65675" marT="65675" marB="65675">
                    <a:lnL w="12675" cap="flat" cmpd="sng">
                      <a:solidFill>
                        <a:srgbClr val="D9D9D9"/>
                      </a:solidFill>
                      <a:prstDash val="solid"/>
                      <a:round/>
                      <a:headEnd type="none" w="sm" len="sm"/>
                      <a:tailEnd type="none" w="sm" len="sm"/>
                    </a:lnL>
                    <a:lnR w="12675" cap="flat" cmpd="sng">
                      <a:solidFill>
                        <a:srgbClr val="D9D9D9"/>
                      </a:solidFill>
                      <a:prstDash val="solid"/>
                      <a:round/>
                      <a:headEnd type="none" w="sm" len="sm"/>
                      <a:tailEnd type="none" w="sm" len="sm"/>
                    </a:lnR>
                    <a:lnT w="12675" cap="flat" cmpd="sng">
                      <a:solidFill>
                        <a:srgbClr val="D9D9D9"/>
                      </a:solidFill>
                      <a:prstDash val="solid"/>
                      <a:round/>
                      <a:headEnd type="none" w="sm" len="sm"/>
                      <a:tailEnd type="none" w="sm" len="sm"/>
                    </a:lnT>
                    <a:lnB w="12675" cap="flat" cmpd="sng">
                      <a:solidFill>
                        <a:srgbClr val="D9D9D9"/>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 sz="1100" b="1" i="0" u="none" strike="noStrike" cap="none" dirty="0">
                          <a:solidFill>
                            <a:srgbClr val="000000"/>
                          </a:solidFill>
                          <a:latin typeface="Calibri"/>
                          <a:ea typeface="Calibri"/>
                          <a:cs typeface="Calibri"/>
                          <a:sym typeface="Calibri"/>
                        </a:rPr>
                        <a:t>Increased stakeholder buy-in the end product </a:t>
                      </a:r>
                      <a:endParaRPr sz="1300" u="none" strike="noStrike" cap="none" dirty="0"/>
                    </a:p>
                  </a:txBody>
                  <a:tcPr marL="65675" marR="65675" marT="65675" marB="65675">
                    <a:lnL w="12675" cap="flat" cmpd="sng">
                      <a:solidFill>
                        <a:srgbClr val="D9D9D9"/>
                      </a:solidFill>
                      <a:prstDash val="solid"/>
                      <a:round/>
                      <a:headEnd type="none" w="sm" len="sm"/>
                      <a:tailEnd type="none" w="sm" len="sm"/>
                    </a:lnL>
                    <a:lnR w="12675" cap="flat" cmpd="sng">
                      <a:solidFill>
                        <a:srgbClr val="D9D9D9"/>
                      </a:solidFill>
                      <a:prstDash val="solid"/>
                      <a:round/>
                      <a:headEnd type="none" w="sm" len="sm"/>
                      <a:tailEnd type="none" w="sm" len="sm"/>
                    </a:lnR>
                    <a:lnT w="12675" cap="flat" cmpd="sng">
                      <a:solidFill>
                        <a:srgbClr val="D9D9D9"/>
                      </a:solidFill>
                      <a:prstDash val="solid"/>
                      <a:round/>
                      <a:headEnd type="none" w="sm" len="sm"/>
                      <a:tailEnd type="none" w="sm" len="sm"/>
                    </a:lnT>
                    <a:lnB w="12675" cap="flat" cmpd="sng">
                      <a:solidFill>
                        <a:srgbClr val="D9D9D9"/>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252"/>
        <p:cNvGrpSpPr/>
        <p:nvPr/>
      </p:nvGrpSpPr>
      <p:grpSpPr>
        <a:xfrm>
          <a:off x="0" y="0"/>
          <a:ext cx="0" cy="0"/>
          <a:chOff x="0" y="0"/>
          <a:chExt cx="0" cy="0"/>
        </a:xfrm>
      </p:grpSpPr>
      <p:sp>
        <p:nvSpPr>
          <p:cNvPr id="2253" name="Google Shape;2253;p273"/>
          <p:cNvSpPr txBox="1">
            <a:spLocks noGrp="1"/>
          </p:cNvSpPr>
          <p:nvPr>
            <p:ph type="title"/>
          </p:nvPr>
        </p:nvSpPr>
        <p:spPr>
          <a:xfrm>
            <a:off x="4712882" y="1490565"/>
            <a:ext cx="3683700" cy="1342500"/>
          </a:xfrm>
          <a:prstGeom prst="rect">
            <a:avLst/>
          </a:prstGeom>
        </p:spPr>
        <p:txBody>
          <a:bodyPr spcFirstLastPara="1" wrap="square" lIns="68575" tIns="34275" rIns="68575" bIns="0" anchor="b" anchorCtr="0">
            <a:noAutofit/>
          </a:bodyPr>
          <a:lstStyle/>
          <a:p>
            <a:pPr marL="0" lvl="0" indent="0" algn="l" rtl="0">
              <a:spcBef>
                <a:spcPts val="0"/>
              </a:spcBef>
              <a:spcAft>
                <a:spcPts val="0"/>
              </a:spcAft>
              <a:buNone/>
            </a:pPr>
            <a:r>
              <a:rPr lang="en"/>
              <a:t>Good Fit for a CSAW</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258"/>
        <p:cNvGrpSpPr/>
        <p:nvPr/>
      </p:nvGrpSpPr>
      <p:grpSpPr>
        <a:xfrm>
          <a:off x="0" y="0"/>
          <a:ext cx="0" cy="0"/>
          <a:chOff x="0" y="0"/>
          <a:chExt cx="0" cy="0"/>
        </a:xfrm>
      </p:grpSpPr>
      <p:sp>
        <p:nvSpPr>
          <p:cNvPr id="2259" name="Google Shape;2259;p274"/>
          <p:cNvSpPr txBox="1">
            <a:spLocks noGrp="1"/>
          </p:cNvSpPr>
          <p:nvPr>
            <p:ph type="title"/>
          </p:nvPr>
        </p:nvSpPr>
        <p:spPr>
          <a:xfrm>
            <a:off x="291748" y="255975"/>
            <a:ext cx="5922900" cy="683700"/>
          </a:xfrm>
          <a:prstGeom prst="rect">
            <a:avLst/>
          </a:prstGeom>
        </p:spPr>
        <p:txBody>
          <a:bodyPr spcFirstLastPara="1" wrap="square" lIns="68575" tIns="34275" rIns="68575" bIns="0" anchor="b" anchorCtr="0">
            <a:noAutofit/>
          </a:bodyPr>
          <a:lstStyle/>
          <a:p>
            <a:pPr marL="0" lvl="0" indent="0" algn="l" rtl="0">
              <a:spcBef>
                <a:spcPts val="0"/>
              </a:spcBef>
              <a:spcAft>
                <a:spcPts val="0"/>
              </a:spcAft>
              <a:buNone/>
            </a:pPr>
            <a:r>
              <a:rPr lang="en" sz="2800"/>
              <a:t>Good Fit Customer Requirements</a:t>
            </a:r>
            <a:endParaRPr sz="2800"/>
          </a:p>
        </p:txBody>
      </p:sp>
      <p:sp>
        <p:nvSpPr>
          <p:cNvPr id="2261" name="Google Shape;2261;p274"/>
          <p:cNvSpPr txBox="1"/>
          <p:nvPr/>
        </p:nvSpPr>
        <p:spPr>
          <a:xfrm>
            <a:off x="438656" y="1259344"/>
            <a:ext cx="6813300" cy="3884100"/>
          </a:xfrm>
          <a:prstGeom prst="rect">
            <a:avLst/>
          </a:prstGeom>
          <a:noFill/>
          <a:ln>
            <a:noFill/>
          </a:ln>
        </p:spPr>
        <p:txBody>
          <a:bodyPr spcFirstLastPara="1" wrap="square" lIns="68575" tIns="68575" rIns="68575" bIns="68575" anchor="t" anchorCtr="0">
            <a:spAutoFit/>
          </a:bodyPr>
          <a:lstStyle/>
          <a:p>
            <a:pPr marL="342900" lvl="0" indent="-292100" algn="l" rtl="0">
              <a:spcBef>
                <a:spcPts val="0"/>
              </a:spcBef>
              <a:spcAft>
                <a:spcPts val="0"/>
              </a:spcAft>
              <a:buSzPts val="2000"/>
              <a:buChar char="●"/>
            </a:pPr>
            <a:r>
              <a:rPr lang="en" sz="2000"/>
              <a:t>Preponderance is a </a:t>
            </a:r>
            <a:r>
              <a:rPr lang="en" sz="2000" b="1"/>
              <a:t>SERVICES</a:t>
            </a:r>
            <a:r>
              <a:rPr lang="en" sz="2000"/>
              <a:t> requirement for which there is a clear need/plan to procure</a:t>
            </a:r>
            <a:endParaRPr sz="2000"/>
          </a:p>
          <a:p>
            <a:pPr marL="342900" lvl="0" indent="-292100" algn="l" rtl="0">
              <a:spcBef>
                <a:spcPts val="800"/>
              </a:spcBef>
              <a:spcAft>
                <a:spcPts val="0"/>
              </a:spcAft>
              <a:buSzPts val="2000"/>
              <a:buChar char="●"/>
            </a:pPr>
            <a:r>
              <a:rPr lang="en" sz="2000"/>
              <a:t>Full commitment from Agency Leadership + Contracting Office &amp; Program Office</a:t>
            </a:r>
            <a:endParaRPr sz="2000"/>
          </a:p>
          <a:p>
            <a:pPr marL="342900" lvl="0" indent="-292100" algn="l" rtl="0">
              <a:spcBef>
                <a:spcPts val="800"/>
              </a:spcBef>
              <a:spcAft>
                <a:spcPts val="0"/>
              </a:spcAft>
              <a:buSzPts val="2000"/>
              <a:buChar char="●"/>
            </a:pPr>
            <a:r>
              <a:rPr lang="en" sz="2000"/>
              <a:t>Total Lifecycle Value </a:t>
            </a:r>
            <a:r>
              <a:rPr lang="en" sz="2000" b="1"/>
              <a:t>&gt;= $50M</a:t>
            </a:r>
            <a:r>
              <a:rPr lang="en" sz="2000"/>
              <a:t> (or requirement is significantly complex)</a:t>
            </a:r>
            <a:endParaRPr sz="2000"/>
          </a:p>
          <a:p>
            <a:pPr marL="685800" lvl="1" indent="-260350" algn="l" rtl="0">
              <a:spcBef>
                <a:spcPts val="800"/>
              </a:spcBef>
              <a:spcAft>
                <a:spcPts val="0"/>
              </a:spcAft>
              <a:buSzPts val="1500"/>
              <a:buChar char="○"/>
            </a:pPr>
            <a:r>
              <a:rPr lang="en" sz="1500" i="1"/>
              <a:t>Average total lifecycle value of previous requirements is appx. $100-200M</a:t>
            </a:r>
            <a:endParaRPr sz="2000"/>
          </a:p>
          <a:p>
            <a:pPr marL="342900" lvl="0" indent="-292100" algn="l" rtl="0">
              <a:spcBef>
                <a:spcPts val="800"/>
              </a:spcBef>
              <a:spcAft>
                <a:spcPts val="0"/>
              </a:spcAft>
              <a:buSzPts val="2000"/>
              <a:buChar char="●"/>
            </a:pPr>
            <a:r>
              <a:rPr lang="en" sz="2000"/>
              <a:t>Workshop is </a:t>
            </a:r>
            <a:r>
              <a:rPr lang="en" sz="2000" b="1" i="1"/>
              <a:t>most</a:t>
            </a:r>
            <a:r>
              <a:rPr lang="en" sz="2000" b="1"/>
              <a:t> </a:t>
            </a:r>
            <a:r>
              <a:rPr lang="en" sz="2000"/>
              <a:t>effective for acquisition teams that have sufficient lead time (18 months to 2 years)</a:t>
            </a:r>
            <a:endParaRPr sz="2000"/>
          </a:p>
          <a:p>
            <a:pPr marL="0" lvl="0" indent="0" algn="l" rtl="0">
              <a:spcBef>
                <a:spcPts val="800"/>
              </a:spcBef>
              <a:spcAft>
                <a:spcPts val="800"/>
              </a:spcAft>
              <a:buNone/>
            </a:pPr>
            <a:endParaRPr sz="2000"/>
          </a:p>
        </p:txBody>
      </p:sp>
      <p:cxnSp>
        <p:nvCxnSpPr>
          <p:cNvPr id="2262" name="Google Shape;2262;p274">
            <a:extLst>
              <a:ext uri="{C183D7F6-B498-43B3-948B-1728B52AA6E4}">
                <adec:decorative xmlns:adec="http://schemas.microsoft.com/office/drawing/2017/decorative" val="1"/>
              </a:ext>
            </a:extLst>
          </p:cNvPr>
          <p:cNvCxnSpPr/>
          <p:nvPr/>
        </p:nvCxnSpPr>
        <p:spPr>
          <a:xfrm>
            <a:off x="-14700" y="1032394"/>
            <a:ext cx="6721200" cy="0"/>
          </a:xfrm>
          <a:prstGeom prst="straightConnector1">
            <a:avLst/>
          </a:prstGeom>
          <a:noFill/>
          <a:ln w="28575" cap="flat" cmpd="sng">
            <a:solidFill>
              <a:srgbClr val="00467F"/>
            </a:solidFill>
            <a:prstDash val="solid"/>
            <a:round/>
            <a:headEnd type="none" w="med" len="med"/>
            <a:tailEnd type="none" w="med" len="med"/>
          </a:ln>
        </p:spPr>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266"/>
        <p:cNvGrpSpPr/>
        <p:nvPr/>
      </p:nvGrpSpPr>
      <p:grpSpPr>
        <a:xfrm>
          <a:off x="0" y="0"/>
          <a:ext cx="0" cy="0"/>
          <a:chOff x="0" y="0"/>
          <a:chExt cx="0" cy="0"/>
        </a:xfrm>
      </p:grpSpPr>
      <p:sp>
        <p:nvSpPr>
          <p:cNvPr id="2268" name="Google Shape;2268;p275"/>
          <p:cNvSpPr txBox="1">
            <a:spLocks noGrp="1"/>
          </p:cNvSpPr>
          <p:nvPr>
            <p:ph type="title"/>
          </p:nvPr>
        </p:nvSpPr>
        <p:spPr>
          <a:xfrm>
            <a:off x="398533" y="395209"/>
            <a:ext cx="5506800" cy="911700"/>
          </a:xfrm>
          <a:prstGeom prst="rect">
            <a:avLst/>
          </a:prstGeom>
          <a:noFill/>
          <a:ln>
            <a:noFill/>
          </a:ln>
        </p:spPr>
        <p:txBody>
          <a:bodyPr spcFirstLastPara="1" wrap="square" lIns="68575" tIns="34275" rIns="68575" bIns="0" anchor="b" anchorCtr="0">
            <a:noAutofit/>
          </a:bodyPr>
          <a:lstStyle/>
          <a:p>
            <a:pPr marL="0" lvl="0" indent="0" algn="l" rtl="0">
              <a:lnSpc>
                <a:spcPct val="90000"/>
              </a:lnSpc>
              <a:spcBef>
                <a:spcPts val="0"/>
              </a:spcBef>
              <a:spcAft>
                <a:spcPts val="0"/>
              </a:spcAft>
              <a:buClr>
                <a:srgbClr val="17375E"/>
              </a:buClr>
              <a:buSzPts val="3000"/>
              <a:buFont typeface="Trebuchet MS"/>
              <a:buNone/>
            </a:pPr>
            <a:r>
              <a:rPr lang="en"/>
              <a:t>Who Should Attend</a:t>
            </a:r>
            <a:endParaRPr/>
          </a:p>
        </p:txBody>
      </p:sp>
      <p:sp>
        <p:nvSpPr>
          <p:cNvPr id="2267" name="Google Shape;2267;p275"/>
          <p:cNvSpPr txBox="1">
            <a:spLocks noGrp="1"/>
          </p:cNvSpPr>
          <p:nvPr>
            <p:ph type="body" idx="2"/>
          </p:nvPr>
        </p:nvSpPr>
        <p:spPr>
          <a:xfrm>
            <a:off x="398535" y="1395070"/>
            <a:ext cx="5328300" cy="3552000"/>
          </a:xfrm>
          <a:prstGeom prst="rect">
            <a:avLst/>
          </a:prstGeom>
          <a:noFill/>
          <a:ln>
            <a:noFill/>
          </a:ln>
        </p:spPr>
        <p:txBody>
          <a:bodyPr spcFirstLastPara="1" wrap="square" lIns="68575" tIns="34275" rIns="68575" bIns="34275" anchor="t" anchorCtr="0">
            <a:noAutofit/>
          </a:bodyPr>
          <a:lstStyle/>
          <a:p>
            <a:pPr marL="215900" lvl="0" indent="-222250" algn="l" rtl="0">
              <a:lnSpc>
                <a:spcPct val="90000"/>
              </a:lnSpc>
              <a:spcBef>
                <a:spcPts val="0"/>
              </a:spcBef>
              <a:spcAft>
                <a:spcPts val="0"/>
              </a:spcAft>
              <a:buClr>
                <a:schemeClr val="accent6"/>
              </a:buClr>
              <a:buSzPts val="1100"/>
              <a:buFont typeface="Noto Sans Symbols"/>
              <a:buChar char="❑"/>
            </a:pPr>
            <a:r>
              <a:rPr lang="en" sz="1100" b="1">
                <a:latin typeface="Calibri"/>
                <a:ea typeface="Calibri"/>
                <a:cs typeface="Calibri"/>
                <a:sym typeface="Calibri"/>
              </a:rPr>
              <a:t>Program / Project Manager</a:t>
            </a:r>
            <a:r>
              <a:rPr lang="en" sz="1100" b="1">
                <a:solidFill>
                  <a:srgbClr val="980000"/>
                </a:solidFill>
                <a:latin typeface="Calibri"/>
                <a:ea typeface="Calibri"/>
                <a:cs typeface="Calibri"/>
                <a:sym typeface="Calibri"/>
              </a:rPr>
              <a:t> - MUST ATTEND</a:t>
            </a:r>
            <a:endParaRPr sz="1100">
              <a:solidFill>
                <a:srgbClr val="980000"/>
              </a:solidFill>
              <a:latin typeface="Calibri"/>
              <a:ea typeface="Calibri"/>
              <a:cs typeface="Calibri"/>
              <a:sym typeface="Calibri"/>
            </a:endParaRPr>
          </a:p>
          <a:p>
            <a:pPr marL="215900" lvl="0" indent="-222250" algn="l" rtl="0">
              <a:lnSpc>
                <a:spcPct val="90000"/>
              </a:lnSpc>
              <a:spcBef>
                <a:spcPts val="800"/>
              </a:spcBef>
              <a:spcAft>
                <a:spcPts val="0"/>
              </a:spcAft>
              <a:buClr>
                <a:schemeClr val="accent6"/>
              </a:buClr>
              <a:buSzPts val="1100"/>
              <a:buFont typeface="Noto Sans Symbols"/>
              <a:buChar char="❑"/>
            </a:pPr>
            <a:r>
              <a:rPr lang="en" sz="1100" b="1">
                <a:latin typeface="Calibri"/>
                <a:ea typeface="Calibri"/>
                <a:cs typeface="Calibri"/>
                <a:sym typeface="Calibri"/>
              </a:rPr>
              <a:t>Contracting Officer and Specialist</a:t>
            </a:r>
            <a:r>
              <a:rPr lang="en" sz="1100" b="1">
                <a:solidFill>
                  <a:srgbClr val="980000"/>
                </a:solidFill>
                <a:latin typeface="Calibri"/>
                <a:ea typeface="Calibri"/>
                <a:cs typeface="Calibri"/>
                <a:sym typeface="Calibri"/>
              </a:rPr>
              <a:t> - MUST ATTEND</a:t>
            </a:r>
            <a:endParaRPr sz="1100">
              <a:latin typeface="Calibri"/>
              <a:ea typeface="Calibri"/>
              <a:cs typeface="Calibri"/>
              <a:sym typeface="Calibri"/>
            </a:endParaRPr>
          </a:p>
          <a:p>
            <a:pPr marL="215900" lvl="0" indent="-222250" algn="l" rtl="0">
              <a:lnSpc>
                <a:spcPct val="90000"/>
              </a:lnSpc>
              <a:spcBef>
                <a:spcPts val="800"/>
              </a:spcBef>
              <a:spcAft>
                <a:spcPts val="0"/>
              </a:spcAft>
              <a:buClr>
                <a:schemeClr val="accent6"/>
              </a:buClr>
              <a:buSzPts val="1100"/>
              <a:buFont typeface="Noto Sans Symbols"/>
              <a:buChar char="❑"/>
            </a:pPr>
            <a:r>
              <a:rPr lang="en" sz="1100" b="1">
                <a:latin typeface="Calibri"/>
                <a:ea typeface="Calibri"/>
                <a:cs typeface="Calibri"/>
                <a:sym typeface="Calibri"/>
              </a:rPr>
              <a:t>Contracting Officer’s Representative</a:t>
            </a:r>
            <a:r>
              <a:rPr lang="en" sz="1100" b="1">
                <a:solidFill>
                  <a:srgbClr val="980000"/>
                </a:solidFill>
                <a:latin typeface="Calibri"/>
                <a:ea typeface="Calibri"/>
                <a:cs typeface="Calibri"/>
                <a:sym typeface="Calibri"/>
              </a:rPr>
              <a:t> - MUST ATTEND</a:t>
            </a:r>
            <a:endParaRPr sz="1100">
              <a:latin typeface="Calibri"/>
              <a:ea typeface="Calibri"/>
              <a:cs typeface="Calibri"/>
              <a:sym typeface="Calibri"/>
            </a:endParaRPr>
          </a:p>
          <a:p>
            <a:pPr marL="215900" lvl="0" indent="-222250" algn="l" rtl="0">
              <a:lnSpc>
                <a:spcPct val="90000"/>
              </a:lnSpc>
              <a:spcBef>
                <a:spcPts val="800"/>
              </a:spcBef>
              <a:spcAft>
                <a:spcPts val="0"/>
              </a:spcAft>
              <a:buClr>
                <a:schemeClr val="accent6"/>
              </a:buClr>
              <a:buSzPts val="1100"/>
              <a:buFont typeface="Noto Sans Symbols"/>
              <a:buChar char="❑"/>
            </a:pPr>
            <a:r>
              <a:rPr lang="en" sz="1100" b="1">
                <a:latin typeface="Calibri"/>
                <a:ea typeface="Calibri"/>
                <a:cs typeface="Calibri"/>
                <a:sym typeface="Calibri"/>
              </a:rPr>
              <a:t>Technical Representatives / SMEs </a:t>
            </a:r>
            <a:r>
              <a:rPr lang="en" sz="1100" b="1">
                <a:solidFill>
                  <a:srgbClr val="980000"/>
                </a:solidFill>
                <a:latin typeface="Calibri"/>
                <a:ea typeface="Calibri"/>
                <a:cs typeface="Calibri"/>
                <a:sym typeface="Calibri"/>
              </a:rPr>
              <a:t> - MUST ATTEND</a:t>
            </a:r>
            <a:endParaRPr sz="1100">
              <a:latin typeface="Calibri"/>
              <a:ea typeface="Calibri"/>
              <a:cs typeface="Calibri"/>
              <a:sym typeface="Calibri"/>
            </a:endParaRPr>
          </a:p>
          <a:p>
            <a:pPr marL="215900" lvl="0" indent="-222250" algn="l" rtl="0">
              <a:lnSpc>
                <a:spcPct val="90000"/>
              </a:lnSpc>
              <a:spcBef>
                <a:spcPts val="800"/>
              </a:spcBef>
              <a:spcAft>
                <a:spcPts val="0"/>
              </a:spcAft>
              <a:buClr>
                <a:schemeClr val="accent6"/>
              </a:buClr>
              <a:buSzPts val="1100"/>
              <a:buFont typeface="Noto Sans Symbols"/>
              <a:buChar char="❑"/>
            </a:pPr>
            <a:r>
              <a:rPr lang="en" sz="1100" b="1">
                <a:latin typeface="Calibri"/>
                <a:ea typeface="Calibri"/>
                <a:cs typeface="Calibri"/>
                <a:sym typeface="Calibri"/>
              </a:rPr>
              <a:t>Customer Representatives </a:t>
            </a:r>
            <a:r>
              <a:rPr lang="en" sz="1100">
                <a:latin typeface="Calibri"/>
                <a:ea typeface="Calibri"/>
                <a:cs typeface="Calibri"/>
                <a:sym typeface="Calibri"/>
              </a:rPr>
              <a:t>(Requirements Owners / Key-Users)</a:t>
            </a:r>
            <a:r>
              <a:rPr lang="en" sz="1100" b="1">
                <a:solidFill>
                  <a:srgbClr val="980000"/>
                </a:solidFill>
                <a:latin typeface="Calibri"/>
                <a:ea typeface="Calibri"/>
                <a:cs typeface="Calibri"/>
                <a:sym typeface="Calibri"/>
              </a:rPr>
              <a:t> - MUST ATTEND</a:t>
            </a:r>
            <a:endParaRPr/>
          </a:p>
          <a:p>
            <a:pPr marL="215900" lvl="0" indent="-222250" algn="l" rtl="0">
              <a:lnSpc>
                <a:spcPct val="90000"/>
              </a:lnSpc>
              <a:spcBef>
                <a:spcPts val="800"/>
              </a:spcBef>
              <a:spcAft>
                <a:spcPts val="0"/>
              </a:spcAft>
              <a:buClr>
                <a:schemeClr val="accent6"/>
              </a:buClr>
              <a:buSzPts val="1100"/>
              <a:buFont typeface="Noto Sans Symbols"/>
              <a:buChar char="❑"/>
            </a:pPr>
            <a:r>
              <a:rPr lang="en" sz="1100" b="1">
                <a:latin typeface="Calibri"/>
                <a:ea typeface="Calibri"/>
                <a:cs typeface="Calibri"/>
                <a:sym typeface="Calibri"/>
              </a:rPr>
              <a:t>Oversight/Management Personnel Representatives </a:t>
            </a:r>
            <a:r>
              <a:rPr lang="en" sz="1100">
                <a:latin typeface="Calibri"/>
                <a:ea typeface="Calibri"/>
                <a:cs typeface="Calibri"/>
                <a:sym typeface="Calibri"/>
              </a:rPr>
              <a:t>(ex. Quality Assurance Specialist, Inspector)</a:t>
            </a:r>
            <a:r>
              <a:rPr lang="en" sz="1100" b="1">
                <a:solidFill>
                  <a:srgbClr val="980000"/>
                </a:solidFill>
                <a:latin typeface="Calibri"/>
                <a:ea typeface="Calibri"/>
                <a:cs typeface="Calibri"/>
                <a:sym typeface="Calibri"/>
              </a:rPr>
              <a:t> - SHOULD ATTEND</a:t>
            </a:r>
            <a:endParaRPr sz="1100">
              <a:latin typeface="Calibri"/>
              <a:ea typeface="Calibri"/>
              <a:cs typeface="Calibri"/>
              <a:sym typeface="Calibri"/>
            </a:endParaRPr>
          </a:p>
          <a:p>
            <a:pPr marL="215900" lvl="0" indent="-222250" algn="l" rtl="0">
              <a:lnSpc>
                <a:spcPct val="90000"/>
              </a:lnSpc>
              <a:spcBef>
                <a:spcPts val="800"/>
              </a:spcBef>
              <a:spcAft>
                <a:spcPts val="0"/>
              </a:spcAft>
              <a:buClr>
                <a:schemeClr val="accent6"/>
              </a:buClr>
              <a:buSzPts val="1100"/>
              <a:buFont typeface="Noto Sans Symbols"/>
              <a:buChar char="❑"/>
            </a:pPr>
            <a:r>
              <a:rPr lang="en" sz="1100" b="1">
                <a:latin typeface="Calibri"/>
                <a:ea typeface="Calibri"/>
                <a:cs typeface="Calibri"/>
                <a:sym typeface="Calibri"/>
              </a:rPr>
              <a:t>External Support </a:t>
            </a:r>
            <a:r>
              <a:rPr lang="en" sz="1100">
                <a:latin typeface="Calibri"/>
                <a:ea typeface="Calibri"/>
                <a:cs typeface="Calibri"/>
                <a:sym typeface="Calibri"/>
              </a:rPr>
              <a:t>(ex. AAS Program Manager and/or CO, or external SMEs) </a:t>
            </a:r>
            <a:r>
              <a:rPr lang="en" sz="1100" b="1">
                <a:solidFill>
                  <a:srgbClr val="980000"/>
                </a:solidFill>
                <a:latin typeface="Calibri"/>
                <a:ea typeface="Calibri"/>
                <a:cs typeface="Calibri"/>
                <a:sym typeface="Calibri"/>
              </a:rPr>
              <a:t>- SHOULD ATTEND</a:t>
            </a:r>
            <a:endParaRPr sz="1100">
              <a:latin typeface="Calibri"/>
              <a:ea typeface="Calibri"/>
              <a:cs typeface="Calibri"/>
              <a:sym typeface="Calibri"/>
            </a:endParaRPr>
          </a:p>
          <a:p>
            <a:pPr marL="215900" lvl="0" indent="-222250" algn="l" rtl="0">
              <a:lnSpc>
                <a:spcPct val="90000"/>
              </a:lnSpc>
              <a:spcBef>
                <a:spcPts val="800"/>
              </a:spcBef>
              <a:spcAft>
                <a:spcPts val="0"/>
              </a:spcAft>
              <a:buClr>
                <a:schemeClr val="accent6"/>
              </a:buClr>
              <a:buSzPts val="1100"/>
              <a:buFont typeface="Noto Sans Symbols"/>
              <a:buChar char="❑"/>
            </a:pPr>
            <a:r>
              <a:rPr lang="en" sz="1100" b="1">
                <a:latin typeface="Calibri"/>
                <a:ea typeface="Calibri"/>
                <a:cs typeface="Calibri"/>
                <a:sym typeface="Calibri"/>
              </a:rPr>
              <a:t>OPTIONAL: IT Support </a:t>
            </a:r>
            <a:r>
              <a:rPr lang="en" sz="1100">
                <a:latin typeface="Calibri"/>
                <a:ea typeface="Calibri"/>
                <a:cs typeface="Calibri"/>
                <a:sym typeface="Calibri"/>
              </a:rPr>
              <a:t>(ex. Enterprise Architect, ISSM, ISSO, System/Product Owner) </a:t>
            </a:r>
            <a:r>
              <a:rPr lang="en" sz="1100" b="1">
                <a:solidFill>
                  <a:srgbClr val="980000"/>
                </a:solidFill>
                <a:latin typeface="Calibri"/>
                <a:ea typeface="Calibri"/>
                <a:cs typeface="Calibri"/>
                <a:sym typeface="Calibri"/>
              </a:rPr>
              <a:t>- MAY ATTEND</a:t>
            </a:r>
            <a:endParaRPr sz="1100">
              <a:latin typeface="Calibri"/>
              <a:ea typeface="Calibri"/>
              <a:cs typeface="Calibri"/>
              <a:sym typeface="Calibri"/>
            </a:endParaRPr>
          </a:p>
          <a:p>
            <a:pPr marL="215900" lvl="0" indent="-222250" algn="l" rtl="0">
              <a:lnSpc>
                <a:spcPct val="90000"/>
              </a:lnSpc>
              <a:spcBef>
                <a:spcPts val="800"/>
              </a:spcBef>
              <a:spcAft>
                <a:spcPts val="0"/>
              </a:spcAft>
              <a:buClr>
                <a:schemeClr val="accent6"/>
              </a:buClr>
              <a:buSzPts val="1100"/>
              <a:buFont typeface="Noto Sans Symbols"/>
              <a:buChar char="❑"/>
            </a:pPr>
            <a:r>
              <a:rPr lang="en" sz="1100" b="1">
                <a:latin typeface="Calibri"/>
                <a:ea typeface="Calibri"/>
                <a:cs typeface="Calibri"/>
                <a:sym typeface="Calibri"/>
              </a:rPr>
              <a:t>OPTIONAL: Small business representative(s) </a:t>
            </a:r>
            <a:r>
              <a:rPr lang="en" sz="1100">
                <a:latin typeface="Calibri"/>
                <a:ea typeface="Calibri"/>
                <a:cs typeface="Calibri"/>
                <a:sym typeface="Calibri"/>
              </a:rPr>
              <a:t>(if applicable) </a:t>
            </a:r>
            <a:r>
              <a:rPr lang="en" sz="1100" b="1">
                <a:solidFill>
                  <a:srgbClr val="980000"/>
                </a:solidFill>
                <a:latin typeface="Calibri"/>
                <a:ea typeface="Calibri"/>
                <a:cs typeface="Calibri"/>
                <a:sym typeface="Calibri"/>
              </a:rPr>
              <a:t>- MAY ATTEND</a:t>
            </a:r>
            <a:endParaRPr sz="1100">
              <a:latin typeface="Calibri"/>
              <a:ea typeface="Calibri"/>
              <a:cs typeface="Calibri"/>
              <a:sym typeface="Calibri"/>
            </a:endParaRPr>
          </a:p>
          <a:p>
            <a:pPr marL="215900" lvl="0" indent="-222250" algn="l" rtl="0">
              <a:lnSpc>
                <a:spcPct val="90000"/>
              </a:lnSpc>
              <a:spcBef>
                <a:spcPts val="800"/>
              </a:spcBef>
              <a:spcAft>
                <a:spcPts val="0"/>
              </a:spcAft>
              <a:buClr>
                <a:schemeClr val="accent6"/>
              </a:buClr>
              <a:buSzPts val="1100"/>
              <a:buFont typeface="Noto Sans Symbols"/>
              <a:buChar char="❑"/>
            </a:pPr>
            <a:r>
              <a:rPr lang="en" sz="1100" b="1">
                <a:latin typeface="Calibri"/>
                <a:ea typeface="Calibri"/>
                <a:cs typeface="Calibri"/>
                <a:sym typeface="Calibri"/>
              </a:rPr>
              <a:t>OPTIONAL: Legal Counsel</a:t>
            </a:r>
            <a:r>
              <a:rPr lang="en" sz="1100">
                <a:latin typeface="Calibri"/>
                <a:ea typeface="Calibri"/>
                <a:cs typeface="Calibri"/>
                <a:sym typeface="Calibri"/>
              </a:rPr>
              <a:t> (if there are known legal complexities requiring significant input and participation) </a:t>
            </a:r>
            <a:r>
              <a:rPr lang="en" sz="1100" b="1">
                <a:solidFill>
                  <a:srgbClr val="980000"/>
                </a:solidFill>
                <a:latin typeface="Calibri"/>
                <a:ea typeface="Calibri"/>
                <a:cs typeface="Calibri"/>
                <a:sym typeface="Calibri"/>
              </a:rPr>
              <a:t>- MAY ATTEND</a:t>
            </a:r>
            <a:endParaRPr sz="1100">
              <a:latin typeface="Calibri"/>
              <a:ea typeface="Calibri"/>
              <a:cs typeface="Calibri"/>
              <a:sym typeface="Calibri"/>
            </a:endParaRPr>
          </a:p>
          <a:p>
            <a:pPr marL="215900" lvl="0" indent="-222250" algn="l" rtl="0">
              <a:lnSpc>
                <a:spcPct val="90000"/>
              </a:lnSpc>
              <a:spcBef>
                <a:spcPts val="800"/>
              </a:spcBef>
              <a:spcAft>
                <a:spcPts val="0"/>
              </a:spcAft>
              <a:buClr>
                <a:schemeClr val="accent6"/>
              </a:buClr>
              <a:buSzPts val="1100"/>
              <a:buFont typeface="Noto Sans Symbols"/>
              <a:buChar char="❑"/>
            </a:pPr>
            <a:r>
              <a:rPr lang="en" sz="1100" b="1">
                <a:latin typeface="Calibri"/>
                <a:ea typeface="Calibri"/>
                <a:cs typeface="Calibri"/>
                <a:sym typeface="Calibri"/>
              </a:rPr>
              <a:t>OPTIONAL: Budget / Finance Office Representative</a:t>
            </a:r>
            <a:r>
              <a:rPr lang="en" sz="1100">
                <a:latin typeface="Calibri"/>
                <a:ea typeface="Calibri"/>
                <a:cs typeface="Calibri"/>
                <a:sym typeface="Calibri"/>
              </a:rPr>
              <a:t> (when needed – cost type or fixed price incentive contracts) </a:t>
            </a:r>
            <a:r>
              <a:rPr lang="en" sz="1100" b="1">
                <a:solidFill>
                  <a:srgbClr val="980000"/>
                </a:solidFill>
                <a:latin typeface="Calibri"/>
                <a:ea typeface="Calibri"/>
                <a:cs typeface="Calibri"/>
                <a:sym typeface="Calibri"/>
              </a:rPr>
              <a:t>- MAY ATTEND</a:t>
            </a:r>
            <a:endParaRPr sz="1100">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272"/>
        <p:cNvGrpSpPr/>
        <p:nvPr/>
      </p:nvGrpSpPr>
      <p:grpSpPr>
        <a:xfrm>
          <a:off x="0" y="0"/>
          <a:ext cx="0" cy="0"/>
          <a:chOff x="0" y="0"/>
          <a:chExt cx="0" cy="0"/>
        </a:xfrm>
      </p:grpSpPr>
      <p:sp>
        <p:nvSpPr>
          <p:cNvPr id="2274" name="Google Shape;2274;p276"/>
          <p:cNvSpPr>
            <a:spLocks noGrp="1"/>
          </p:cNvSpPr>
          <p:nvPr>
            <p:ph type="title" idx="4294967295"/>
          </p:nvPr>
        </p:nvSpPr>
        <p:spPr>
          <a:xfrm rot="-5400000">
            <a:off x="-267637" y="2320501"/>
            <a:ext cx="1705800" cy="867000"/>
          </a:xfrm>
          <a:prstGeom prst="round2SameRect">
            <a:avLst>
              <a:gd name="adj1" fmla="val 16667"/>
              <a:gd name="adj2" fmla="val 50000"/>
            </a:avLst>
          </a:prstGeom>
          <a:solidFill>
            <a:srgbClr val="0B5394"/>
          </a:solidFill>
          <a:ln w="28575" cap="flat" cmpd="sng">
            <a:solidFill>
              <a:srgbClr val="0579BD"/>
            </a:solidFill>
            <a:prstDash val="solid"/>
            <a:round/>
            <a:headEnd type="none" w="sm" len="sm"/>
            <a:tailEnd type="none" w="sm" len="sm"/>
          </a:ln>
          <a:effectLst/>
        </p:spPr>
        <p:txBody>
          <a:bodyPr rot="0" spcFirstLastPara="1" vertOverflow="overflow" horzOverflow="overflow" vert="horz" wrap="square" lIns="68575" tIns="68575" rIns="68575" bIns="6857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FFFFFF"/>
                </a:solidFill>
                <a:effectLst/>
                <a:uLnTx/>
                <a:uFillTx/>
                <a:latin typeface="Arial"/>
                <a:ea typeface="Arial"/>
                <a:cs typeface="Arial"/>
                <a:sym typeface="Arial"/>
              </a:rPr>
              <a:t>CSAWs to Date</a:t>
            </a:r>
          </a:p>
        </p:txBody>
      </p:sp>
      <p:sp>
        <p:nvSpPr>
          <p:cNvPr id="2275" name="Google Shape;2275;p276"/>
          <p:cNvSpPr/>
          <p:nvPr/>
        </p:nvSpPr>
        <p:spPr>
          <a:xfrm>
            <a:off x="1071725" y="932126"/>
            <a:ext cx="1870800" cy="1825800"/>
          </a:xfrm>
          <a:prstGeom prst="rect">
            <a:avLst/>
          </a:prstGeom>
          <a:solidFill>
            <a:srgbClr val="FFFFFF"/>
          </a:solidFill>
          <a:ln w="28575" cap="flat" cmpd="sng">
            <a:solidFill>
              <a:srgbClr val="0579BD"/>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sz="1600" b="1"/>
          </a:p>
          <a:p>
            <a:pPr marL="0" lvl="0" indent="0" algn="ctr" rtl="0">
              <a:spcBef>
                <a:spcPts val="0"/>
              </a:spcBef>
              <a:spcAft>
                <a:spcPts val="0"/>
              </a:spcAft>
              <a:buNone/>
            </a:pPr>
            <a:r>
              <a:rPr lang="en" sz="2200" b="1"/>
              <a:t>34 Successful workshops completed</a:t>
            </a:r>
            <a:r>
              <a:rPr lang="en" sz="2200"/>
              <a:t> </a:t>
            </a:r>
            <a:endParaRPr sz="2300"/>
          </a:p>
          <a:p>
            <a:pPr marL="0" lvl="0" indent="0" algn="l" rtl="0">
              <a:lnSpc>
                <a:spcPct val="115000"/>
              </a:lnSpc>
              <a:spcBef>
                <a:spcPts val="0"/>
              </a:spcBef>
              <a:spcAft>
                <a:spcPts val="0"/>
              </a:spcAft>
              <a:buNone/>
            </a:pPr>
            <a:endParaRPr sz="1000">
              <a:solidFill>
                <a:schemeClr val="dk1"/>
              </a:solidFill>
              <a:latin typeface="Zilla Slab"/>
              <a:ea typeface="Zilla Slab"/>
              <a:cs typeface="Zilla Slab"/>
              <a:sym typeface="Zilla Slab"/>
            </a:endParaRPr>
          </a:p>
          <a:p>
            <a:pPr marL="0" lvl="0" indent="0" algn="ctr" rtl="0">
              <a:spcBef>
                <a:spcPts val="800"/>
              </a:spcBef>
              <a:spcAft>
                <a:spcPts val="0"/>
              </a:spcAft>
              <a:buNone/>
            </a:pPr>
            <a:endParaRPr sz="1600">
              <a:latin typeface="Zilla Slab"/>
              <a:ea typeface="Zilla Slab"/>
              <a:cs typeface="Zilla Slab"/>
              <a:sym typeface="Zilla Slab"/>
            </a:endParaRPr>
          </a:p>
        </p:txBody>
      </p:sp>
      <p:sp>
        <p:nvSpPr>
          <p:cNvPr id="2276" name="Google Shape;2276;p276"/>
          <p:cNvSpPr/>
          <p:nvPr/>
        </p:nvSpPr>
        <p:spPr>
          <a:xfrm>
            <a:off x="2995475" y="932125"/>
            <a:ext cx="1912200" cy="1825800"/>
          </a:xfrm>
          <a:prstGeom prst="rect">
            <a:avLst/>
          </a:prstGeom>
          <a:solidFill>
            <a:srgbClr val="FFFFFF"/>
          </a:solidFill>
          <a:ln w="28575" cap="flat" cmpd="sng">
            <a:solidFill>
              <a:srgbClr val="0579BD"/>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lnSpc>
                <a:spcPct val="115000"/>
              </a:lnSpc>
              <a:spcBef>
                <a:spcPts val="0"/>
              </a:spcBef>
              <a:spcAft>
                <a:spcPts val="0"/>
              </a:spcAft>
              <a:buNone/>
            </a:pPr>
            <a:r>
              <a:rPr lang="en" sz="1600" b="1">
                <a:solidFill>
                  <a:schemeClr val="dk1"/>
                </a:solidFill>
              </a:rPr>
              <a:t>18 Agencies</a:t>
            </a:r>
            <a:endParaRPr sz="800">
              <a:solidFill>
                <a:schemeClr val="dk1"/>
              </a:solidFill>
            </a:endParaRPr>
          </a:p>
          <a:p>
            <a:pPr marL="0" lvl="0" indent="0" algn="l" rtl="0">
              <a:lnSpc>
                <a:spcPct val="115000"/>
              </a:lnSpc>
              <a:spcBef>
                <a:spcPts val="800"/>
              </a:spcBef>
              <a:spcAft>
                <a:spcPts val="0"/>
              </a:spcAft>
              <a:buNone/>
            </a:pPr>
            <a:r>
              <a:rPr lang="en" sz="1000">
                <a:solidFill>
                  <a:schemeClr val="dk1"/>
                </a:solidFill>
              </a:rPr>
              <a:t>DOC, DOE, DOI, DOJ, DOL, DOT, Education, EPA, FAS, HHS, HUD, NASA, OPM, PBGC, PBS, SSA, USDA, VA</a:t>
            </a:r>
            <a:endParaRPr sz="1000">
              <a:solidFill>
                <a:schemeClr val="dk1"/>
              </a:solidFill>
            </a:endParaRPr>
          </a:p>
          <a:p>
            <a:pPr marL="0" lvl="0" indent="0" algn="ctr" rtl="0">
              <a:spcBef>
                <a:spcPts val="800"/>
              </a:spcBef>
              <a:spcAft>
                <a:spcPts val="0"/>
              </a:spcAft>
              <a:buNone/>
            </a:pPr>
            <a:endParaRPr sz="1300"/>
          </a:p>
        </p:txBody>
      </p:sp>
      <p:sp>
        <p:nvSpPr>
          <p:cNvPr id="2277" name="Google Shape;2277;p276"/>
          <p:cNvSpPr/>
          <p:nvPr/>
        </p:nvSpPr>
        <p:spPr>
          <a:xfrm>
            <a:off x="1082225" y="2837125"/>
            <a:ext cx="1860300" cy="1963500"/>
          </a:xfrm>
          <a:prstGeom prst="rect">
            <a:avLst/>
          </a:prstGeom>
          <a:solidFill>
            <a:srgbClr val="FFFFFF"/>
          </a:solidFill>
          <a:ln w="28575" cap="flat" cmpd="sng">
            <a:solidFill>
              <a:srgbClr val="0579BD"/>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endParaRPr sz="1300" b="1">
              <a:solidFill>
                <a:schemeClr val="dk1"/>
              </a:solidFill>
            </a:endParaRPr>
          </a:p>
          <a:p>
            <a:pPr marL="0" lvl="0" indent="0" algn="ctr" rtl="0">
              <a:spcBef>
                <a:spcPts val="0"/>
              </a:spcBef>
              <a:spcAft>
                <a:spcPts val="0"/>
              </a:spcAft>
              <a:buClr>
                <a:schemeClr val="dk1"/>
              </a:buClr>
              <a:buSzPts val="1100"/>
              <a:buFont typeface="Arial"/>
              <a:buNone/>
            </a:pPr>
            <a:r>
              <a:rPr lang="en" sz="1500" b="1">
                <a:solidFill>
                  <a:schemeClr val="dk1"/>
                </a:solidFill>
              </a:rPr>
              <a:t>7 Requirement Categories</a:t>
            </a:r>
            <a:r>
              <a:rPr lang="en" sz="1600" b="1">
                <a:solidFill>
                  <a:schemeClr val="dk1"/>
                </a:solidFill>
              </a:rPr>
              <a:t> </a:t>
            </a:r>
            <a:endParaRPr sz="1600">
              <a:solidFill>
                <a:schemeClr val="dk1"/>
              </a:solidFill>
            </a:endParaRPr>
          </a:p>
          <a:p>
            <a:pPr marL="171450" lvl="0" indent="-177800" algn="l" rtl="0">
              <a:lnSpc>
                <a:spcPct val="115000"/>
              </a:lnSpc>
              <a:spcBef>
                <a:spcPts val="0"/>
              </a:spcBef>
              <a:spcAft>
                <a:spcPts val="0"/>
              </a:spcAft>
              <a:buClr>
                <a:schemeClr val="dk1"/>
              </a:buClr>
              <a:buSzPts val="1000"/>
              <a:buChar char="●"/>
            </a:pPr>
            <a:r>
              <a:rPr lang="en" sz="1000">
                <a:solidFill>
                  <a:schemeClr val="dk1"/>
                </a:solidFill>
              </a:rPr>
              <a:t>Information Technology</a:t>
            </a:r>
            <a:endParaRPr sz="1000">
              <a:solidFill>
                <a:schemeClr val="dk1"/>
              </a:solidFill>
            </a:endParaRPr>
          </a:p>
          <a:p>
            <a:pPr marL="171450" lvl="0" indent="-177800" algn="l" rtl="0">
              <a:lnSpc>
                <a:spcPct val="115000"/>
              </a:lnSpc>
              <a:spcBef>
                <a:spcPts val="0"/>
              </a:spcBef>
              <a:spcAft>
                <a:spcPts val="0"/>
              </a:spcAft>
              <a:buClr>
                <a:schemeClr val="dk1"/>
              </a:buClr>
              <a:buSzPts val="1000"/>
              <a:buChar char="●"/>
            </a:pPr>
            <a:r>
              <a:rPr lang="en" sz="1000">
                <a:solidFill>
                  <a:schemeClr val="dk1"/>
                </a:solidFill>
              </a:rPr>
              <a:t>Professional Services</a:t>
            </a:r>
            <a:endParaRPr sz="1000">
              <a:solidFill>
                <a:schemeClr val="dk1"/>
              </a:solidFill>
            </a:endParaRPr>
          </a:p>
          <a:p>
            <a:pPr marL="171450" lvl="0" indent="-177800" algn="l" rtl="0">
              <a:lnSpc>
                <a:spcPct val="115000"/>
              </a:lnSpc>
              <a:spcBef>
                <a:spcPts val="0"/>
              </a:spcBef>
              <a:spcAft>
                <a:spcPts val="0"/>
              </a:spcAft>
              <a:buClr>
                <a:schemeClr val="dk1"/>
              </a:buClr>
              <a:buSzPts val="1000"/>
              <a:buChar char="●"/>
            </a:pPr>
            <a:r>
              <a:rPr lang="en" sz="1000">
                <a:solidFill>
                  <a:schemeClr val="dk1"/>
                </a:solidFill>
              </a:rPr>
              <a:t>Facilities &amp; Construction</a:t>
            </a:r>
            <a:endParaRPr sz="1000">
              <a:solidFill>
                <a:schemeClr val="dk1"/>
              </a:solidFill>
            </a:endParaRPr>
          </a:p>
          <a:p>
            <a:pPr marL="171450" lvl="0" indent="-177800" algn="l" rtl="0">
              <a:lnSpc>
                <a:spcPct val="115000"/>
              </a:lnSpc>
              <a:spcBef>
                <a:spcPts val="0"/>
              </a:spcBef>
              <a:spcAft>
                <a:spcPts val="0"/>
              </a:spcAft>
              <a:buClr>
                <a:schemeClr val="dk1"/>
              </a:buClr>
              <a:buSzPts val="1000"/>
              <a:buChar char="●"/>
            </a:pPr>
            <a:r>
              <a:rPr lang="en" sz="1000">
                <a:solidFill>
                  <a:schemeClr val="dk1"/>
                </a:solidFill>
              </a:rPr>
              <a:t>Transportation &amp; Logistics</a:t>
            </a:r>
            <a:endParaRPr sz="1000">
              <a:solidFill>
                <a:schemeClr val="dk1"/>
              </a:solidFill>
            </a:endParaRPr>
          </a:p>
          <a:p>
            <a:pPr marL="171450" lvl="0" indent="-177800" algn="l" rtl="0">
              <a:lnSpc>
                <a:spcPct val="115000"/>
              </a:lnSpc>
              <a:spcBef>
                <a:spcPts val="0"/>
              </a:spcBef>
              <a:spcAft>
                <a:spcPts val="0"/>
              </a:spcAft>
              <a:buClr>
                <a:schemeClr val="dk1"/>
              </a:buClr>
              <a:buSzPts val="1000"/>
              <a:buChar char="●"/>
            </a:pPr>
            <a:r>
              <a:rPr lang="en" sz="1000">
                <a:solidFill>
                  <a:schemeClr val="dk1"/>
                </a:solidFill>
              </a:rPr>
              <a:t>Medical</a:t>
            </a:r>
            <a:endParaRPr sz="1000">
              <a:solidFill>
                <a:schemeClr val="dk1"/>
              </a:solidFill>
            </a:endParaRPr>
          </a:p>
          <a:p>
            <a:pPr marL="171450" lvl="0" indent="-177800" algn="l" rtl="0">
              <a:lnSpc>
                <a:spcPct val="115000"/>
              </a:lnSpc>
              <a:spcBef>
                <a:spcPts val="0"/>
              </a:spcBef>
              <a:spcAft>
                <a:spcPts val="0"/>
              </a:spcAft>
              <a:buClr>
                <a:schemeClr val="dk1"/>
              </a:buClr>
              <a:buSzPts val="1000"/>
              <a:buChar char="●"/>
            </a:pPr>
            <a:r>
              <a:rPr lang="en" sz="1000">
                <a:solidFill>
                  <a:schemeClr val="dk1"/>
                </a:solidFill>
              </a:rPr>
              <a:t>Industrial Products &amp; Services</a:t>
            </a:r>
            <a:endParaRPr sz="1000">
              <a:solidFill>
                <a:schemeClr val="dk1"/>
              </a:solidFill>
            </a:endParaRPr>
          </a:p>
          <a:p>
            <a:pPr marL="171450" lvl="0" indent="-177800" algn="l" rtl="0">
              <a:lnSpc>
                <a:spcPct val="115000"/>
              </a:lnSpc>
              <a:spcBef>
                <a:spcPts val="0"/>
              </a:spcBef>
              <a:spcAft>
                <a:spcPts val="0"/>
              </a:spcAft>
              <a:buClr>
                <a:schemeClr val="dk1"/>
              </a:buClr>
              <a:buSzPts val="1000"/>
              <a:buChar char="●"/>
            </a:pPr>
            <a:r>
              <a:rPr lang="en" sz="1000">
                <a:solidFill>
                  <a:schemeClr val="dk1"/>
                </a:solidFill>
              </a:rPr>
              <a:t>Cross Category</a:t>
            </a:r>
            <a:endParaRPr sz="1600" b="1">
              <a:solidFill>
                <a:schemeClr val="dk1"/>
              </a:solidFill>
            </a:endParaRPr>
          </a:p>
          <a:p>
            <a:pPr marL="0" lvl="0" indent="0" algn="ctr" rtl="0">
              <a:spcBef>
                <a:spcPts val="800"/>
              </a:spcBef>
              <a:spcAft>
                <a:spcPts val="0"/>
              </a:spcAft>
              <a:buClr>
                <a:schemeClr val="dk1"/>
              </a:buClr>
              <a:buSzPts val="800"/>
              <a:buFont typeface="Arial"/>
              <a:buNone/>
            </a:pPr>
            <a:r>
              <a:rPr lang="en" sz="1300" b="1">
                <a:solidFill>
                  <a:schemeClr val="dk1"/>
                </a:solidFill>
              </a:rPr>
              <a:t> </a:t>
            </a:r>
            <a:endParaRPr sz="1400"/>
          </a:p>
        </p:txBody>
      </p:sp>
      <p:grpSp>
        <p:nvGrpSpPr>
          <p:cNvPr id="2278" name="Google Shape;2278;p276">
            <a:extLst>
              <a:ext uri="{C183D7F6-B498-43B3-948B-1728B52AA6E4}">
                <adec:decorative xmlns:adec="http://schemas.microsoft.com/office/drawing/2017/decorative" val="1"/>
              </a:ext>
            </a:extLst>
          </p:cNvPr>
          <p:cNvGrpSpPr/>
          <p:nvPr/>
        </p:nvGrpSpPr>
        <p:grpSpPr>
          <a:xfrm>
            <a:off x="2995361" y="2837095"/>
            <a:ext cx="1912124" cy="2312538"/>
            <a:chOff x="7151103" y="932128"/>
            <a:chExt cx="1594500" cy="2150398"/>
          </a:xfrm>
        </p:grpSpPr>
        <p:sp>
          <p:nvSpPr>
            <p:cNvPr id="2279" name="Google Shape;2279;p276"/>
            <p:cNvSpPr/>
            <p:nvPr/>
          </p:nvSpPr>
          <p:spPr>
            <a:xfrm>
              <a:off x="7151103" y="932128"/>
              <a:ext cx="1594500" cy="1825800"/>
            </a:xfrm>
            <a:prstGeom prst="rect">
              <a:avLst/>
            </a:prstGeom>
            <a:solidFill>
              <a:srgbClr val="FFFFFF"/>
            </a:solidFill>
            <a:ln w="28575" cap="flat" cmpd="sng">
              <a:solidFill>
                <a:srgbClr val="0579BD"/>
              </a:solidFill>
              <a:prstDash val="solid"/>
              <a:round/>
              <a:headEnd type="none" w="sm" len="sm"/>
              <a:tailEnd type="none" w="sm" len="sm"/>
            </a:ln>
          </p:spPr>
          <p:txBody>
            <a:bodyPr spcFirstLastPara="1" wrap="square" lIns="68575" tIns="68575" rIns="68575" bIns="68575" anchor="ctr" anchorCtr="0">
              <a:noAutofit/>
            </a:bodyPr>
            <a:lstStyle/>
            <a:p>
              <a:pPr marL="0" lvl="0" indent="0" algn="l" rtl="0">
                <a:lnSpc>
                  <a:spcPct val="115000"/>
                </a:lnSpc>
                <a:spcBef>
                  <a:spcPts val="0"/>
                </a:spcBef>
                <a:spcAft>
                  <a:spcPts val="800"/>
                </a:spcAft>
                <a:buNone/>
              </a:pPr>
              <a:endParaRPr sz="1600" b="1">
                <a:latin typeface="Zilla Slab"/>
                <a:ea typeface="Zilla Slab"/>
                <a:cs typeface="Zilla Slab"/>
                <a:sym typeface="Zilla Slab"/>
              </a:endParaRPr>
            </a:p>
          </p:txBody>
        </p:sp>
        <p:sp>
          <p:nvSpPr>
            <p:cNvPr id="2280" name="Google Shape;2280;p276"/>
            <p:cNvSpPr txBox="1"/>
            <p:nvPr/>
          </p:nvSpPr>
          <p:spPr>
            <a:xfrm>
              <a:off x="7151103" y="1008325"/>
              <a:ext cx="1356300" cy="2074200"/>
            </a:xfrm>
            <a:prstGeom prst="rect">
              <a:avLst/>
            </a:prstGeom>
            <a:noFill/>
            <a:ln>
              <a:noFill/>
            </a:ln>
          </p:spPr>
          <p:txBody>
            <a:bodyPr spcFirstLastPara="1" wrap="square" lIns="68575" tIns="68575" rIns="68575" bIns="68575" anchor="t" anchorCtr="0">
              <a:spAutoFit/>
            </a:bodyPr>
            <a:lstStyle/>
            <a:p>
              <a:pPr marL="0" lvl="0" indent="0" algn="ctr" rtl="0">
                <a:lnSpc>
                  <a:spcPct val="115000"/>
                </a:lnSpc>
                <a:spcBef>
                  <a:spcPts val="0"/>
                </a:spcBef>
                <a:spcAft>
                  <a:spcPts val="0"/>
                </a:spcAft>
                <a:buNone/>
              </a:pPr>
              <a:r>
                <a:rPr lang="en" sz="1900" b="1">
                  <a:solidFill>
                    <a:schemeClr val="dk1"/>
                  </a:solidFill>
                </a:rPr>
                <a:t>More than $33 billion in services spend impacted</a:t>
              </a:r>
              <a:endParaRPr sz="1900" b="1">
                <a:solidFill>
                  <a:schemeClr val="dk1"/>
                </a:solidFill>
              </a:endParaRPr>
            </a:p>
            <a:p>
              <a:pPr marL="0" lvl="0" indent="0" algn="ctr" rtl="0">
                <a:lnSpc>
                  <a:spcPct val="115000"/>
                </a:lnSpc>
                <a:spcBef>
                  <a:spcPts val="800"/>
                </a:spcBef>
                <a:spcAft>
                  <a:spcPts val="800"/>
                </a:spcAft>
                <a:buClr>
                  <a:schemeClr val="dk1"/>
                </a:buClr>
                <a:buSzPts val="800"/>
                <a:buFont typeface="Arial"/>
                <a:buNone/>
              </a:pPr>
              <a:endParaRPr sz="2000" b="1">
                <a:solidFill>
                  <a:schemeClr val="dk1"/>
                </a:solidFill>
                <a:latin typeface="Zilla Slab"/>
                <a:ea typeface="Zilla Slab"/>
                <a:cs typeface="Zilla Slab"/>
                <a:sym typeface="Zilla Slab"/>
              </a:endParaRPr>
            </a:p>
          </p:txBody>
        </p:sp>
      </p:grpSp>
      <p:grpSp>
        <p:nvGrpSpPr>
          <p:cNvPr id="2281" name="Google Shape;2281;p276">
            <a:extLst>
              <a:ext uri="{C183D7F6-B498-43B3-948B-1728B52AA6E4}">
                <adec:decorative xmlns:adec="http://schemas.microsoft.com/office/drawing/2017/decorative" val="1"/>
              </a:ext>
            </a:extLst>
          </p:cNvPr>
          <p:cNvGrpSpPr/>
          <p:nvPr/>
        </p:nvGrpSpPr>
        <p:grpSpPr>
          <a:xfrm>
            <a:off x="5455142" y="1330040"/>
            <a:ext cx="3398901" cy="3080410"/>
            <a:chOff x="5194177" y="1025774"/>
            <a:chExt cx="3701700" cy="3418500"/>
          </a:xfrm>
        </p:grpSpPr>
        <p:pic>
          <p:nvPicPr>
            <p:cNvPr id="2282" name="Google Shape;2282;p27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194177" y="1025774"/>
              <a:ext cx="3701700" cy="3418500"/>
            </a:xfrm>
            <a:prstGeom prst="ellipse">
              <a:avLst/>
            </a:prstGeom>
            <a:noFill/>
            <a:ln w="28575" cap="flat" cmpd="sng">
              <a:solidFill>
                <a:srgbClr val="0B5394"/>
              </a:solidFill>
              <a:prstDash val="solid"/>
              <a:round/>
              <a:headEnd type="none" w="sm" len="sm"/>
              <a:tailEnd type="none" w="sm" len="sm"/>
            </a:ln>
          </p:spPr>
        </p:pic>
        <p:pic>
          <p:nvPicPr>
            <p:cNvPr id="2283" name="Google Shape;2283;p276" descr="H:\Rotation 4 PSHC Category Management\CSAW\CSAW Logo - Color.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594950" y="2429175"/>
              <a:ext cx="912875" cy="393600"/>
            </a:xfrm>
            <a:prstGeom prst="rect">
              <a:avLst/>
            </a:prstGeom>
            <a:noFill/>
            <a:ln>
              <a:noFill/>
            </a:ln>
          </p:spPr>
        </p:pic>
      </p:grpSp>
      <p:sp>
        <p:nvSpPr>
          <p:cNvPr id="2273" name="Google Shape;2273;p276"/>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b" anchorCtr="0">
            <a:noAutofit/>
          </a:bodyPr>
          <a:lstStyle/>
          <a:p>
            <a:pPr marL="0" lvl="0" indent="0" algn="r" rtl="0">
              <a:spcBef>
                <a:spcPts val="0"/>
              </a:spcBef>
              <a:spcAft>
                <a:spcPts val="0"/>
              </a:spcAft>
              <a:buNone/>
            </a:pPr>
            <a:fld id="{00000000-1234-1234-1234-123412341234}" type="slidenum">
              <a:rPr lang="en"/>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287"/>
        <p:cNvGrpSpPr/>
        <p:nvPr/>
      </p:nvGrpSpPr>
      <p:grpSpPr>
        <a:xfrm>
          <a:off x="0" y="0"/>
          <a:ext cx="0" cy="0"/>
          <a:chOff x="0" y="0"/>
          <a:chExt cx="0" cy="0"/>
        </a:xfrm>
      </p:grpSpPr>
      <p:sp>
        <p:nvSpPr>
          <p:cNvPr id="2288" name="Google Shape;2288;p277"/>
          <p:cNvSpPr txBox="1">
            <a:spLocks noGrp="1"/>
          </p:cNvSpPr>
          <p:nvPr>
            <p:ph type="title"/>
          </p:nvPr>
        </p:nvSpPr>
        <p:spPr>
          <a:xfrm>
            <a:off x="311700" y="860400"/>
            <a:ext cx="2808000" cy="7557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b="1"/>
              <a:t>Better Contracting Initiative</a:t>
            </a:r>
            <a:endParaRPr b="1"/>
          </a:p>
        </p:txBody>
      </p:sp>
      <p:sp>
        <p:nvSpPr>
          <p:cNvPr id="2289" name="Google Shape;2289;p277"/>
          <p:cNvSpPr txBox="1">
            <a:spLocks noGrp="1"/>
          </p:cNvSpPr>
          <p:nvPr>
            <p:ph type="body" idx="1"/>
          </p:nvPr>
        </p:nvSpPr>
        <p:spPr>
          <a:xfrm>
            <a:off x="311700" y="1694400"/>
            <a:ext cx="2808000" cy="3179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1200"/>
              </a:spcAft>
              <a:buNone/>
            </a:pPr>
            <a:r>
              <a:rPr lang="en" sz="1400"/>
              <a:t>“...Over the coming months, GSA will continue to sponsor a series of facilitated requirements development and acquisition planning workshops for services contracts with acquisition teams across the Government.  GSA will also partner with the agencies’ acquisition leadership to help train individuals that can facilitate workshops within their own agencies.”</a:t>
            </a:r>
            <a:endParaRPr sz="1400"/>
          </a:p>
        </p:txBody>
      </p:sp>
      <p:pic>
        <p:nvPicPr>
          <p:cNvPr id="2290" name="Google Shape;2290;p277">
            <a:extLst>
              <a:ext uri="{C183D7F6-B498-43B3-948B-1728B52AA6E4}">
                <adec:decorative xmlns:adec="http://schemas.microsoft.com/office/drawing/2017/decorative" val="1"/>
              </a:ext>
            </a:extLst>
          </p:cNvP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279300" y="1572950"/>
            <a:ext cx="5719499" cy="3574687"/>
          </a:xfrm>
          <a:prstGeom prst="rect">
            <a:avLst/>
          </a:prstGeom>
          <a:noFill/>
          <a:ln>
            <a:noFill/>
          </a:ln>
        </p:spPr>
      </p:pic>
      <p:sp>
        <p:nvSpPr>
          <p:cNvPr id="2291" name="Google Shape;2291;p277">
            <a:extLst>
              <a:ext uri="{C183D7F6-B498-43B3-948B-1728B52AA6E4}">
                <adec:decorative xmlns:adec="http://schemas.microsoft.com/office/drawing/2017/decorative" val="1"/>
              </a:ext>
            </a:extLst>
          </p:cNvPr>
          <p:cNvSpPr/>
          <p:nvPr/>
        </p:nvSpPr>
        <p:spPr>
          <a:xfrm>
            <a:off x="125" y="0"/>
            <a:ext cx="9144000" cy="731700"/>
          </a:xfrm>
          <a:prstGeom prst="rect">
            <a:avLst/>
          </a:prstGeom>
          <a:gradFill>
            <a:gsLst>
              <a:gs pos="0">
                <a:srgbClr val="073763"/>
              </a:gs>
              <a:gs pos="100000">
                <a:srgbClr val="FFFFFF"/>
              </a:gs>
            </a:gsLst>
            <a:lin ang="10800025"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400"/>
          </a:p>
        </p:txBody>
      </p:sp>
      <p:pic>
        <p:nvPicPr>
          <p:cNvPr id="2292" name="Google Shape;2292;p277" descr="CSAW logo"/>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83250" y="67725"/>
            <a:ext cx="2368199" cy="562105"/>
          </a:xfrm>
          <a:prstGeom prst="rect">
            <a:avLst/>
          </a:prstGeom>
          <a:noFill/>
          <a:ln>
            <a:noFill/>
          </a:ln>
        </p:spPr>
      </p:pic>
      <p:pic>
        <p:nvPicPr>
          <p:cNvPr id="2293" name="Google Shape;2293;p277">
            <a:extLst>
              <a:ext uri="{C183D7F6-B498-43B3-948B-1728B52AA6E4}">
                <adec:decorative xmlns:adec="http://schemas.microsoft.com/office/drawing/2017/decorative" val="1"/>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203121" y="-16008"/>
            <a:ext cx="435812" cy="412297"/>
          </a:xfrm>
          <a:prstGeom prst="rect">
            <a:avLst/>
          </a:prstGeom>
          <a:noFill/>
          <a:ln>
            <a:noFill/>
          </a:ln>
        </p:spPr>
      </p:pic>
      <p:pic>
        <p:nvPicPr>
          <p:cNvPr id="2294" name="Google Shape;2294;p277">
            <a:extLst>
              <a:ext uri="{C183D7F6-B498-43B3-948B-1728B52AA6E4}">
                <adec:decorative xmlns:adec="http://schemas.microsoft.com/office/drawing/2017/decorative" val="1"/>
              </a:ext>
            </a:extLst>
          </p:cNvPr>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6487279" y="373748"/>
            <a:ext cx="329466" cy="334046"/>
          </a:xfrm>
          <a:prstGeom prst="rect">
            <a:avLst/>
          </a:prstGeom>
          <a:noFill/>
          <a:ln>
            <a:noFill/>
          </a:ln>
        </p:spPr>
      </p:pic>
      <p:pic>
        <p:nvPicPr>
          <p:cNvPr id="2295" name="Google Shape;2295;p277">
            <a:extLst>
              <a:ext uri="{C183D7F6-B498-43B3-948B-1728B52AA6E4}">
                <adec:decorative xmlns:adec="http://schemas.microsoft.com/office/drawing/2017/decorative" val="1"/>
              </a:ext>
            </a:extLst>
          </p:cNvPr>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6869919" y="371987"/>
            <a:ext cx="329466" cy="337554"/>
          </a:xfrm>
          <a:prstGeom prst="rect">
            <a:avLst/>
          </a:prstGeom>
          <a:noFill/>
          <a:ln>
            <a:noFill/>
          </a:ln>
        </p:spPr>
      </p:pic>
      <p:pic>
        <p:nvPicPr>
          <p:cNvPr id="2296" name="Google Shape;2296;p277">
            <a:extLst>
              <a:ext uri="{C183D7F6-B498-43B3-948B-1728B52AA6E4}">
                <adec:decorative xmlns:adec="http://schemas.microsoft.com/office/drawing/2017/decorative" val="1"/>
              </a:ext>
            </a:extLst>
          </p:cNvPr>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6487280" y="21371"/>
            <a:ext cx="329467" cy="337539"/>
          </a:xfrm>
          <a:prstGeom prst="rect">
            <a:avLst/>
          </a:prstGeom>
          <a:noFill/>
          <a:ln>
            <a:noFill/>
          </a:ln>
        </p:spPr>
      </p:pic>
      <p:pic>
        <p:nvPicPr>
          <p:cNvPr id="2297" name="Google Shape;2297;p277">
            <a:extLst>
              <a:ext uri="{C183D7F6-B498-43B3-948B-1728B52AA6E4}">
                <adec:decorative xmlns:adec="http://schemas.microsoft.com/office/drawing/2017/decorative" val="1"/>
              </a:ext>
            </a:extLst>
          </p:cNvPr>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6873654" y="21363"/>
            <a:ext cx="329467" cy="337554"/>
          </a:xfrm>
          <a:prstGeom prst="rect">
            <a:avLst/>
          </a:prstGeom>
          <a:noFill/>
          <a:ln>
            <a:noFill/>
          </a:ln>
        </p:spPr>
      </p:pic>
      <p:pic>
        <p:nvPicPr>
          <p:cNvPr id="2298" name="Google Shape;2298;p277">
            <a:extLst>
              <a:ext uri="{C183D7F6-B498-43B3-948B-1728B52AA6E4}">
                <adec:decorative xmlns:adec="http://schemas.microsoft.com/office/drawing/2017/decorative" val="1"/>
              </a:ext>
            </a:extLst>
          </p:cNvPr>
          <p:cNvPicPr preferRelativeResize="0"/>
          <p:nvPr/>
        </p:nvPicPr>
        <p:blipFill>
          <a:blip r:embed="rId10" cstate="email">
            <a:alphaModFix/>
            <a:extLst>
              <a:ext uri="{28A0092B-C50C-407E-A947-70E740481C1C}">
                <a14:useLocalDpi xmlns:a14="http://schemas.microsoft.com/office/drawing/2010/main"/>
              </a:ext>
            </a:extLst>
          </a:blip>
          <a:stretch>
            <a:fillRect/>
          </a:stretch>
        </p:blipFill>
        <p:spPr>
          <a:xfrm>
            <a:off x="8403747" y="22240"/>
            <a:ext cx="327807" cy="335860"/>
          </a:xfrm>
          <a:prstGeom prst="rect">
            <a:avLst/>
          </a:prstGeom>
          <a:noFill/>
          <a:ln>
            <a:noFill/>
          </a:ln>
        </p:spPr>
      </p:pic>
      <p:pic>
        <p:nvPicPr>
          <p:cNvPr id="2299" name="Google Shape;2299;p277">
            <a:extLst>
              <a:ext uri="{C183D7F6-B498-43B3-948B-1728B52AA6E4}">
                <adec:decorative xmlns:adec="http://schemas.microsoft.com/office/drawing/2017/decorative" val="1"/>
              </a:ext>
            </a:extLst>
          </p:cNvPr>
          <p:cNvPicPr preferRelativeResize="0"/>
          <p:nvPr/>
        </p:nvPicPr>
        <p:blipFill>
          <a:blip r:embed="rId11" cstate="email">
            <a:alphaModFix/>
            <a:extLst>
              <a:ext uri="{28A0092B-C50C-407E-A947-70E740481C1C}">
                <a14:useLocalDpi xmlns:a14="http://schemas.microsoft.com/office/drawing/2010/main"/>
              </a:ext>
            </a:extLst>
          </a:blip>
          <a:stretch>
            <a:fillRect/>
          </a:stretch>
        </p:blipFill>
        <p:spPr>
          <a:xfrm>
            <a:off x="8023037" y="22234"/>
            <a:ext cx="327807" cy="335862"/>
          </a:xfrm>
          <a:prstGeom prst="rect">
            <a:avLst/>
          </a:prstGeom>
          <a:noFill/>
          <a:ln>
            <a:noFill/>
          </a:ln>
        </p:spPr>
      </p:pic>
      <p:pic>
        <p:nvPicPr>
          <p:cNvPr id="2300" name="Google Shape;2300;p277" descr="GSA Starmark logo"/>
          <p:cNvPicPr preferRelativeResize="0"/>
          <p:nvPr/>
        </p:nvPicPr>
        <p:blipFill>
          <a:blip r:embed="rId12" cstate="email">
            <a:alphaModFix/>
            <a:extLst>
              <a:ext uri="{28A0092B-C50C-407E-A947-70E740481C1C}">
                <a14:useLocalDpi xmlns:a14="http://schemas.microsoft.com/office/drawing/2010/main"/>
              </a:ext>
            </a:extLst>
          </a:blip>
          <a:stretch>
            <a:fillRect/>
          </a:stretch>
        </p:blipFill>
        <p:spPr>
          <a:xfrm>
            <a:off x="46978" y="22260"/>
            <a:ext cx="595018" cy="609600"/>
          </a:xfrm>
          <a:prstGeom prst="rect">
            <a:avLst/>
          </a:prstGeom>
          <a:noFill/>
          <a:ln>
            <a:noFill/>
          </a:ln>
          <a:effectLst>
            <a:outerShdw blurRad="57150" dist="19050" dir="5400000" algn="bl" rotWithShape="0">
              <a:srgbClr val="000000">
                <a:alpha val="50000"/>
              </a:srgbClr>
            </a:outerShdw>
          </a:effectLst>
        </p:spPr>
      </p:pic>
      <p:pic>
        <p:nvPicPr>
          <p:cNvPr id="2301" name="Google Shape;2301;p277">
            <a:extLst>
              <a:ext uri="{C183D7F6-B498-43B3-948B-1728B52AA6E4}">
                <adec:decorative xmlns:adec="http://schemas.microsoft.com/office/drawing/2017/decorative" val="1"/>
              </a:ext>
            </a:extLst>
          </p:cNvPr>
          <p:cNvPicPr preferRelativeResize="0"/>
          <p:nvPr/>
        </p:nvPicPr>
        <p:blipFill>
          <a:blip r:embed="rId13" cstate="email">
            <a:alphaModFix/>
            <a:extLst>
              <a:ext uri="{28A0092B-C50C-407E-A947-70E740481C1C}">
                <a14:useLocalDpi xmlns:a14="http://schemas.microsoft.com/office/drawing/2010/main"/>
              </a:ext>
            </a:extLst>
          </a:blip>
          <a:stretch>
            <a:fillRect/>
          </a:stretch>
        </p:blipFill>
        <p:spPr>
          <a:xfrm>
            <a:off x="7252558" y="371987"/>
            <a:ext cx="329466" cy="337554"/>
          </a:xfrm>
          <a:prstGeom prst="rect">
            <a:avLst/>
          </a:prstGeom>
          <a:noFill/>
          <a:ln>
            <a:noFill/>
          </a:ln>
        </p:spPr>
      </p:pic>
      <p:pic>
        <p:nvPicPr>
          <p:cNvPr id="2302" name="Google Shape;2302;p277">
            <a:extLst>
              <a:ext uri="{C183D7F6-B498-43B3-948B-1728B52AA6E4}">
                <adec:decorative xmlns:adec="http://schemas.microsoft.com/office/drawing/2017/decorative" val="1"/>
              </a:ext>
            </a:extLst>
          </p:cNvPr>
          <p:cNvPicPr preferRelativeResize="0"/>
          <p:nvPr/>
        </p:nvPicPr>
        <p:blipFill>
          <a:blip r:embed="rId14" cstate="email">
            <a:alphaModFix/>
            <a:extLst>
              <a:ext uri="{28A0092B-C50C-407E-A947-70E740481C1C}">
                <a14:useLocalDpi xmlns:a14="http://schemas.microsoft.com/office/drawing/2010/main"/>
              </a:ext>
            </a:extLst>
          </a:blip>
          <a:stretch>
            <a:fillRect/>
          </a:stretch>
        </p:blipFill>
        <p:spPr>
          <a:xfrm>
            <a:off x="8784459" y="22230"/>
            <a:ext cx="327805" cy="335848"/>
          </a:xfrm>
          <a:prstGeom prst="rect">
            <a:avLst/>
          </a:prstGeom>
          <a:noFill/>
          <a:ln>
            <a:noFill/>
          </a:ln>
          <a:effectLst>
            <a:outerShdw blurRad="57150" dist="19050" dir="5400000" algn="bl" rotWithShape="0">
              <a:srgbClr val="FFFFFF">
                <a:alpha val="50000"/>
              </a:srgbClr>
            </a:outerShdw>
          </a:effectLst>
        </p:spPr>
      </p:pic>
      <p:pic>
        <p:nvPicPr>
          <p:cNvPr id="2303" name="Google Shape;2303;p277">
            <a:extLst>
              <a:ext uri="{C183D7F6-B498-43B3-948B-1728B52AA6E4}">
                <adec:decorative xmlns:adec="http://schemas.microsoft.com/office/drawing/2017/decorative" val="1"/>
              </a:ext>
            </a:extLst>
          </p:cNvPr>
          <p:cNvPicPr preferRelativeResize="0"/>
          <p:nvPr/>
        </p:nvPicPr>
        <p:blipFill>
          <a:blip r:embed="rId15" cstate="email">
            <a:alphaModFix/>
            <a:extLst>
              <a:ext uri="{28A0092B-C50C-407E-A947-70E740481C1C}">
                <a14:useLocalDpi xmlns:a14="http://schemas.microsoft.com/office/drawing/2010/main"/>
              </a:ext>
            </a:extLst>
          </a:blip>
          <a:stretch>
            <a:fillRect/>
          </a:stretch>
        </p:blipFill>
        <p:spPr>
          <a:xfrm>
            <a:off x="6100904" y="371987"/>
            <a:ext cx="329466" cy="337554"/>
          </a:xfrm>
          <a:prstGeom prst="rect">
            <a:avLst/>
          </a:prstGeom>
          <a:noFill/>
          <a:ln>
            <a:noFill/>
          </a:ln>
        </p:spPr>
      </p:pic>
      <p:pic>
        <p:nvPicPr>
          <p:cNvPr id="2304" name="Google Shape;2304;p277">
            <a:extLst>
              <a:ext uri="{C183D7F6-B498-43B3-948B-1728B52AA6E4}">
                <adec:decorative xmlns:adec="http://schemas.microsoft.com/office/drawing/2017/decorative" val="1"/>
              </a:ext>
            </a:extLst>
          </p:cNvPr>
          <p:cNvPicPr preferRelativeResize="0"/>
          <p:nvPr/>
        </p:nvPicPr>
        <p:blipFill>
          <a:blip r:embed="rId16" cstate="email">
            <a:alphaModFix/>
            <a:extLst>
              <a:ext uri="{28A0092B-C50C-407E-A947-70E740481C1C}">
                <a14:useLocalDpi xmlns:a14="http://schemas.microsoft.com/office/drawing/2010/main"/>
              </a:ext>
            </a:extLst>
          </a:blip>
          <a:stretch>
            <a:fillRect/>
          </a:stretch>
        </p:blipFill>
        <p:spPr>
          <a:xfrm>
            <a:off x="7638613" y="22240"/>
            <a:ext cx="327805" cy="335849"/>
          </a:xfrm>
          <a:prstGeom prst="rect">
            <a:avLst/>
          </a:prstGeom>
          <a:noFill/>
          <a:ln>
            <a:noFill/>
          </a:ln>
        </p:spPr>
      </p:pic>
      <p:pic>
        <p:nvPicPr>
          <p:cNvPr id="2305" name="Google Shape;2305;p277">
            <a:extLst>
              <a:ext uri="{C183D7F6-B498-43B3-948B-1728B52AA6E4}">
                <adec:decorative xmlns:adec="http://schemas.microsoft.com/office/drawing/2017/decorative" val="1"/>
              </a:ext>
            </a:extLst>
          </p:cNvPr>
          <p:cNvPicPr preferRelativeResize="0"/>
          <p:nvPr/>
        </p:nvPicPr>
        <p:blipFill>
          <a:blip r:embed="rId17" cstate="email">
            <a:alphaModFix/>
            <a:extLst>
              <a:ext uri="{28A0092B-C50C-407E-A947-70E740481C1C}">
                <a14:useLocalDpi xmlns:a14="http://schemas.microsoft.com/office/drawing/2010/main"/>
              </a:ext>
            </a:extLst>
          </a:blip>
          <a:stretch>
            <a:fillRect/>
          </a:stretch>
        </p:blipFill>
        <p:spPr>
          <a:xfrm>
            <a:off x="8799671" y="377195"/>
            <a:ext cx="297375" cy="332358"/>
          </a:xfrm>
          <a:prstGeom prst="rect">
            <a:avLst/>
          </a:prstGeom>
          <a:noFill/>
          <a:ln>
            <a:noFill/>
          </a:ln>
        </p:spPr>
      </p:pic>
      <p:pic>
        <p:nvPicPr>
          <p:cNvPr id="2306" name="Google Shape;2306;p277">
            <a:extLst>
              <a:ext uri="{C183D7F6-B498-43B3-948B-1728B52AA6E4}">
                <adec:decorative xmlns:adec="http://schemas.microsoft.com/office/drawing/2017/decorative" val="1"/>
              </a:ext>
            </a:extLst>
          </p:cNvPr>
          <p:cNvPicPr preferRelativeResize="0"/>
          <p:nvPr/>
        </p:nvPicPr>
        <p:blipFill>
          <a:blip r:embed="rId18" cstate="email">
            <a:alphaModFix/>
            <a:extLst>
              <a:ext uri="{28A0092B-C50C-407E-A947-70E740481C1C}">
                <a14:useLocalDpi xmlns:a14="http://schemas.microsoft.com/office/drawing/2010/main"/>
              </a:ext>
            </a:extLst>
          </a:blip>
          <a:stretch>
            <a:fillRect/>
          </a:stretch>
        </p:blipFill>
        <p:spPr>
          <a:xfrm>
            <a:off x="8403749" y="377227"/>
            <a:ext cx="327803" cy="335846"/>
          </a:xfrm>
          <a:prstGeom prst="rect">
            <a:avLst/>
          </a:prstGeom>
          <a:noFill/>
          <a:ln>
            <a:noFill/>
          </a:ln>
        </p:spPr>
      </p:pic>
      <p:pic>
        <p:nvPicPr>
          <p:cNvPr id="2307" name="Google Shape;2307;p277">
            <a:extLst>
              <a:ext uri="{C183D7F6-B498-43B3-948B-1728B52AA6E4}">
                <adec:decorative xmlns:adec="http://schemas.microsoft.com/office/drawing/2017/decorative" val="1"/>
              </a:ext>
            </a:extLst>
          </p:cNvPr>
          <p:cNvPicPr preferRelativeResize="0"/>
          <p:nvPr/>
        </p:nvPicPr>
        <p:blipFill>
          <a:blip r:embed="rId19" cstate="email">
            <a:alphaModFix/>
            <a:extLst>
              <a:ext uri="{28A0092B-C50C-407E-A947-70E740481C1C}">
                <a14:useLocalDpi xmlns:a14="http://schemas.microsoft.com/office/drawing/2010/main"/>
              </a:ext>
            </a:extLst>
          </a:blip>
          <a:stretch>
            <a:fillRect/>
          </a:stretch>
        </p:blipFill>
        <p:spPr>
          <a:xfrm>
            <a:off x="7638613" y="378956"/>
            <a:ext cx="327806" cy="335849"/>
          </a:xfrm>
          <a:prstGeom prst="rect">
            <a:avLst/>
          </a:prstGeom>
          <a:noFill/>
          <a:ln>
            <a:noFill/>
          </a:ln>
        </p:spPr>
      </p:pic>
      <p:pic>
        <p:nvPicPr>
          <p:cNvPr id="2308" name="Google Shape;2308;p277">
            <a:extLst>
              <a:ext uri="{C183D7F6-B498-43B3-948B-1728B52AA6E4}">
                <adec:decorative xmlns:adec="http://schemas.microsoft.com/office/drawing/2017/decorative" val="1"/>
              </a:ext>
            </a:extLst>
          </p:cNvPr>
          <p:cNvPicPr preferRelativeResize="0"/>
          <p:nvPr/>
        </p:nvPicPr>
        <p:blipFill>
          <a:blip r:embed="rId20" cstate="email">
            <a:alphaModFix/>
            <a:extLst>
              <a:ext uri="{28A0092B-C50C-407E-A947-70E740481C1C}">
                <a14:useLocalDpi xmlns:a14="http://schemas.microsoft.com/office/drawing/2010/main"/>
              </a:ext>
            </a:extLst>
          </a:blip>
          <a:stretch>
            <a:fillRect/>
          </a:stretch>
        </p:blipFill>
        <p:spPr>
          <a:xfrm>
            <a:off x="8021181" y="378956"/>
            <a:ext cx="327805" cy="335849"/>
          </a:xfrm>
          <a:prstGeom prst="rect">
            <a:avLst/>
          </a:prstGeom>
          <a:noFill/>
          <a:ln>
            <a:noFill/>
          </a:ln>
        </p:spPr>
      </p:pic>
      <p:sp>
        <p:nvSpPr>
          <p:cNvPr id="2309" name="Google Shape;2309;p277"/>
          <p:cNvSpPr txBox="1"/>
          <p:nvPr/>
        </p:nvSpPr>
        <p:spPr>
          <a:xfrm>
            <a:off x="3351750" y="936600"/>
            <a:ext cx="5574600" cy="60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900" b="1" i="1">
                <a:solidFill>
                  <a:srgbClr val="666666"/>
                </a:solidFill>
                <a:highlight>
                  <a:srgbClr val="FFFFFF"/>
                </a:highlight>
              </a:rPr>
              <a:t>Saving Money and Avoiding Waste by Getting Contract Requirements Right the First Time.</a:t>
            </a:r>
            <a:endParaRPr sz="2500" b="1" i="1">
              <a:solidFill>
                <a:srgbClr val="666666"/>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12"/>
        <p:cNvGrpSpPr/>
        <p:nvPr/>
      </p:nvGrpSpPr>
      <p:grpSpPr>
        <a:xfrm>
          <a:off x="0" y="0"/>
          <a:ext cx="0" cy="0"/>
          <a:chOff x="0" y="0"/>
          <a:chExt cx="0" cy="0"/>
        </a:xfrm>
      </p:grpSpPr>
      <p:sp>
        <p:nvSpPr>
          <p:cNvPr id="1913" name="Google Shape;1913;p242"/>
          <p:cNvSpPr txBox="1">
            <a:spLocks noGrp="1"/>
          </p:cNvSpPr>
          <p:nvPr>
            <p:ph type="title"/>
          </p:nvPr>
        </p:nvSpPr>
        <p:spPr>
          <a:xfrm>
            <a:off x="311700" y="160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Today’s Agenda </a:t>
            </a:r>
            <a:endParaRPr/>
          </a:p>
        </p:txBody>
      </p:sp>
      <p:sp>
        <p:nvSpPr>
          <p:cNvPr id="1914" name="Google Shape;1914;p24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lnSpc>
                <a:spcPct val="120000"/>
              </a:lnSpc>
              <a:spcBef>
                <a:spcPts val="0"/>
              </a:spcBef>
              <a:spcAft>
                <a:spcPts val="0"/>
              </a:spcAft>
              <a:buSzPts val="1800"/>
              <a:buChar char="●"/>
            </a:pPr>
            <a:r>
              <a:rPr lang="en">
                <a:highlight>
                  <a:srgbClr val="FFFFFF"/>
                </a:highlight>
              </a:rPr>
              <a:t>Keynote Address</a:t>
            </a:r>
            <a:endParaRPr>
              <a:highlight>
                <a:srgbClr val="FFFFFF"/>
              </a:highlight>
            </a:endParaRPr>
          </a:p>
          <a:p>
            <a:pPr marL="457200" lvl="0" indent="-342900" algn="l" rtl="0">
              <a:lnSpc>
                <a:spcPct val="120000"/>
              </a:lnSpc>
              <a:spcBef>
                <a:spcPts val="0"/>
              </a:spcBef>
              <a:spcAft>
                <a:spcPts val="0"/>
              </a:spcAft>
              <a:buSzPts val="1800"/>
              <a:buChar char="●"/>
            </a:pPr>
            <a:r>
              <a:rPr lang="en">
                <a:highlight>
                  <a:srgbClr val="FFFFFF"/>
                </a:highlight>
              </a:rPr>
              <a:t>State of the Marketplace</a:t>
            </a:r>
            <a:endParaRPr>
              <a:highlight>
                <a:srgbClr val="FFFFFF"/>
              </a:highlight>
            </a:endParaRPr>
          </a:p>
          <a:p>
            <a:pPr marL="457200" lvl="0" indent="-342900" algn="l" rtl="0">
              <a:lnSpc>
                <a:spcPct val="120000"/>
              </a:lnSpc>
              <a:spcBef>
                <a:spcPts val="0"/>
              </a:spcBef>
              <a:spcAft>
                <a:spcPts val="0"/>
              </a:spcAft>
              <a:buSzPts val="1800"/>
              <a:buChar char="●"/>
            </a:pPr>
            <a:r>
              <a:rPr lang="en">
                <a:highlight>
                  <a:srgbClr val="FFFFFF"/>
                </a:highlight>
              </a:rPr>
              <a:t>Emerging Trends</a:t>
            </a:r>
            <a:endParaRPr>
              <a:highlight>
                <a:srgbClr val="FFFFFF"/>
              </a:highlight>
            </a:endParaRPr>
          </a:p>
          <a:p>
            <a:pPr marL="457200" lvl="0" indent="-342900" algn="l" rtl="0">
              <a:lnSpc>
                <a:spcPct val="120000"/>
              </a:lnSpc>
              <a:spcBef>
                <a:spcPts val="0"/>
              </a:spcBef>
              <a:spcAft>
                <a:spcPts val="0"/>
              </a:spcAft>
              <a:buSzPts val="1800"/>
              <a:buChar char="●"/>
            </a:pPr>
            <a:r>
              <a:rPr lang="en">
                <a:highlight>
                  <a:srgbClr val="FFFFFF"/>
                </a:highlight>
              </a:rPr>
              <a:t>10 Min Break</a:t>
            </a:r>
            <a:endParaRPr>
              <a:highlight>
                <a:srgbClr val="FFFFFF"/>
              </a:highlight>
            </a:endParaRPr>
          </a:p>
          <a:p>
            <a:pPr marL="457200" lvl="0" indent="-342900" algn="l" rtl="0">
              <a:lnSpc>
                <a:spcPct val="120000"/>
              </a:lnSpc>
              <a:spcBef>
                <a:spcPts val="0"/>
              </a:spcBef>
              <a:spcAft>
                <a:spcPts val="0"/>
              </a:spcAft>
              <a:buSzPts val="1800"/>
              <a:buChar char="●"/>
            </a:pPr>
            <a:r>
              <a:rPr lang="en">
                <a:highlight>
                  <a:srgbClr val="FFFFFF"/>
                </a:highlight>
              </a:rPr>
              <a:t>Market Research</a:t>
            </a:r>
            <a:endParaRPr>
              <a:highlight>
                <a:srgbClr val="FFFFFF"/>
              </a:highlight>
            </a:endParaRPr>
          </a:p>
          <a:p>
            <a:pPr marL="457200" lvl="0" indent="-342900" algn="l" rtl="0">
              <a:lnSpc>
                <a:spcPct val="120000"/>
              </a:lnSpc>
              <a:spcBef>
                <a:spcPts val="0"/>
              </a:spcBef>
              <a:spcAft>
                <a:spcPts val="0"/>
              </a:spcAft>
              <a:buSzPts val="1800"/>
              <a:buChar char="●"/>
            </a:pPr>
            <a:r>
              <a:rPr lang="en">
                <a:highlight>
                  <a:srgbClr val="FFFFFF"/>
                </a:highlight>
              </a:rPr>
              <a:t>User Stories and Case Studies</a:t>
            </a:r>
            <a:endParaRPr>
              <a:highlight>
                <a:srgbClr val="FFFFFF"/>
              </a:highlight>
            </a:endParaRPr>
          </a:p>
          <a:p>
            <a:pPr marL="0" lvl="0" indent="0" algn="l" rtl="0">
              <a:spcBef>
                <a:spcPts val="0"/>
              </a:spcBef>
              <a:spcAft>
                <a:spcPts val="1200"/>
              </a:spcAft>
              <a:buNone/>
            </a:pPr>
            <a:endParaRPr/>
          </a:p>
        </p:txBody>
      </p:sp>
      <p:sp>
        <p:nvSpPr>
          <p:cNvPr id="1915" name="Google Shape;1915;p242"/>
          <p:cNvSpPr txBox="1">
            <a:spLocks noGrp="1"/>
          </p:cNvSpPr>
          <p:nvPr>
            <p:ph type="sldNum" idx="12"/>
          </p:nvPr>
        </p:nvSpPr>
        <p:spPr>
          <a:xfrm>
            <a:off x="8240925" y="4899072"/>
            <a:ext cx="548700" cy="244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314"/>
        <p:cNvGrpSpPr/>
        <p:nvPr/>
      </p:nvGrpSpPr>
      <p:grpSpPr>
        <a:xfrm>
          <a:off x="0" y="0"/>
          <a:ext cx="0" cy="0"/>
          <a:chOff x="0" y="0"/>
          <a:chExt cx="0" cy="0"/>
        </a:xfrm>
      </p:grpSpPr>
      <p:sp>
        <p:nvSpPr>
          <p:cNvPr id="2316" name="Google Shape;2316;p278"/>
          <p:cNvSpPr txBox="1">
            <a:spLocks noGrp="1"/>
          </p:cNvSpPr>
          <p:nvPr>
            <p:ph type="title"/>
          </p:nvPr>
        </p:nvSpPr>
        <p:spPr>
          <a:xfrm>
            <a:off x="398533" y="981363"/>
            <a:ext cx="5506800" cy="911700"/>
          </a:xfrm>
          <a:prstGeom prst="rect">
            <a:avLst/>
          </a:prstGeom>
        </p:spPr>
        <p:txBody>
          <a:bodyPr spcFirstLastPara="1" wrap="square" lIns="68575" tIns="34275" rIns="68575" bIns="0" anchor="b" anchorCtr="0">
            <a:normAutofit/>
          </a:bodyPr>
          <a:lstStyle/>
          <a:p>
            <a:pPr marL="0" lvl="0" indent="0" algn="l" rtl="0">
              <a:spcBef>
                <a:spcPts val="0"/>
              </a:spcBef>
              <a:spcAft>
                <a:spcPts val="0"/>
              </a:spcAft>
              <a:buNone/>
            </a:pPr>
            <a:endParaRPr/>
          </a:p>
          <a:p>
            <a:pPr marL="0" lvl="0" indent="0" algn="l" rtl="0">
              <a:spcBef>
                <a:spcPts val="0"/>
              </a:spcBef>
              <a:spcAft>
                <a:spcPts val="0"/>
              </a:spcAft>
              <a:buNone/>
            </a:pPr>
            <a:r>
              <a:rPr lang="en"/>
              <a:t>CSAW Webinar Series!</a:t>
            </a:r>
            <a:endParaRPr/>
          </a:p>
        </p:txBody>
      </p:sp>
      <p:sp>
        <p:nvSpPr>
          <p:cNvPr id="2315" name="Google Shape;2315;p278"/>
          <p:cNvSpPr txBox="1">
            <a:spLocks noGrp="1"/>
          </p:cNvSpPr>
          <p:nvPr>
            <p:ph type="body" idx="1"/>
          </p:nvPr>
        </p:nvSpPr>
        <p:spPr>
          <a:xfrm>
            <a:off x="398531" y="2092706"/>
            <a:ext cx="5236200" cy="2622000"/>
          </a:xfrm>
          <a:prstGeom prst="rect">
            <a:avLst/>
          </a:prstGeom>
        </p:spPr>
        <p:txBody>
          <a:bodyPr spcFirstLastPara="1" wrap="square" lIns="68575" tIns="34275" rIns="68575" bIns="34275" anchor="t" anchorCtr="0">
            <a:normAutofit/>
          </a:bodyPr>
          <a:lstStyle/>
          <a:p>
            <a:pPr marL="342900" lvl="0" indent="-279400" algn="l" rtl="0">
              <a:spcBef>
                <a:spcPts val="800"/>
              </a:spcBef>
              <a:spcAft>
                <a:spcPts val="0"/>
              </a:spcAft>
              <a:buSzPts val="1800"/>
              <a:buChar char="•"/>
            </a:pPr>
            <a:r>
              <a:rPr lang="en" b="1"/>
              <a:t>April 17 </a:t>
            </a:r>
            <a:r>
              <a:rPr lang="en"/>
              <a:t>(1pm ET) - Performance Standards &amp; QASP</a:t>
            </a:r>
            <a:endParaRPr/>
          </a:p>
          <a:p>
            <a:pPr marL="342900" lvl="0" indent="-279400" algn="l" rtl="0">
              <a:spcBef>
                <a:spcPts val="800"/>
              </a:spcBef>
              <a:spcAft>
                <a:spcPts val="0"/>
              </a:spcAft>
              <a:buSzPts val="1800"/>
              <a:buChar char="•"/>
            </a:pPr>
            <a:r>
              <a:rPr lang="en" b="1"/>
              <a:t>June 26 </a:t>
            </a:r>
            <a:r>
              <a:rPr lang="en"/>
              <a:t>(1pm ET) - Incentive Strategies</a:t>
            </a:r>
            <a:endParaRPr/>
          </a:p>
          <a:p>
            <a:pPr marL="0" lvl="0" indent="0" algn="l" rtl="0">
              <a:spcBef>
                <a:spcPts val="800"/>
              </a:spcBef>
              <a:spcAft>
                <a:spcPts val="0"/>
              </a:spcAft>
              <a:buNone/>
            </a:pPr>
            <a:endParaRPr/>
          </a:p>
          <a:p>
            <a:pPr marL="0" lvl="0" indent="0" algn="l" rtl="0">
              <a:spcBef>
                <a:spcPts val="800"/>
              </a:spcBef>
              <a:spcAft>
                <a:spcPts val="800"/>
              </a:spcAft>
              <a:buNone/>
            </a:pPr>
            <a:r>
              <a:rPr lang="en"/>
              <a:t>Go to </a:t>
            </a:r>
            <a:r>
              <a:rPr lang="en" u="sng">
                <a:solidFill>
                  <a:schemeClr val="hlink"/>
                </a:solidFill>
                <a:hlinkClick r:id="rId3"/>
              </a:rPr>
              <a:t>gsa.gov/events</a:t>
            </a:r>
            <a:r>
              <a:rPr lang="en"/>
              <a:t> to register </a:t>
            </a:r>
            <a:r>
              <a:rPr lang="en" i="1"/>
              <a:t>(they are posted about 1 month prior to event)</a:t>
            </a:r>
            <a:endParaRPr i="1"/>
          </a:p>
        </p:txBody>
      </p:sp>
      <p:sp>
        <p:nvSpPr>
          <p:cNvPr id="2317" name="Google Shape;2317;p278"/>
          <p:cNvSpPr txBox="1">
            <a:spLocks noGrp="1"/>
          </p:cNvSpPr>
          <p:nvPr>
            <p:ph type="sldNum" idx="12"/>
          </p:nvPr>
        </p:nvSpPr>
        <p:spPr>
          <a:xfrm>
            <a:off x="8360228" y="4767263"/>
            <a:ext cx="5550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322"/>
        <p:cNvGrpSpPr/>
        <p:nvPr/>
      </p:nvGrpSpPr>
      <p:grpSpPr>
        <a:xfrm>
          <a:off x="0" y="0"/>
          <a:ext cx="0" cy="0"/>
          <a:chOff x="0" y="0"/>
          <a:chExt cx="0" cy="0"/>
        </a:xfrm>
      </p:grpSpPr>
      <p:sp>
        <p:nvSpPr>
          <p:cNvPr id="2323" name="Google Shape;2323;p279"/>
          <p:cNvSpPr txBox="1">
            <a:spLocks noGrp="1"/>
          </p:cNvSpPr>
          <p:nvPr>
            <p:ph type="title"/>
          </p:nvPr>
        </p:nvSpPr>
        <p:spPr>
          <a:xfrm>
            <a:off x="4712882" y="1662015"/>
            <a:ext cx="3683700" cy="1342500"/>
          </a:xfrm>
          <a:prstGeom prst="rect">
            <a:avLst/>
          </a:prstGeom>
          <a:noFill/>
          <a:ln>
            <a:noFill/>
          </a:ln>
        </p:spPr>
        <p:txBody>
          <a:bodyPr spcFirstLastPara="1" wrap="square" lIns="68575" tIns="34275" rIns="68575" bIns="0" anchor="ctr" anchorCtr="0">
            <a:noAutofit/>
          </a:bodyPr>
          <a:lstStyle/>
          <a:p>
            <a:pPr marL="0" lvl="0" indent="0" algn="l" rtl="0">
              <a:lnSpc>
                <a:spcPct val="90000"/>
              </a:lnSpc>
              <a:spcBef>
                <a:spcPts val="0"/>
              </a:spcBef>
              <a:spcAft>
                <a:spcPts val="0"/>
              </a:spcAft>
              <a:buSzPts val="3000"/>
              <a:buNone/>
            </a:pPr>
            <a:r>
              <a:rPr lang="en"/>
              <a:t>Performance Based Acquisition</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3B70"/>
        </a:solidFill>
        <a:effectLst/>
      </p:bgPr>
    </p:bg>
    <p:spTree>
      <p:nvGrpSpPr>
        <p:cNvPr id="1" name="Shape 2328"/>
        <p:cNvGrpSpPr/>
        <p:nvPr/>
      </p:nvGrpSpPr>
      <p:grpSpPr>
        <a:xfrm>
          <a:off x="0" y="0"/>
          <a:ext cx="0" cy="0"/>
          <a:chOff x="0" y="0"/>
          <a:chExt cx="0" cy="0"/>
        </a:xfrm>
      </p:grpSpPr>
      <p:sp>
        <p:nvSpPr>
          <p:cNvPr id="2330" name="Google Shape;2330;p280"/>
          <p:cNvSpPr txBox="1">
            <a:spLocks noGrp="1"/>
          </p:cNvSpPr>
          <p:nvPr>
            <p:ph type="title"/>
          </p:nvPr>
        </p:nvSpPr>
        <p:spPr>
          <a:xfrm>
            <a:off x="0" y="20955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3600" b="1"/>
              <a:t>What is PBA?</a:t>
            </a:r>
            <a:endParaRPr sz="3600" b="1"/>
          </a:p>
        </p:txBody>
      </p:sp>
      <p:sp>
        <p:nvSpPr>
          <p:cNvPr id="2329" name="Google Shape;2329;p280">
            <a:extLst>
              <a:ext uri="{C183D7F6-B498-43B3-948B-1728B52AA6E4}">
                <adec:decorative xmlns:adec="http://schemas.microsoft.com/office/drawing/2017/decorative" val="1"/>
              </a:ext>
            </a:extLst>
          </p:cNvPr>
          <p:cNvSpPr/>
          <p:nvPr/>
        </p:nvSpPr>
        <p:spPr>
          <a:xfrm>
            <a:off x="-616270" y="1123950"/>
            <a:ext cx="9431100" cy="3525300"/>
          </a:xfrm>
          <a:prstGeom prst="roundRect">
            <a:avLst>
              <a:gd name="adj" fmla="val 13789"/>
            </a:avLst>
          </a:prstGeom>
          <a:solidFill>
            <a:srgbClr val="0B5394"/>
          </a:solidFill>
          <a:ln w="9525" cap="flat" cmpd="sng">
            <a:solidFill>
              <a:srgbClr val="FFD966"/>
            </a:solidFill>
            <a:prstDash val="solid"/>
            <a:round/>
            <a:headEnd type="none" w="sm" len="sm"/>
            <a:tailEnd type="none" w="sm" len="sm"/>
          </a:ln>
          <a:effectLst>
            <a:outerShdw blurRad="57150" dist="47625" dir="2760000" algn="bl" rotWithShape="0">
              <a:srgbClr val="434343">
                <a:alpha val="69800"/>
              </a:srgbClr>
            </a:outerShdw>
          </a:effectLst>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1" name="Google Shape;2331;p28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595959"/>
              </a:buClr>
              <a:buSzPts val="1000"/>
              <a:buFont typeface="Arial"/>
              <a:buNone/>
            </a:pPr>
            <a:fld id="{00000000-1234-1234-1234-123412341234}" type="slidenum">
              <a:rPr lang="en">
                <a:solidFill>
                  <a:srgbClr val="595959"/>
                </a:solidFill>
              </a:rPr>
              <a:t>42</a:t>
            </a:fld>
            <a:endParaRPr>
              <a:solidFill>
                <a:srgbClr val="595959"/>
              </a:solidFill>
            </a:endParaRPr>
          </a:p>
        </p:txBody>
      </p:sp>
      <p:sp>
        <p:nvSpPr>
          <p:cNvPr id="2332" name="Google Shape;2332;p280"/>
          <p:cNvSpPr txBox="1"/>
          <p:nvPr/>
        </p:nvSpPr>
        <p:spPr>
          <a:xfrm>
            <a:off x="294167" y="1200150"/>
            <a:ext cx="8520600" cy="3449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 sz="3600" i="1">
                <a:solidFill>
                  <a:srgbClr val="FFFFFF"/>
                </a:solidFill>
                <a:latin typeface="Calibri"/>
                <a:ea typeface="Calibri"/>
                <a:cs typeface="Calibri"/>
                <a:sym typeface="Calibri"/>
              </a:rPr>
              <a:t>"Performance-based Acquisition" (PBA) means an acquisition structured around the results to be achieved as opposed to the manner by which the work is to be performed. - </a:t>
            </a:r>
            <a:r>
              <a:rPr lang="en" sz="3600" u="sng">
                <a:solidFill>
                  <a:srgbClr val="FFD966"/>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FAR 2.101</a:t>
            </a:r>
            <a:endParaRPr sz="2800">
              <a:solidFill>
                <a:srgbClr val="FFFFFF"/>
              </a:solidFill>
              <a:latin typeface="Calibri"/>
              <a:ea typeface="Calibri"/>
              <a:cs typeface="Calibri"/>
              <a:sym typeface="Calibri"/>
            </a:endParaRPr>
          </a:p>
          <a:p>
            <a:pPr marL="0" marR="0" lvl="0" indent="0" algn="l" rtl="0">
              <a:spcBef>
                <a:spcPts val="0"/>
              </a:spcBef>
              <a:spcAft>
                <a:spcPts val="0"/>
              </a:spcAft>
              <a:buClr>
                <a:srgbClr val="000000"/>
              </a:buClr>
              <a:buSzPts val="1800"/>
              <a:buFont typeface="Arial"/>
              <a:buNone/>
            </a:pPr>
            <a:endParaRPr sz="1800">
              <a:solidFill>
                <a:srgbClr val="FFFFFF"/>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336"/>
        <p:cNvGrpSpPr/>
        <p:nvPr/>
      </p:nvGrpSpPr>
      <p:grpSpPr>
        <a:xfrm>
          <a:off x="0" y="0"/>
          <a:ext cx="0" cy="0"/>
          <a:chOff x="0" y="0"/>
          <a:chExt cx="0" cy="0"/>
        </a:xfrm>
      </p:grpSpPr>
      <p:sp>
        <p:nvSpPr>
          <p:cNvPr id="2337" name="Google Shape;2337;p281">
            <a:extLst>
              <a:ext uri="{C183D7F6-B498-43B3-948B-1728B52AA6E4}">
                <adec:decorative xmlns:adec="http://schemas.microsoft.com/office/drawing/2017/decorative" val="1"/>
              </a:ext>
            </a:extLst>
          </p:cNvPr>
          <p:cNvSpPr/>
          <p:nvPr/>
        </p:nvSpPr>
        <p:spPr>
          <a:xfrm>
            <a:off x="152400" y="3803463"/>
            <a:ext cx="8839200" cy="1473300"/>
          </a:xfrm>
          <a:prstGeom prst="roundRect">
            <a:avLst>
              <a:gd name="adj" fmla="val 13789"/>
            </a:avLst>
          </a:prstGeom>
          <a:solidFill>
            <a:srgbClr val="0B5394"/>
          </a:solidFill>
          <a:ln w="9525" cap="flat" cmpd="sng">
            <a:solidFill>
              <a:srgbClr val="FFD966"/>
            </a:solidFill>
            <a:prstDash val="solid"/>
            <a:round/>
            <a:headEnd type="none" w="sm" len="sm"/>
            <a:tailEnd type="none" w="sm" len="sm"/>
          </a:ln>
          <a:effectLst>
            <a:outerShdw blurRad="57150" dist="47625" dir="2760000" algn="bl" rotWithShape="0">
              <a:srgbClr val="434343">
                <a:alpha val="69800"/>
              </a:srgbClr>
            </a:outerShdw>
          </a:effectLst>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338" name="Google Shape;2338;p281" descr="decorative image showing a number of words clumped together" title="image"/>
          <p:cNvPicPr preferRelativeResize="0"/>
          <p:nvPr/>
        </p:nvPicPr>
        <p:blipFill rotWithShape="1">
          <a:blip r:embed="rId3">
            <a:alphaModFix/>
          </a:blip>
          <a:srcRect/>
          <a:stretch/>
        </p:blipFill>
        <p:spPr>
          <a:xfrm>
            <a:off x="22" y="0"/>
            <a:ext cx="9144001" cy="3732247"/>
          </a:xfrm>
          <a:prstGeom prst="rect">
            <a:avLst/>
          </a:prstGeom>
          <a:noFill/>
          <a:ln>
            <a:noFill/>
          </a:ln>
        </p:spPr>
      </p:pic>
      <p:sp>
        <p:nvSpPr>
          <p:cNvPr id="2339" name="Google Shape;2339;p281"/>
          <p:cNvSpPr txBox="1">
            <a:spLocks noGrp="1"/>
          </p:cNvSpPr>
          <p:nvPr>
            <p:ph type="title" idx="4294967295"/>
          </p:nvPr>
        </p:nvSpPr>
        <p:spPr>
          <a:xfrm>
            <a:off x="396050" y="3867150"/>
            <a:ext cx="8520600" cy="9495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444398" marR="0" lvl="0" indent="-311150" algn="l" defTabSz="914400" rtl="0" eaLnBrk="1" fontAlgn="auto" latinLnBrk="0" hangingPunct="1">
              <a:lnSpc>
                <a:spcPct val="90000"/>
              </a:lnSpc>
              <a:spcBef>
                <a:spcPts val="0"/>
              </a:spcBef>
              <a:spcAft>
                <a:spcPts val="0"/>
              </a:spcAft>
              <a:buClr>
                <a:schemeClr val="lt1"/>
              </a:buClr>
              <a:buSzPts val="1500"/>
              <a:buFont typeface="Noto Sans Symbols"/>
              <a:buChar char="❑"/>
              <a:tabLst/>
              <a:defRPr/>
            </a:pPr>
            <a:r>
              <a:rPr kumimoji="0" lang="en-US" sz="1900" b="1" i="1" u="none" strike="noStrike" kern="0" cap="none" spc="0" normalizeH="0" baseline="0" noProof="0" dirty="0">
                <a:ln>
                  <a:noFill/>
                </a:ln>
                <a:solidFill>
                  <a:schemeClr val="lt1"/>
                </a:solidFill>
                <a:effectLst/>
                <a:uLnTx/>
                <a:uFillTx/>
                <a:latin typeface="Calibri"/>
                <a:ea typeface="Calibri"/>
                <a:cs typeface="Calibri"/>
                <a:sym typeface="Calibri"/>
              </a:rPr>
              <a:t>Performance Based Acquisition </a:t>
            </a:r>
            <a:r>
              <a:rPr kumimoji="0" lang="en-US" sz="1900" b="0" i="1" u="none" strike="noStrike" kern="0" cap="none" spc="0" normalizeH="0" baseline="0" noProof="0" dirty="0">
                <a:ln>
                  <a:noFill/>
                </a:ln>
                <a:solidFill>
                  <a:schemeClr val="lt1"/>
                </a:solidFill>
                <a:effectLst/>
                <a:uLnTx/>
                <a:uFillTx/>
                <a:latin typeface="Calibri"/>
                <a:ea typeface="Calibri"/>
                <a:cs typeface="Calibri"/>
                <a:sym typeface="Calibri"/>
              </a:rPr>
              <a:t>is the preferred method for acquiring services </a:t>
            </a:r>
            <a:endParaRPr kumimoji="0" lang="en-US" sz="900" b="0" i="0" u="none" strike="noStrike" kern="0" cap="none" spc="0" normalizeH="0" baseline="0" noProof="0" dirty="0">
              <a:ln>
                <a:noFill/>
              </a:ln>
              <a:solidFill>
                <a:schemeClr val="lt1"/>
              </a:solidFill>
              <a:effectLst/>
              <a:uLnTx/>
              <a:uFillTx/>
              <a:latin typeface="Arial"/>
              <a:ea typeface="Arial"/>
              <a:cs typeface="Arial"/>
              <a:sym typeface="Arial"/>
            </a:endParaRPr>
          </a:p>
          <a:p>
            <a:pPr marL="444398" marR="0" lvl="0" indent="-311150" algn="l" defTabSz="914400" rtl="0" eaLnBrk="1" fontAlgn="auto" latinLnBrk="0" hangingPunct="1">
              <a:lnSpc>
                <a:spcPct val="90000"/>
              </a:lnSpc>
              <a:spcBef>
                <a:spcPts val="1000"/>
              </a:spcBef>
              <a:spcAft>
                <a:spcPts val="0"/>
              </a:spcAft>
              <a:buClr>
                <a:schemeClr val="lt1"/>
              </a:buClr>
              <a:buSzPts val="1500"/>
              <a:buFont typeface="Noto Sans Symbols"/>
              <a:buChar char="❑"/>
              <a:tabLst/>
              <a:defRPr/>
            </a:pPr>
            <a:r>
              <a:rPr kumimoji="0" lang="en-US" sz="1900" b="0" i="1" u="none" strike="noStrike" kern="0" cap="none" spc="0" normalizeH="0" baseline="0" noProof="0" dirty="0">
                <a:ln>
                  <a:noFill/>
                </a:ln>
                <a:solidFill>
                  <a:schemeClr val="lt1"/>
                </a:solidFill>
                <a:effectLst/>
                <a:uLnTx/>
                <a:uFillTx/>
                <a:latin typeface="Calibri"/>
                <a:ea typeface="Calibri"/>
                <a:cs typeface="Calibri"/>
                <a:sym typeface="Calibri"/>
              </a:rPr>
              <a:t>Agencies </a:t>
            </a:r>
            <a:r>
              <a:rPr kumimoji="0" lang="en-US" sz="1900" b="1" i="1" u="none" strike="noStrike" kern="0" cap="none" spc="0" normalizeH="0" baseline="0" noProof="0" dirty="0">
                <a:ln>
                  <a:noFill/>
                </a:ln>
                <a:solidFill>
                  <a:schemeClr val="lt1"/>
                </a:solidFill>
                <a:effectLst/>
                <a:uLnTx/>
                <a:uFillTx/>
                <a:latin typeface="Calibri"/>
                <a:ea typeface="Calibri"/>
                <a:cs typeface="Calibri"/>
                <a:sym typeface="Calibri"/>
              </a:rPr>
              <a:t>must</a:t>
            </a:r>
            <a:r>
              <a:rPr kumimoji="0" lang="en-US" sz="1900" b="1" i="0" u="none" strike="noStrike" kern="0" cap="none" spc="0" normalizeH="0" baseline="0" noProof="0" dirty="0">
                <a:ln>
                  <a:noFill/>
                </a:ln>
                <a:solidFill>
                  <a:schemeClr val="lt1"/>
                </a:solidFill>
                <a:effectLst/>
                <a:uLnTx/>
                <a:uFillTx/>
                <a:latin typeface="Calibri"/>
                <a:ea typeface="Calibri"/>
                <a:cs typeface="Calibri"/>
                <a:sym typeface="Calibri"/>
              </a:rPr>
              <a:t> </a:t>
            </a:r>
            <a:r>
              <a:rPr kumimoji="0" lang="en-US" sz="1900" b="1" i="1" u="none" strike="noStrike" kern="0" cap="none" spc="0" normalizeH="0" baseline="0" noProof="0" dirty="0">
                <a:ln>
                  <a:noFill/>
                </a:ln>
                <a:solidFill>
                  <a:schemeClr val="lt1"/>
                </a:solidFill>
                <a:effectLst/>
                <a:uLnTx/>
                <a:uFillTx/>
                <a:latin typeface="Calibri"/>
                <a:ea typeface="Calibri"/>
                <a:cs typeface="Calibri"/>
                <a:sym typeface="Calibri"/>
              </a:rPr>
              <a:t>use PBA methods </a:t>
            </a:r>
            <a:r>
              <a:rPr kumimoji="0" lang="en-US" sz="1900" b="0" i="1" u="none" strike="noStrike" kern="0" cap="none" spc="0" normalizeH="0" baseline="0" noProof="0" dirty="0">
                <a:ln>
                  <a:noFill/>
                </a:ln>
                <a:solidFill>
                  <a:schemeClr val="lt1"/>
                </a:solidFill>
                <a:effectLst/>
                <a:uLnTx/>
                <a:uFillTx/>
                <a:latin typeface="Calibri"/>
                <a:ea typeface="Calibri"/>
                <a:cs typeface="Calibri"/>
                <a:sym typeface="Calibri"/>
              </a:rPr>
              <a:t>to the maximum extent practicable</a:t>
            </a:r>
            <a:endParaRPr kumimoji="0" lang="en-US" sz="900" b="0" i="0" u="none" strike="noStrike" kern="0" cap="none" spc="0" normalizeH="0" baseline="0" noProof="0" dirty="0">
              <a:ln>
                <a:noFill/>
              </a:ln>
              <a:solidFill>
                <a:schemeClr val="lt1"/>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1000"/>
              </a:spcBef>
              <a:spcAft>
                <a:spcPts val="0"/>
              </a:spcAft>
              <a:buClr>
                <a:srgbClr val="2E7A40"/>
              </a:buClr>
              <a:buSzPts val="2400"/>
              <a:buFont typeface="Arial"/>
              <a:buNone/>
              <a:tabLst/>
              <a:defRPr/>
            </a:pPr>
            <a:r>
              <a:rPr kumimoji="0" lang="en-US" sz="1900" b="0" i="1" u="sng" strike="noStrike" kern="0" cap="none" spc="0" normalizeH="0" baseline="0" noProof="0" dirty="0">
                <a:ln>
                  <a:noFill/>
                </a:ln>
                <a:solidFill>
                  <a:schemeClr val="lt1"/>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FAR 37.102(a)(1)</a:t>
            </a:r>
            <a:endParaRPr kumimoji="0" lang="en-US" sz="1900" b="0" i="1" u="none" strike="noStrike" kern="0" cap="none" spc="0" normalizeH="0" baseline="0" noProof="0" dirty="0">
              <a:ln>
                <a:noFill/>
              </a:ln>
              <a:solidFill>
                <a:schemeClr val="lt1"/>
              </a:solidFill>
              <a:effectLst/>
              <a:uLnTx/>
              <a:uFillTx/>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344"/>
        <p:cNvGrpSpPr/>
        <p:nvPr/>
      </p:nvGrpSpPr>
      <p:grpSpPr>
        <a:xfrm>
          <a:off x="0" y="0"/>
          <a:ext cx="0" cy="0"/>
          <a:chOff x="0" y="0"/>
          <a:chExt cx="0" cy="0"/>
        </a:xfrm>
      </p:grpSpPr>
      <p:sp>
        <p:nvSpPr>
          <p:cNvPr id="2346" name="Google Shape;2346;p282">
            <a:extLst>
              <a:ext uri="{C183D7F6-B498-43B3-948B-1728B52AA6E4}">
                <adec:decorative xmlns:adec="http://schemas.microsoft.com/office/drawing/2017/decorative" val="1"/>
              </a:ext>
            </a:extLst>
          </p:cNvPr>
          <p:cNvSpPr/>
          <p:nvPr/>
        </p:nvSpPr>
        <p:spPr>
          <a:xfrm>
            <a:off x="24700" y="2622169"/>
            <a:ext cx="4482900" cy="2441700"/>
          </a:xfrm>
          <a:prstGeom prst="roundRect">
            <a:avLst>
              <a:gd name="adj" fmla="val 13789"/>
            </a:avLst>
          </a:prstGeom>
          <a:solidFill>
            <a:srgbClr val="0B5394"/>
          </a:solidFill>
          <a:ln w="9525" cap="flat" cmpd="sng">
            <a:solidFill>
              <a:srgbClr val="FFD966"/>
            </a:solidFill>
            <a:prstDash val="solid"/>
            <a:round/>
            <a:headEnd type="none" w="sm" len="sm"/>
            <a:tailEnd type="none" w="sm" len="sm"/>
          </a:ln>
          <a:effectLst>
            <a:outerShdw blurRad="57150" dist="47625" dir="2760000" algn="bl" rotWithShape="0">
              <a:srgbClr val="434343">
                <a:alpha val="6706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47" name="Google Shape;2347;p282">
            <a:extLst>
              <a:ext uri="{C183D7F6-B498-43B3-948B-1728B52AA6E4}">
                <adec:decorative xmlns:adec="http://schemas.microsoft.com/office/drawing/2017/decorative" val="1"/>
              </a:ext>
            </a:extLst>
          </p:cNvPr>
          <p:cNvSpPr/>
          <p:nvPr/>
        </p:nvSpPr>
        <p:spPr>
          <a:xfrm>
            <a:off x="4591600" y="2622169"/>
            <a:ext cx="4482900" cy="2441700"/>
          </a:xfrm>
          <a:prstGeom prst="roundRect">
            <a:avLst>
              <a:gd name="adj" fmla="val 13789"/>
            </a:avLst>
          </a:prstGeom>
          <a:solidFill>
            <a:srgbClr val="0B5394"/>
          </a:solidFill>
          <a:ln w="9525" cap="flat" cmpd="sng">
            <a:solidFill>
              <a:srgbClr val="FFD966"/>
            </a:solidFill>
            <a:prstDash val="solid"/>
            <a:round/>
            <a:headEnd type="none" w="sm" len="sm"/>
            <a:tailEnd type="none" w="sm" len="sm"/>
          </a:ln>
          <a:effectLst>
            <a:outerShdw blurRad="57150" dist="47625" dir="2760000" algn="bl" rotWithShape="0">
              <a:srgbClr val="434343">
                <a:alpha val="6706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48" name="Google Shape;2348;p282">
            <a:extLst>
              <a:ext uri="{C183D7F6-B498-43B3-948B-1728B52AA6E4}">
                <adec:decorative xmlns:adec="http://schemas.microsoft.com/office/drawing/2017/decorative" val="1"/>
              </a:ext>
            </a:extLst>
          </p:cNvPr>
          <p:cNvSpPr/>
          <p:nvPr/>
        </p:nvSpPr>
        <p:spPr>
          <a:xfrm>
            <a:off x="4591600" y="112875"/>
            <a:ext cx="4482900" cy="2441700"/>
          </a:xfrm>
          <a:prstGeom prst="roundRect">
            <a:avLst>
              <a:gd name="adj" fmla="val 13789"/>
            </a:avLst>
          </a:prstGeom>
          <a:solidFill>
            <a:srgbClr val="0B5394"/>
          </a:solidFill>
          <a:ln w="9525" cap="flat" cmpd="sng">
            <a:solidFill>
              <a:srgbClr val="FFD966"/>
            </a:solidFill>
            <a:prstDash val="solid"/>
            <a:round/>
            <a:headEnd type="none" w="sm" len="sm"/>
            <a:tailEnd type="none" w="sm" len="sm"/>
          </a:ln>
          <a:effectLst>
            <a:outerShdw blurRad="57150" dist="47625" dir="2760000" algn="bl" rotWithShape="0">
              <a:srgbClr val="434343">
                <a:alpha val="6706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49" name="Google Shape;2349;p282">
            <a:extLst>
              <a:ext uri="{C183D7F6-B498-43B3-948B-1728B52AA6E4}">
                <adec:decorative xmlns:adec="http://schemas.microsoft.com/office/drawing/2017/decorative" val="1"/>
              </a:ext>
            </a:extLst>
          </p:cNvPr>
          <p:cNvSpPr/>
          <p:nvPr/>
        </p:nvSpPr>
        <p:spPr>
          <a:xfrm>
            <a:off x="24700" y="112875"/>
            <a:ext cx="4482900" cy="2441700"/>
          </a:xfrm>
          <a:prstGeom prst="roundRect">
            <a:avLst>
              <a:gd name="adj" fmla="val 13789"/>
            </a:avLst>
          </a:prstGeom>
          <a:solidFill>
            <a:srgbClr val="0B5394"/>
          </a:solidFill>
          <a:ln w="9525" cap="flat" cmpd="sng">
            <a:solidFill>
              <a:srgbClr val="FFD966"/>
            </a:solidFill>
            <a:prstDash val="solid"/>
            <a:round/>
            <a:headEnd type="none" w="sm" len="sm"/>
            <a:tailEnd type="none" w="sm" len="sm"/>
          </a:ln>
          <a:effectLst>
            <a:outerShdw blurRad="57150" dist="47625" dir="2760000" algn="bl" rotWithShape="0">
              <a:srgbClr val="434343">
                <a:alpha val="6706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58" name="Google Shape;2358;p282"/>
          <p:cNvSpPr>
            <a:spLocks noGrp="1"/>
          </p:cNvSpPr>
          <p:nvPr>
            <p:ph type="title" idx="4294967295"/>
          </p:nvPr>
        </p:nvSpPr>
        <p:spPr>
          <a:xfrm>
            <a:off x="2675550" y="2245875"/>
            <a:ext cx="3792900" cy="588000"/>
          </a:xfrm>
          <a:prstGeom prst="roundRect">
            <a:avLst>
              <a:gd name="adj" fmla="val 16667"/>
            </a:avLst>
          </a:prstGeom>
          <a:solidFill>
            <a:srgbClr val="FFFFFF"/>
          </a:solidFill>
          <a:ln w="9525" cap="flat" cmpd="sng">
            <a:solidFill>
              <a:schemeClr val="dk2"/>
            </a:solidFill>
            <a:prstDash val="solid"/>
            <a:round/>
            <a:headEnd type="none" w="sm" len="sm"/>
            <a:tailEnd type="none" w="sm" len="sm"/>
          </a:ln>
          <a:effectLst/>
        </p:spPr>
        <p:txBody>
          <a:bodyPr rot="0" spcFirstLastPara="1" vertOverflow="overflow" horzOverflow="overflow" vert="horz" wrap="square" lIns="91350" tIns="91350" rIns="91350" bIns="9135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dk1"/>
              </a:buClr>
              <a:buSzPts val="2400"/>
              <a:buFont typeface="Calibri"/>
              <a:buNone/>
              <a:tabLst/>
              <a:defRPr/>
            </a:pPr>
            <a:r>
              <a:rPr kumimoji="0" lang="en-US" sz="2400" b="1" i="0" u="none" strike="noStrike" kern="0" cap="none" spc="0" normalizeH="0" baseline="0" noProof="0" dirty="0">
                <a:ln>
                  <a:noFill/>
                </a:ln>
                <a:solidFill>
                  <a:schemeClr val="dk1"/>
                </a:solidFill>
                <a:effectLst/>
                <a:uLnTx/>
                <a:uFillTx/>
                <a:latin typeface="Calibri"/>
                <a:ea typeface="Calibri"/>
                <a:cs typeface="Calibri"/>
                <a:sym typeface="Calibri"/>
              </a:rPr>
              <a:t>4 KEY ELEMENTS OF PBA</a:t>
            </a:r>
          </a:p>
        </p:txBody>
      </p:sp>
      <p:sp>
        <p:nvSpPr>
          <p:cNvPr id="2350" name="Google Shape;2350;p282"/>
          <p:cNvSpPr txBox="1"/>
          <p:nvPr/>
        </p:nvSpPr>
        <p:spPr>
          <a:xfrm>
            <a:off x="894075" y="337894"/>
            <a:ext cx="3406200" cy="1827000"/>
          </a:xfrm>
          <a:prstGeom prst="rect">
            <a:avLst/>
          </a:prstGeom>
          <a:noFill/>
          <a:ln>
            <a:noFill/>
          </a:ln>
        </p:spPr>
        <p:txBody>
          <a:bodyPr spcFirstLastPara="1" wrap="square" lIns="91350" tIns="91350" rIns="91350" bIns="91350" anchor="ctr" anchorCtr="0">
            <a:noAutofit/>
          </a:bodyPr>
          <a:lstStyle/>
          <a:p>
            <a:pPr marL="0" marR="0" lvl="0" indent="0" algn="l" rtl="0">
              <a:lnSpc>
                <a:spcPct val="115000"/>
              </a:lnSpc>
              <a:spcBef>
                <a:spcPts val="0"/>
              </a:spcBef>
              <a:spcAft>
                <a:spcPts val="0"/>
              </a:spcAft>
              <a:buClr>
                <a:srgbClr val="FFFFFF"/>
              </a:buClr>
              <a:buSzPts val="2000"/>
              <a:buFont typeface="Calibri"/>
              <a:buNone/>
            </a:pPr>
            <a:r>
              <a:rPr lang="en" sz="2000" b="0" i="0" u="none" strike="noStrike" cap="none">
                <a:solidFill>
                  <a:srgbClr val="FFFFFF"/>
                </a:solidFill>
                <a:latin typeface="Calibri"/>
                <a:ea typeface="Calibri"/>
                <a:cs typeface="Calibri"/>
                <a:sym typeface="Calibri"/>
              </a:rPr>
              <a:t>Uses a Performance Work Statement (PWS) or Statement of Objectives (SOO)</a:t>
            </a:r>
            <a:endParaRPr sz="2000" b="0" i="0" u="none" strike="noStrike" cap="none">
              <a:solidFill>
                <a:srgbClr val="FFFFFF"/>
              </a:solidFill>
              <a:latin typeface="Calibri"/>
              <a:ea typeface="Calibri"/>
              <a:cs typeface="Calibri"/>
              <a:sym typeface="Calibri"/>
            </a:endParaRPr>
          </a:p>
        </p:txBody>
      </p:sp>
      <p:sp>
        <p:nvSpPr>
          <p:cNvPr id="2351" name="Google Shape;2351;p282"/>
          <p:cNvSpPr txBox="1"/>
          <p:nvPr/>
        </p:nvSpPr>
        <p:spPr>
          <a:xfrm>
            <a:off x="4900775" y="337894"/>
            <a:ext cx="3406200" cy="1827000"/>
          </a:xfrm>
          <a:prstGeom prst="rect">
            <a:avLst/>
          </a:prstGeom>
          <a:noFill/>
          <a:ln>
            <a:noFill/>
          </a:ln>
        </p:spPr>
        <p:txBody>
          <a:bodyPr spcFirstLastPara="1" wrap="square" lIns="91350" tIns="91350" rIns="91350" bIns="91350" anchor="ctr" anchorCtr="0">
            <a:noAutofit/>
          </a:bodyPr>
          <a:lstStyle/>
          <a:p>
            <a:pPr marL="0" marR="0" lvl="0" indent="0" algn="l" rtl="0">
              <a:lnSpc>
                <a:spcPct val="115000"/>
              </a:lnSpc>
              <a:spcBef>
                <a:spcPts val="0"/>
              </a:spcBef>
              <a:spcAft>
                <a:spcPts val="0"/>
              </a:spcAft>
              <a:buClr>
                <a:srgbClr val="FFFFFF"/>
              </a:buClr>
              <a:buSzPts val="2000"/>
              <a:buFont typeface="Calibri"/>
              <a:buNone/>
            </a:pPr>
            <a:r>
              <a:rPr lang="en" sz="2000" b="0" i="0" u="none" strike="noStrike" cap="none">
                <a:solidFill>
                  <a:srgbClr val="FFFFFF"/>
                </a:solidFill>
                <a:latin typeface="Calibri"/>
                <a:ea typeface="Calibri"/>
                <a:cs typeface="Calibri"/>
                <a:sym typeface="Calibri"/>
              </a:rPr>
              <a:t>Includes measurable performance standards for all performance requirements</a:t>
            </a:r>
            <a:endParaRPr sz="2000" b="0" i="0" u="none" strike="noStrike" cap="none">
              <a:solidFill>
                <a:schemeClr val="dk1"/>
              </a:solidFill>
              <a:latin typeface="Calibri"/>
              <a:ea typeface="Calibri"/>
              <a:cs typeface="Calibri"/>
              <a:sym typeface="Calibri"/>
            </a:endParaRPr>
          </a:p>
        </p:txBody>
      </p:sp>
      <p:sp>
        <p:nvSpPr>
          <p:cNvPr id="2352" name="Google Shape;2352;p282"/>
          <p:cNvSpPr txBox="1"/>
          <p:nvPr/>
        </p:nvSpPr>
        <p:spPr>
          <a:xfrm>
            <a:off x="764625" y="3055445"/>
            <a:ext cx="3535800" cy="1630800"/>
          </a:xfrm>
          <a:prstGeom prst="rect">
            <a:avLst/>
          </a:prstGeom>
          <a:noFill/>
          <a:ln>
            <a:noFill/>
          </a:ln>
        </p:spPr>
        <p:txBody>
          <a:bodyPr spcFirstLastPara="1" wrap="square" lIns="91350" tIns="91350" rIns="91350" bIns="91350" anchor="ctr" anchorCtr="0">
            <a:noAutofit/>
          </a:bodyPr>
          <a:lstStyle/>
          <a:p>
            <a:pPr marL="0" marR="0" lvl="0" indent="0" algn="l" rtl="0">
              <a:lnSpc>
                <a:spcPct val="115000"/>
              </a:lnSpc>
              <a:spcBef>
                <a:spcPts val="0"/>
              </a:spcBef>
              <a:spcAft>
                <a:spcPts val="0"/>
              </a:spcAft>
              <a:buClr>
                <a:srgbClr val="FFFFFF"/>
              </a:buClr>
              <a:buSzPts val="2000"/>
              <a:buFont typeface="Calibri"/>
              <a:buNone/>
            </a:pPr>
            <a:r>
              <a:rPr lang="en" sz="2000" b="0" i="0" u="none" strike="noStrike" cap="none">
                <a:solidFill>
                  <a:srgbClr val="FFFFFF"/>
                </a:solidFill>
                <a:latin typeface="Calibri"/>
                <a:ea typeface="Calibri"/>
                <a:cs typeface="Calibri"/>
                <a:sym typeface="Calibri"/>
              </a:rPr>
              <a:t>Provides appropriate incentives to drive higher performance and/or promote innovation</a:t>
            </a:r>
            <a:endParaRPr sz="2000" b="0" i="0" u="none" strike="noStrike" cap="none">
              <a:solidFill>
                <a:schemeClr val="dk1"/>
              </a:solidFill>
              <a:latin typeface="Calibri"/>
              <a:ea typeface="Calibri"/>
              <a:cs typeface="Calibri"/>
              <a:sym typeface="Calibri"/>
            </a:endParaRPr>
          </a:p>
        </p:txBody>
      </p:sp>
      <p:sp>
        <p:nvSpPr>
          <p:cNvPr id="2353" name="Google Shape;2353;p282"/>
          <p:cNvSpPr txBox="1"/>
          <p:nvPr/>
        </p:nvSpPr>
        <p:spPr>
          <a:xfrm>
            <a:off x="4900775" y="3055445"/>
            <a:ext cx="3440100" cy="1630800"/>
          </a:xfrm>
          <a:prstGeom prst="rect">
            <a:avLst/>
          </a:prstGeom>
          <a:noFill/>
          <a:ln>
            <a:noFill/>
          </a:ln>
        </p:spPr>
        <p:txBody>
          <a:bodyPr spcFirstLastPara="1" wrap="square" lIns="91350" tIns="91350" rIns="91350" bIns="91350" anchor="ctr" anchorCtr="0">
            <a:noAutofit/>
          </a:bodyPr>
          <a:lstStyle/>
          <a:p>
            <a:pPr marL="0" marR="0" lvl="0" indent="0" algn="l" rtl="0">
              <a:lnSpc>
                <a:spcPct val="115000"/>
              </a:lnSpc>
              <a:spcBef>
                <a:spcPts val="0"/>
              </a:spcBef>
              <a:spcAft>
                <a:spcPts val="0"/>
              </a:spcAft>
              <a:buClr>
                <a:srgbClr val="FFFFFF"/>
              </a:buClr>
              <a:buSzPts val="2000"/>
              <a:buFont typeface="Calibri"/>
              <a:buNone/>
            </a:pPr>
            <a:r>
              <a:rPr lang="en" sz="2000" b="0" i="0" u="none" strike="noStrike" cap="none">
                <a:solidFill>
                  <a:srgbClr val="FFFFFF"/>
                </a:solidFill>
                <a:latin typeface="Calibri"/>
                <a:ea typeface="Calibri"/>
                <a:cs typeface="Calibri"/>
                <a:sym typeface="Calibri"/>
              </a:rPr>
              <a:t>Utilizes a Quality Assurance Surveillance Plan (QASP) to define how the contract will be monitored (see </a:t>
            </a:r>
            <a:r>
              <a:rPr lang="en" sz="2000" b="0" i="0" u="sng" strike="noStrike" cap="none">
                <a:solidFill>
                  <a:srgbClr val="FED659"/>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FAR 46.4</a:t>
            </a:r>
            <a:r>
              <a:rPr lang="en" sz="2000" b="0" i="0" u="none" strike="noStrike" cap="none">
                <a:solidFill>
                  <a:srgbClr val="FFFFFF"/>
                </a:solidFill>
                <a:latin typeface="Calibri"/>
                <a:ea typeface="Calibri"/>
                <a:cs typeface="Calibri"/>
                <a:sym typeface="Calibri"/>
              </a:rPr>
              <a:t>)</a:t>
            </a:r>
            <a:endParaRPr sz="2000" b="0" i="0" u="none" strike="noStrike" cap="none">
              <a:solidFill>
                <a:schemeClr val="dk1"/>
              </a:solidFill>
              <a:latin typeface="Calibri"/>
              <a:ea typeface="Calibri"/>
              <a:cs typeface="Calibri"/>
              <a:sym typeface="Calibri"/>
            </a:endParaRPr>
          </a:p>
        </p:txBody>
      </p:sp>
      <p:pic>
        <p:nvPicPr>
          <p:cNvPr id="2354" name="Google Shape;2354;p282" descr="Circle with the number 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72300" y="207007"/>
            <a:ext cx="429525" cy="429525"/>
          </a:xfrm>
          <a:prstGeom prst="rect">
            <a:avLst/>
          </a:prstGeom>
          <a:noFill/>
          <a:ln>
            <a:noFill/>
          </a:ln>
          <a:effectLst>
            <a:outerShdw blurRad="57150" dist="28575" dir="2760001" algn="bl" rotWithShape="0">
              <a:srgbClr val="000000">
                <a:alpha val="64709"/>
              </a:srgbClr>
            </a:outerShdw>
          </a:effectLst>
        </p:spPr>
      </p:pic>
      <p:pic>
        <p:nvPicPr>
          <p:cNvPr id="2355" name="Google Shape;2355;p282" descr="Circle with the number 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340875" y="207007"/>
            <a:ext cx="429525" cy="429525"/>
          </a:xfrm>
          <a:prstGeom prst="rect">
            <a:avLst/>
          </a:prstGeom>
          <a:noFill/>
          <a:ln>
            <a:noFill/>
          </a:ln>
          <a:effectLst>
            <a:outerShdw blurRad="57150" dist="28575" dir="2760001" algn="bl" rotWithShape="0">
              <a:srgbClr val="000000">
                <a:alpha val="64709"/>
              </a:srgbClr>
            </a:outerShdw>
          </a:effectLst>
        </p:spPr>
      </p:pic>
      <p:pic>
        <p:nvPicPr>
          <p:cNvPr id="2356" name="Google Shape;2356;p282" descr="Circle with the number 3"/>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72300" y="2708092"/>
            <a:ext cx="429525" cy="429525"/>
          </a:xfrm>
          <a:prstGeom prst="rect">
            <a:avLst/>
          </a:prstGeom>
          <a:noFill/>
          <a:ln>
            <a:noFill/>
          </a:ln>
          <a:effectLst>
            <a:outerShdw blurRad="57150" dist="28575" dir="2760001" algn="bl" rotWithShape="0">
              <a:srgbClr val="000000">
                <a:alpha val="64709"/>
              </a:srgbClr>
            </a:outerShdw>
          </a:effectLst>
        </p:spPr>
      </p:pic>
      <p:pic>
        <p:nvPicPr>
          <p:cNvPr id="2357" name="Google Shape;2357;p282" descr="Circle with the number 4"/>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8340875" y="2708092"/>
            <a:ext cx="429525" cy="429525"/>
          </a:xfrm>
          <a:prstGeom prst="rect">
            <a:avLst/>
          </a:prstGeom>
          <a:noFill/>
          <a:ln>
            <a:noFill/>
          </a:ln>
          <a:effectLst>
            <a:outerShdw blurRad="57150" dist="28575" dir="2760001" algn="bl" rotWithShape="0">
              <a:srgbClr val="000000">
                <a:alpha val="64709"/>
              </a:srgbClr>
            </a:outerShdw>
          </a:effectLst>
        </p:spPr>
      </p:pic>
      <p:sp>
        <p:nvSpPr>
          <p:cNvPr id="2345" name="Google Shape;2345;p282"/>
          <p:cNvSpPr txBox="1">
            <a:spLocks noGrp="1"/>
          </p:cNvSpPr>
          <p:nvPr>
            <p:ph type="sldNum" idx="4294967295"/>
          </p:nvPr>
        </p:nvSpPr>
        <p:spPr>
          <a:xfrm>
            <a:off x="8360228" y="4767263"/>
            <a:ext cx="555000" cy="2739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 sz="1100" b="0" i="0" u="none" strike="noStrike" cap="none">
                <a:solidFill>
                  <a:srgbClr val="000000"/>
                </a:solidFill>
                <a:latin typeface="Arial"/>
                <a:ea typeface="Arial"/>
                <a:cs typeface="Arial"/>
                <a:sym typeface="Arial"/>
              </a:rPr>
              <a:t>44</a:t>
            </a:fld>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363"/>
        <p:cNvGrpSpPr/>
        <p:nvPr/>
      </p:nvGrpSpPr>
      <p:grpSpPr>
        <a:xfrm>
          <a:off x="0" y="0"/>
          <a:ext cx="0" cy="0"/>
          <a:chOff x="0" y="0"/>
          <a:chExt cx="0" cy="0"/>
        </a:xfrm>
      </p:grpSpPr>
      <p:sp>
        <p:nvSpPr>
          <p:cNvPr id="2388" name="Google Shape;2388;p283"/>
          <p:cNvSpPr>
            <a:spLocks noGrp="1"/>
          </p:cNvSpPr>
          <p:nvPr>
            <p:ph type="title" idx="4294967295"/>
          </p:nvPr>
        </p:nvSpPr>
        <p:spPr>
          <a:xfrm>
            <a:off x="86144" y="55725"/>
            <a:ext cx="8929500" cy="333600"/>
          </a:xfrm>
          <a:prstGeom prst="rect">
            <a:avLst/>
          </a:prstGeom>
          <a:gradFill>
            <a:gsLst>
              <a:gs pos="0">
                <a:srgbClr val="696969"/>
              </a:gs>
              <a:gs pos="100000">
                <a:srgbClr val="1D1D1D"/>
              </a:gs>
            </a:gsLst>
            <a:lin ang="5400012" scaled="0"/>
          </a:gradFill>
          <a:ln w="9525" cap="flat" cmpd="sng">
            <a:solidFill>
              <a:srgbClr val="000000"/>
            </a:solidFill>
            <a:prstDash val="solid"/>
            <a:round/>
            <a:headEnd type="none" w="sm" len="sm"/>
            <a:tailEnd type="none" w="sm" len="sm"/>
          </a:ln>
          <a:effectLst/>
        </p:spPr>
        <p:txBody>
          <a:bodyPr rot="0" spcFirstLastPara="1" vertOverflow="overflow" horzOverflow="overflow" vert="horz" wrap="square" lIns="68575" tIns="68575" rIns="68575" bIns="6857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Calibri"/>
              <a:buNone/>
              <a:tabLst/>
              <a:defRPr/>
            </a:pPr>
            <a:r>
              <a:rPr kumimoji="0" lang="en-US" sz="1400" b="1" i="0" u="none" strike="noStrike" kern="0" cap="none" spc="0" normalizeH="0" baseline="0" noProof="0" dirty="0">
                <a:ln>
                  <a:noFill/>
                </a:ln>
                <a:solidFill>
                  <a:srgbClr val="FFFFFF"/>
                </a:solidFill>
                <a:effectLst/>
                <a:uLnTx/>
                <a:uFillTx/>
                <a:latin typeface="Calibri"/>
                <a:ea typeface="Calibri"/>
                <a:cs typeface="Calibri"/>
                <a:sym typeface="Calibri"/>
              </a:rPr>
              <a:t>STEPS TO PERFORMANCE BASED ACQUISITION</a:t>
            </a:r>
          </a:p>
        </p:txBody>
      </p:sp>
      <p:sp>
        <p:nvSpPr>
          <p:cNvPr id="2367" name="Google Shape;2367;p283">
            <a:extLst>
              <a:ext uri="{C183D7F6-B498-43B3-948B-1728B52AA6E4}">
                <adec:decorative xmlns:adec="http://schemas.microsoft.com/office/drawing/2017/decorative" val="1"/>
              </a:ext>
            </a:extLst>
          </p:cNvPr>
          <p:cNvSpPr/>
          <p:nvPr/>
        </p:nvSpPr>
        <p:spPr>
          <a:xfrm>
            <a:off x="5713760" y="438109"/>
            <a:ext cx="1062900" cy="1825800"/>
          </a:xfrm>
          <a:prstGeom prst="rect">
            <a:avLst/>
          </a:prstGeom>
          <a:gradFill>
            <a:gsLst>
              <a:gs pos="0">
                <a:srgbClr val="1077D2"/>
              </a:gs>
              <a:gs pos="100000">
                <a:srgbClr val="093153"/>
              </a:gs>
            </a:gsLst>
            <a:lin ang="5400012" scaled="0"/>
          </a:gradFill>
          <a:ln w="9525" cap="flat" cmpd="sng">
            <a:solidFill>
              <a:srgbClr val="000000"/>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spcBef>
                <a:spcPts val="0"/>
              </a:spcBef>
              <a:spcAft>
                <a:spcPts val="0"/>
              </a:spcAft>
              <a:buClr>
                <a:schemeClr val="dk1"/>
              </a:buClr>
              <a:buSzPts val="1400"/>
              <a:buFont typeface="Calibri"/>
              <a:buNone/>
            </a:pPr>
            <a:endParaRPr sz="1400">
              <a:solidFill>
                <a:schemeClr val="dk1"/>
              </a:solidFill>
              <a:latin typeface="Calibri"/>
              <a:ea typeface="Calibri"/>
              <a:cs typeface="Calibri"/>
              <a:sym typeface="Calibri"/>
            </a:endParaRPr>
          </a:p>
        </p:txBody>
      </p:sp>
      <p:sp>
        <p:nvSpPr>
          <p:cNvPr id="2364" name="Google Shape;2364;p283">
            <a:extLst>
              <a:ext uri="{C183D7F6-B498-43B3-948B-1728B52AA6E4}">
                <adec:decorative xmlns:adec="http://schemas.microsoft.com/office/drawing/2017/decorative" val="1"/>
              </a:ext>
            </a:extLst>
          </p:cNvPr>
          <p:cNvSpPr/>
          <p:nvPr/>
        </p:nvSpPr>
        <p:spPr>
          <a:xfrm>
            <a:off x="6833259" y="438109"/>
            <a:ext cx="1062900" cy="1825800"/>
          </a:xfrm>
          <a:prstGeom prst="rect">
            <a:avLst/>
          </a:prstGeom>
          <a:gradFill>
            <a:gsLst>
              <a:gs pos="0">
                <a:srgbClr val="1077D2"/>
              </a:gs>
              <a:gs pos="100000">
                <a:srgbClr val="093153"/>
              </a:gs>
            </a:gsLst>
            <a:lin ang="5400012" scaled="0"/>
          </a:gradFill>
          <a:ln w="9525" cap="flat" cmpd="sng">
            <a:solidFill>
              <a:srgbClr val="000000"/>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spcBef>
                <a:spcPts val="0"/>
              </a:spcBef>
              <a:spcAft>
                <a:spcPts val="0"/>
              </a:spcAft>
              <a:buClr>
                <a:schemeClr val="dk1"/>
              </a:buClr>
              <a:buSzPts val="1400"/>
              <a:buFont typeface="Calibri"/>
              <a:buNone/>
            </a:pPr>
            <a:endParaRPr sz="1400">
              <a:solidFill>
                <a:schemeClr val="dk1"/>
              </a:solidFill>
              <a:latin typeface="Calibri"/>
              <a:ea typeface="Calibri"/>
              <a:cs typeface="Calibri"/>
              <a:sym typeface="Calibri"/>
            </a:endParaRPr>
          </a:p>
        </p:txBody>
      </p:sp>
      <p:sp>
        <p:nvSpPr>
          <p:cNvPr id="2365" name="Google Shape;2365;p283">
            <a:extLst>
              <a:ext uri="{C183D7F6-B498-43B3-948B-1728B52AA6E4}">
                <adec:decorative xmlns:adec="http://schemas.microsoft.com/office/drawing/2017/decorative" val="1"/>
              </a:ext>
            </a:extLst>
          </p:cNvPr>
          <p:cNvSpPr/>
          <p:nvPr/>
        </p:nvSpPr>
        <p:spPr>
          <a:xfrm>
            <a:off x="7952757" y="438109"/>
            <a:ext cx="1062900" cy="1825800"/>
          </a:xfrm>
          <a:prstGeom prst="rect">
            <a:avLst/>
          </a:prstGeom>
          <a:gradFill>
            <a:gsLst>
              <a:gs pos="0">
                <a:srgbClr val="1077D2"/>
              </a:gs>
              <a:gs pos="100000">
                <a:srgbClr val="093153"/>
              </a:gs>
            </a:gsLst>
            <a:lin ang="5400012" scaled="0"/>
          </a:gradFill>
          <a:ln w="9525" cap="flat" cmpd="sng">
            <a:solidFill>
              <a:srgbClr val="000000"/>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spcBef>
                <a:spcPts val="0"/>
              </a:spcBef>
              <a:spcAft>
                <a:spcPts val="0"/>
              </a:spcAft>
              <a:buClr>
                <a:schemeClr val="dk1"/>
              </a:buClr>
              <a:buSzPts val="1400"/>
              <a:buFont typeface="Calibri"/>
              <a:buNone/>
            </a:pPr>
            <a:endParaRPr sz="1400">
              <a:solidFill>
                <a:schemeClr val="dk1"/>
              </a:solidFill>
              <a:latin typeface="Calibri"/>
              <a:ea typeface="Calibri"/>
              <a:cs typeface="Calibri"/>
              <a:sym typeface="Calibri"/>
            </a:endParaRPr>
          </a:p>
        </p:txBody>
      </p:sp>
      <p:sp>
        <p:nvSpPr>
          <p:cNvPr id="2366" name="Google Shape;2366;p283"/>
          <p:cNvSpPr txBox="1"/>
          <p:nvPr/>
        </p:nvSpPr>
        <p:spPr>
          <a:xfrm>
            <a:off x="7952756" y="1337300"/>
            <a:ext cx="1062900" cy="926700"/>
          </a:xfrm>
          <a:prstGeom prst="rect">
            <a:avLst/>
          </a:prstGeom>
          <a:noFill/>
          <a:ln>
            <a:noFill/>
          </a:ln>
        </p:spPr>
        <p:txBody>
          <a:bodyPr spcFirstLastPara="1" wrap="square" lIns="68575" tIns="68575" rIns="68575" bIns="68575" anchor="t" anchorCtr="0">
            <a:noAutofit/>
          </a:bodyPr>
          <a:lstStyle/>
          <a:p>
            <a:pPr marL="0" marR="0" lvl="0" indent="0" algn="ctr" rtl="0">
              <a:lnSpc>
                <a:spcPct val="115000"/>
              </a:lnSpc>
              <a:spcBef>
                <a:spcPts val="0"/>
              </a:spcBef>
              <a:spcAft>
                <a:spcPts val="0"/>
              </a:spcAft>
              <a:buClr>
                <a:srgbClr val="FFFFFF"/>
              </a:buClr>
              <a:buSzPts val="1000"/>
              <a:buFont typeface="Calibri"/>
              <a:buNone/>
            </a:pPr>
            <a:r>
              <a:rPr lang="en" sz="1000" b="1">
                <a:solidFill>
                  <a:srgbClr val="FFFFFF"/>
                </a:solidFill>
                <a:latin typeface="Calibri"/>
                <a:ea typeface="Calibri"/>
                <a:cs typeface="Calibri"/>
                <a:sym typeface="Calibri"/>
              </a:rPr>
              <a:t>STEP 8</a:t>
            </a:r>
            <a:endParaRPr sz="1000" b="1">
              <a:solidFill>
                <a:srgbClr val="FFFFFF"/>
              </a:solidFill>
              <a:latin typeface="Calibri"/>
              <a:ea typeface="Calibri"/>
              <a:cs typeface="Calibri"/>
              <a:sym typeface="Calibri"/>
            </a:endParaRPr>
          </a:p>
          <a:p>
            <a:pPr marL="0" marR="0" lvl="0" indent="0" algn="ctr" rtl="0">
              <a:lnSpc>
                <a:spcPct val="115000"/>
              </a:lnSpc>
              <a:spcBef>
                <a:spcPts val="0"/>
              </a:spcBef>
              <a:spcAft>
                <a:spcPts val="0"/>
              </a:spcAft>
              <a:buClr>
                <a:srgbClr val="FFFFFF"/>
              </a:buClr>
              <a:buSzPts val="900"/>
              <a:buFont typeface="Calibri"/>
              <a:buNone/>
            </a:pPr>
            <a:r>
              <a:rPr lang="en" sz="900">
                <a:solidFill>
                  <a:srgbClr val="FFFFFF"/>
                </a:solidFill>
                <a:latin typeface="Calibri"/>
                <a:ea typeface="Calibri"/>
                <a:cs typeface="Calibri"/>
                <a:sym typeface="Calibri"/>
              </a:rPr>
              <a:t>Complete Closeout</a:t>
            </a:r>
            <a:endParaRPr sz="900">
              <a:solidFill>
                <a:srgbClr val="FFFFFF"/>
              </a:solidFill>
              <a:latin typeface="Calibri"/>
              <a:ea typeface="Calibri"/>
              <a:cs typeface="Calibri"/>
              <a:sym typeface="Calibri"/>
            </a:endParaRPr>
          </a:p>
          <a:p>
            <a:pPr marL="0" marR="0" lvl="0" indent="0" algn="ctr" rtl="0">
              <a:spcBef>
                <a:spcPts val="0"/>
              </a:spcBef>
              <a:spcAft>
                <a:spcPts val="0"/>
              </a:spcAft>
              <a:buClr>
                <a:schemeClr val="dk1"/>
              </a:buClr>
              <a:buSzPts val="1000"/>
              <a:buFont typeface="Calibri"/>
              <a:buNone/>
            </a:pPr>
            <a:endParaRPr sz="1000">
              <a:solidFill>
                <a:srgbClr val="FFFFFF"/>
              </a:solidFill>
              <a:latin typeface="Calibri"/>
              <a:ea typeface="Calibri"/>
              <a:cs typeface="Calibri"/>
              <a:sym typeface="Calibri"/>
            </a:endParaRPr>
          </a:p>
        </p:txBody>
      </p:sp>
      <p:sp>
        <p:nvSpPr>
          <p:cNvPr id="2368" name="Google Shape;2368;p283"/>
          <p:cNvSpPr txBox="1"/>
          <p:nvPr/>
        </p:nvSpPr>
        <p:spPr>
          <a:xfrm>
            <a:off x="5713755" y="1337300"/>
            <a:ext cx="1062900" cy="926700"/>
          </a:xfrm>
          <a:prstGeom prst="rect">
            <a:avLst/>
          </a:prstGeom>
          <a:noFill/>
          <a:ln>
            <a:noFill/>
          </a:ln>
        </p:spPr>
        <p:txBody>
          <a:bodyPr spcFirstLastPara="1" wrap="square" lIns="68575" tIns="68575" rIns="68575" bIns="68575" anchor="t" anchorCtr="0">
            <a:noAutofit/>
          </a:bodyPr>
          <a:lstStyle/>
          <a:p>
            <a:pPr marL="0" marR="0" lvl="0" indent="0" algn="ctr" rtl="0">
              <a:lnSpc>
                <a:spcPct val="115000"/>
              </a:lnSpc>
              <a:spcBef>
                <a:spcPts val="0"/>
              </a:spcBef>
              <a:spcAft>
                <a:spcPts val="0"/>
              </a:spcAft>
              <a:buClr>
                <a:srgbClr val="FFFFFF"/>
              </a:buClr>
              <a:buSzPts val="1000"/>
              <a:buFont typeface="Calibri"/>
              <a:buNone/>
            </a:pPr>
            <a:r>
              <a:rPr lang="en" sz="1000" b="1">
                <a:solidFill>
                  <a:srgbClr val="FFFFFF"/>
                </a:solidFill>
                <a:latin typeface="Calibri"/>
                <a:ea typeface="Calibri"/>
                <a:cs typeface="Calibri"/>
                <a:sym typeface="Calibri"/>
              </a:rPr>
              <a:t>STEP 6</a:t>
            </a:r>
            <a:endParaRPr sz="1000" b="1">
              <a:solidFill>
                <a:srgbClr val="FFFFFF"/>
              </a:solidFill>
              <a:latin typeface="Calibri"/>
              <a:ea typeface="Calibri"/>
              <a:cs typeface="Calibri"/>
              <a:sym typeface="Calibri"/>
            </a:endParaRPr>
          </a:p>
          <a:p>
            <a:pPr marL="0" marR="0" lvl="0" indent="0" algn="ctr" rtl="0">
              <a:lnSpc>
                <a:spcPct val="115000"/>
              </a:lnSpc>
              <a:spcBef>
                <a:spcPts val="0"/>
              </a:spcBef>
              <a:spcAft>
                <a:spcPts val="0"/>
              </a:spcAft>
              <a:buClr>
                <a:srgbClr val="FFFFFF"/>
              </a:buClr>
              <a:buSzPts val="900"/>
              <a:buFont typeface="Calibri"/>
              <a:buNone/>
            </a:pPr>
            <a:r>
              <a:rPr lang="en" sz="900">
                <a:solidFill>
                  <a:srgbClr val="FFFFFF"/>
                </a:solidFill>
                <a:latin typeface="Calibri"/>
                <a:ea typeface="Calibri"/>
                <a:cs typeface="Calibri"/>
                <a:sym typeface="Calibri"/>
              </a:rPr>
              <a:t>Source Selection</a:t>
            </a:r>
            <a:endParaRPr sz="900">
              <a:solidFill>
                <a:srgbClr val="FFFFFF"/>
              </a:solidFill>
              <a:latin typeface="Calibri"/>
              <a:ea typeface="Calibri"/>
              <a:cs typeface="Calibri"/>
              <a:sym typeface="Calibri"/>
            </a:endParaRPr>
          </a:p>
          <a:p>
            <a:pPr marL="0" marR="0" lvl="0" indent="0" algn="ctr" rtl="0">
              <a:spcBef>
                <a:spcPts val="0"/>
              </a:spcBef>
              <a:spcAft>
                <a:spcPts val="0"/>
              </a:spcAft>
              <a:buClr>
                <a:schemeClr val="dk1"/>
              </a:buClr>
              <a:buSzPts val="1000"/>
              <a:buFont typeface="Calibri"/>
              <a:buNone/>
            </a:pPr>
            <a:endParaRPr sz="1000">
              <a:solidFill>
                <a:srgbClr val="FFFFFF"/>
              </a:solidFill>
              <a:latin typeface="Calibri"/>
              <a:ea typeface="Calibri"/>
              <a:cs typeface="Calibri"/>
              <a:sym typeface="Calibri"/>
            </a:endParaRPr>
          </a:p>
        </p:txBody>
      </p:sp>
      <p:sp>
        <p:nvSpPr>
          <p:cNvPr id="2369" name="Google Shape;2369;p283">
            <a:extLst>
              <a:ext uri="{C183D7F6-B498-43B3-948B-1728B52AA6E4}">
                <adec:decorative xmlns:adec="http://schemas.microsoft.com/office/drawing/2017/decorative" val="1"/>
              </a:ext>
            </a:extLst>
          </p:cNvPr>
          <p:cNvSpPr/>
          <p:nvPr/>
        </p:nvSpPr>
        <p:spPr>
          <a:xfrm>
            <a:off x="4594262" y="438123"/>
            <a:ext cx="1062900" cy="1825800"/>
          </a:xfrm>
          <a:prstGeom prst="rect">
            <a:avLst/>
          </a:prstGeom>
          <a:gradFill>
            <a:gsLst>
              <a:gs pos="0">
                <a:srgbClr val="1077D2"/>
              </a:gs>
              <a:gs pos="100000">
                <a:srgbClr val="093153"/>
              </a:gs>
            </a:gsLst>
            <a:lin ang="5400012" scaled="0"/>
          </a:gradFill>
          <a:ln w="9525" cap="flat" cmpd="sng">
            <a:solidFill>
              <a:srgbClr val="000000"/>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spcBef>
                <a:spcPts val="0"/>
              </a:spcBef>
              <a:spcAft>
                <a:spcPts val="0"/>
              </a:spcAft>
              <a:buClr>
                <a:schemeClr val="dk1"/>
              </a:buClr>
              <a:buSzPts val="1400"/>
              <a:buFont typeface="Calibri"/>
              <a:buNone/>
            </a:pPr>
            <a:endParaRPr sz="1400">
              <a:solidFill>
                <a:schemeClr val="dk1"/>
              </a:solidFill>
              <a:latin typeface="Calibri"/>
              <a:ea typeface="Calibri"/>
              <a:cs typeface="Calibri"/>
              <a:sym typeface="Calibri"/>
            </a:endParaRPr>
          </a:p>
        </p:txBody>
      </p:sp>
      <p:sp>
        <p:nvSpPr>
          <p:cNvPr id="2370" name="Google Shape;2370;p283"/>
          <p:cNvSpPr txBox="1"/>
          <p:nvPr/>
        </p:nvSpPr>
        <p:spPr>
          <a:xfrm>
            <a:off x="4594255" y="1337314"/>
            <a:ext cx="1062900" cy="926700"/>
          </a:xfrm>
          <a:prstGeom prst="rect">
            <a:avLst/>
          </a:prstGeom>
          <a:noFill/>
          <a:ln>
            <a:noFill/>
          </a:ln>
        </p:spPr>
        <p:txBody>
          <a:bodyPr spcFirstLastPara="1" wrap="square" lIns="68575" tIns="68575" rIns="68575" bIns="68575" anchor="t" anchorCtr="0">
            <a:noAutofit/>
          </a:bodyPr>
          <a:lstStyle/>
          <a:p>
            <a:pPr marL="0" marR="0" lvl="0" indent="0" algn="ctr" rtl="0">
              <a:lnSpc>
                <a:spcPct val="115000"/>
              </a:lnSpc>
              <a:spcBef>
                <a:spcPts val="0"/>
              </a:spcBef>
              <a:spcAft>
                <a:spcPts val="0"/>
              </a:spcAft>
              <a:buClr>
                <a:srgbClr val="FFFFFF"/>
              </a:buClr>
              <a:buSzPts val="1000"/>
              <a:buFont typeface="Calibri"/>
              <a:buNone/>
            </a:pPr>
            <a:r>
              <a:rPr lang="en" sz="1000" b="1">
                <a:solidFill>
                  <a:srgbClr val="FFFFFF"/>
                </a:solidFill>
                <a:latin typeface="Calibri"/>
                <a:ea typeface="Calibri"/>
                <a:cs typeface="Calibri"/>
                <a:sym typeface="Calibri"/>
              </a:rPr>
              <a:t>STEP 5</a:t>
            </a:r>
            <a:endParaRPr sz="1000" b="1">
              <a:solidFill>
                <a:srgbClr val="FFFFFF"/>
              </a:solidFill>
              <a:latin typeface="Calibri"/>
              <a:ea typeface="Calibri"/>
              <a:cs typeface="Calibri"/>
              <a:sym typeface="Calibri"/>
            </a:endParaRPr>
          </a:p>
          <a:p>
            <a:pPr marL="0" marR="0" lvl="0" indent="0" algn="ctr" rtl="0">
              <a:lnSpc>
                <a:spcPct val="115000"/>
              </a:lnSpc>
              <a:spcBef>
                <a:spcPts val="0"/>
              </a:spcBef>
              <a:spcAft>
                <a:spcPts val="0"/>
              </a:spcAft>
              <a:buClr>
                <a:srgbClr val="FFFFFF"/>
              </a:buClr>
              <a:buSzPts val="900"/>
              <a:buFont typeface="Calibri"/>
              <a:buNone/>
            </a:pPr>
            <a:r>
              <a:rPr lang="en" sz="900">
                <a:solidFill>
                  <a:srgbClr val="FFFFFF"/>
                </a:solidFill>
                <a:latin typeface="Calibri"/>
                <a:ea typeface="Calibri"/>
                <a:cs typeface="Calibri"/>
                <a:sym typeface="Calibri"/>
              </a:rPr>
              <a:t>Define Measures</a:t>
            </a:r>
            <a:endParaRPr sz="900">
              <a:solidFill>
                <a:srgbClr val="FFFFFF"/>
              </a:solidFill>
              <a:latin typeface="Calibri"/>
              <a:ea typeface="Calibri"/>
              <a:cs typeface="Calibri"/>
              <a:sym typeface="Calibri"/>
            </a:endParaRPr>
          </a:p>
          <a:p>
            <a:pPr marL="0" marR="0" lvl="0" indent="0" algn="ctr" rtl="0">
              <a:spcBef>
                <a:spcPts val="0"/>
              </a:spcBef>
              <a:spcAft>
                <a:spcPts val="0"/>
              </a:spcAft>
              <a:buClr>
                <a:schemeClr val="dk1"/>
              </a:buClr>
              <a:buSzPts val="1000"/>
              <a:buFont typeface="Calibri"/>
              <a:buNone/>
            </a:pPr>
            <a:endParaRPr sz="1000">
              <a:solidFill>
                <a:srgbClr val="FFFFFF"/>
              </a:solidFill>
              <a:latin typeface="Calibri"/>
              <a:ea typeface="Calibri"/>
              <a:cs typeface="Calibri"/>
              <a:sym typeface="Calibri"/>
            </a:endParaRPr>
          </a:p>
        </p:txBody>
      </p:sp>
      <p:sp>
        <p:nvSpPr>
          <p:cNvPr id="2371" name="Google Shape;2371;p283">
            <a:extLst>
              <a:ext uri="{C183D7F6-B498-43B3-948B-1728B52AA6E4}">
                <adec:decorative xmlns:adec="http://schemas.microsoft.com/office/drawing/2017/decorative" val="1"/>
              </a:ext>
            </a:extLst>
          </p:cNvPr>
          <p:cNvSpPr/>
          <p:nvPr/>
        </p:nvSpPr>
        <p:spPr>
          <a:xfrm>
            <a:off x="3474779" y="438123"/>
            <a:ext cx="1062900" cy="1825800"/>
          </a:xfrm>
          <a:prstGeom prst="rect">
            <a:avLst/>
          </a:prstGeom>
          <a:gradFill>
            <a:gsLst>
              <a:gs pos="0">
                <a:srgbClr val="1077D2"/>
              </a:gs>
              <a:gs pos="100000">
                <a:srgbClr val="093153"/>
              </a:gs>
            </a:gsLst>
            <a:lin ang="5400012" scaled="0"/>
          </a:gradFill>
          <a:ln w="9525" cap="flat" cmpd="sng">
            <a:solidFill>
              <a:srgbClr val="000000"/>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spcBef>
                <a:spcPts val="0"/>
              </a:spcBef>
              <a:spcAft>
                <a:spcPts val="0"/>
              </a:spcAft>
              <a:buClr>
                <a:schemeClr val="dk1"/>
              </a:buClr>
              <a:buSzPts val="1400"/>
              <a:buFont typeface="Calibri"/>
              <a:buNone/>
            </a:pPr>
            <a:endParaRPr sz="1400">
              <a:solidFill>
                <a:schemeClr val="dk1"/>
              </a:solidFill>
              <a:latin typeface="Calibri"/>
              <a:ea typeface="Calibri"/>
              <a:cs typeface="Calibri"/>
              <a:sym typeface="Calibri"/>
            </a:endParaRPr>
          </a:p>
        </p:txBody>
      </p:sp>
      <p:sp>
        <p:nvSpPr>
          <p:cNvPr id="2372" name="Google Shape;2372;p283"/>
          <p:cNvSpPr txBox="1"/>
          <p:nvPr/>
        </p:nvSpPr>
        <p:spPr>
          <a:xfrm>
            <a:off x="3474771" y="1337314"/>
            <a:ext cx="1062900" cy="926700"/>
          </a:xfrm>
          <a:prstGeom prst="rect">
            <a:avLst/>
          </a:prstGeom>
          <a:noFill/>
          <a:ln>
            <a:noFill/>
          </a:ln>
        </p:spPr>
        <p:txBody>
          <a:bodyPr spcFirstLastPara="1" wrap="square" lIns="68575" tIns="68575" rIns="68575" bIns="68575" anchor="t" anchorCtr="0">
            <a:noAutofit/>
          </a:bodyPr>
          <a:lstStyle/>
          <a:p>
            <a:pPr marL="0" marR="0" lvl="0" indent="0" algn="ctr" rtl="0">
              <a:lnSpc>
                <a:spcPct val="115000"/>
              </a:lnSpc>
              <a:spcBef>
                <a:spcPts val="0"/>
              </a:spcBef>
              <a:spcAft>
                <a:spcPts val="0"/>
              </a:spcAft>
              <a:buClr>
                <a:srgbClr val="FFFFFF"/>
              </a:buClr>
              <a:buSzPts val="1000"/>
              <a:buFont typeface="Calibri"/>
              <a:buNone/>
            </a:pPr>
            <a:r>
              <a:rPr lang="en" sz="1000" b="1">
                <a:solidFill>
                  <a:srgbClr val="FFFFFF"/>
                </a:solidFill>
                <a:latin typeface="Calibri"/>
                <a:ea typeface="Calibri"/>
                <a:cs typeface="Calibri"/>
                <a:sym typeface="Calibri"/>
              </a:rPr>
              <a:t>STEP 4</a:t>
            </a:r>
            <a:endParaRPr sz="1000" b="1">
              <a:solidFill>
                <a:srgbClr val="FFFFFF"/>
              </a:solidFill>
              <a:latin typeface="Calibri"/>
              <a:ea typeface="Calibri"/>
              <a:cs typeface="Calibri"/>
              <a:sym typeface="Calibri"/>
            </a:endParaRPr>
          </a:p>
          <a:p>
            <a:pPr marL="0" marR="0" lvl="0" indent="0" algn="ctr" rtl="0">
              <a:lnSpc>
                <a:spcPct val="115000"/>
              </a:lnSpc>
              <a:spcBef>
                <a:spcPts val="0"/>
              </a:spcBef>
              <a:spcAft>
                <a:spcPts val="0"/>
              </a:spcAft>
              <a:buClr>
                <a:srgbClr val="FFFFFF"/>
              </a:buClr>
              <a:buSzPts val="900"/>
              <a:buFont typeface="Calibri"/>
              <a:buNone/>
            </a:pPr>
            <a:r>
              <a:rPr lang="en" sz="900">
                <a:solidFill>
                  <a:srgbClr val="FFFFFF"/>
                </a:solidFill>
                <a:latin typeface="Calibri"/>
                <a:ea typeface="Calibri"/>
                <a:cs typeface="Calibri"/>
                <a:sym typeface="Calibri"/>
              </a:rPr>
              <a:t>Develop Work Statement</a:t>
            </a:r>
            <a:endParaRPr sz="900">
              <a:solidFill>
                <a:srgbClr val="FFFFFF"/>
              </a:solidFill>
              <a:latin typeface="Calibri"/>
              <a:ea typeface="Calibri"/>
              <a:cs typeface="Calibri"/>
              <a:sym typeface="Calibri"/>
            </a:endParaRPr>
          </a:p>
          <a:p>
            <a:pPr marL="0" marR="0" lvl="0" indent="0" algn="ctr" rtl="0">
              <a:spcBef>
                <a:spcPts val="0"/>
              </a:spcBef>
              <a:spcAft>
                <a:spcPts val="0"/>
              </a:spcAft>
              <a:buClr>
                <a:schemeClr val="dk1"/>
              </a:buClr>
              <a:buSzPts val="1000"/>
              <a:buFont typeface="Calibri"/>
              <a:buNone/>
            </a:pPr>
            <a:endParaRPr sz="1000">
              <a:solidFill>
                <a:srgbClr val="FFFFFF"/>
              </a:solidFill>
              <a:latin typeface="Calibri"/>
              <a:ea typeface="Calibri"/>
              <a:cs typeface="Calibri"/>
              <a:sym typeface="Calibri"/>
            </a:endParaRPr>
          </a:p>
        </p:txBody>
      </p:sp>
      <p:sp>
        <p:nvSpPr>
          <p:cNvPr id="2373" name="Google Shape;2373;p283">
            <a:extLst>
              <a:ext uri="{C183D7F6-B498-43B3-948B-1728B52AA6E4}">
                <adec:decorative xmlns:adec="http://schemas.microsoft.com/office/drawing/2017/decorative" val="1"/>
              </a:ext>
            </a:extLst>
          </p:cNvPr>
          <p:cNvSpPr/>
          <p:nvPr/>
        </p:nvSpPr>
        <p:spPr>
          <a:xfrm>
            <a:off x="2355266" y="438167"/>
            <a:ext cx="1062900" cy="1825800"/>
          </a:xfrm>
          <a:prstGeom prst="rect">
            <a:avLst/>
          </a:prstGeom>
          <a:gradFill>
            <a:gsLst>
              <a:gs pos="0">
                <a:srgbClr val="1077D2"/>
              </a:gs>
              <a:gs pos="100000">
                <a:srgbClr val="093153"/>
              </a:gs>
            </a:gsLst>
            <a:lin ang="5400012" scaled="0"/>
          </a:gradFill>
          <a:ln w="9525" cap="flat" cmpd="sng">
            <a:solidFill>
              <a:srgbClr val="000000"/>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spcBef>
                <a:spcPts val="0"/>
              </a:spcBef>
              <a:spcAft>
                <a:spcPts val="0"/>
              </a:spcAft>
              <a:buClr>
                <a:schemeClr val="dk1"/>
              </a:buClr>
              <a:buSzPts val="1400"/>
              <a:buFont typeface="Calibri"/>
              <a:buNone/>
            </a:pPr>
            <a:endParaRPr sz="1400">
              <a:solidFill>
                <a:schemeClr val="dk1"/>
              </a:solidFill>
              <a:latin typeface="Calibri"/>
              <a:ea typeface="Calibri"/>
              <a:cs typeface="Calibri"/>
              <a:sym typeface="Calibri"/>
            </a:endParaRPr>
          </a:p>
        </p:txBody>
      </p:sp>
      <p:sp>
        <p:nvSpPr>
          <p:cNvPr id="2374" name="Google Shape;2374;p283">
            <a:extLst>
              <a:ext uri="{C183D7F6-B498-43B3-948B-1728B52AA6E4}">
                <adec:decorative xmlns:adec="http://schemas.microsoft.com/office/drawing/2017/decorative" val="1"/>
              </a:ext>
            </a:extLst>
          </p:cNvPr>
          <p:cNvSpPr/>
          <p:nvPr/>
        </p:nvSpPr>
        <p:spPr>
          <a:xfrm>
            <a:off x="1220675" y="438167"/>
            <a:ext cx="1062900" cy="1825800"/>
          </a:xfrm>
          <a:prstGeom prst="rect">
            <a:avLst/>
          </a:prstGeom>
          <a:gradFill>
            <a:gsLst>
              <a:gs pos="0">
                <a:srgbClr val="1077D2"/>
              </a:gs>
              <a:gs pos="100000">
                <a:srgbClr val="093153"/>
              </a:gs>
            </a:gsLst>
            <a:lin ang="5400012" scaled="0"/>
          </a:gradFill>
          <a:ln w="9525" cap="flat" cmpd="sng">
            <a:solidFill>
              <a:srgbClr val="000000"/>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spcBef>
                <a:spcPts val="0"/>
              </a:spcBef>
              <a:spcAft>
                <a:spcPts val="0"/>
              </a:spcAft>
              <a:buClr>
                <a:schemeClr val="dk1"/>
              </a:buClr>
              <a:buSzPts val="1400"/>
              <a:buFont typeface="Calibri"/>
              <a:buNone/>
            </a:pPr>
            <a:endParaRPr sz="1400">
              <a:solidFill>
                <a:schemeClr val="dk1"/>
              </a:solidFill>
              <a:latin typeface="Calibri"/>
              <a:ea typeface="Calibri"/>
              <a:cs typeface="Calibri"/>
              <a:sym typeface="Calibri"/>
            </a:endParaRPr>
          </a:p>
        </p:txBody>
      </p:sp>
      <p:sp>
        <p:nvSpPr>
          <p:cNvPr id="2375" name="Google Shape;2375;p283">
            <a:extLst>
              <a:ext uri="{C183D7F6-B498-43B3-948B-1728B52AA6E4}">
                <adec:decorative xmlns:adec="http://schemas.microsoft.com/office/drawing/2017/decorative" val="1"/>
              </a:ext>
            </a:extLst>
          </p:cNvPr>
          <p:cNvSpPr/>
          <p:nvPr/>
        </p:nvSpPr>
        <p:spPr>
          <a:xfrm>
            <a:off x="86144" y="438167"/>
            <a:ext cx="1062900" cy="1825800"/>
          </a:xfrm>
          <a:prstGeom prst="rect">
            <a:avLst/>
          </a:prstGeom>
          <a:gradFill>
            <a:gsLst>
              <a:gs pos="0">
                <a:srgbClr val="1077D2"/>
              </a:gs>
              <a:gs pos="100000">
                <a:srgbClr val="093153"/>
              </a:gs>
            </a:gsLst>
            <a:lin ang="5400012" scaled="0"/>
          </a:gradFill>
          <a:ln w="9525" cap="flat" cmpd="sng">
            <a:solidFill>
              <a:srgbClr val="000000"/>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spcBef>
                <a:spcPts val="0"/>
              </a:spcBef>
              <a:spcAft>
                <a:spcPts val="0"/>
              </a:spcAft>
              <a:buClr>
                <a:schemeClr val="dk1"/>
              </a:buClr>
              <a:buSzPts val="1400"/>
              <a:buFont typeface="Calibri"/>
              <a:buNone/>
            </a:pPr>
            <a:endParaRPr sz="1400">
              <a:solidFill>
                <a:schemeClr val="dk1"/>
              </a:solidFill>
              <a:latin typeface="Calibri"/>
              <a:ea typeface="Calibri"/>
              <a:cs typeface="Calibri"/>
              <a:sym typeface="Calibri"/>
            </a:endParaRPr>
          </a:p>
        </p:txBody>
      </p:sp>
      <p:pic>
        <p:nvPicPr>
          <p:cNvPr id="2376" name="Google Shape;2376;p283">
            <a:extLst>
              <a:ext uri="{C183D7F6-B498-43B3-948B-1728B52AA6E4}">
                <adec:decorative xmlns:adec="http://schemas.microsoft.com/office/drawing/2017/decorative" val="1"/>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65910" y="554306"/>
            <a:ext cx="703278" cy="703282"/>
          </a:xfrm>
          <a:prstGeom prst="rect">
            <a:avLst/>
          </a:prstGeom>
          <a:noFill/>
          <a:ln>
            <a:noFill/>
          </a:ln>
          <a:effectLst>
            <a:outerShdw blurRad="57150" dist="47625" dir="2760000" algn="bl" rotWithShape="0">
              <a:srgbClr val="434343">
                <a:alpha val="83920"/>
              </a:srgbClr>
            </a:outerShdw>
          </a:effectLst>
        </p:spPr>
      </p:pic>
      <p:pic>
        <p:nvPicPr>
          <p:cNvPr id="2377" name="Google Shape;2377;p283">
            <a:extLst>
              <a:ext uri="{C183D7F6-B498-43B3-948B-1728B52AA6E4}">
                <adec:decorative xmlns:adec="http://schemas.microsoft.com/office/drawing/2017/decorative" val="1"/>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400461" y="554300"/>
            <a:ext cx="703278" cy="703282"/>
          </a:xfrm>
          <a:prstGeom prst="rect">
            <a:avLst/>
          </a:prstGeom>
          <a:noFill/>
          <a:ln>
            <a:noFill/>
          </a:ln>
          <a:effectLst>
            <a:outerShdw blurRad="57150" dist="47625" dir="2760000" algn="bl" rotWithShape="0">
              <a:srgbClr val="434343">
                <a:alpha val="83920"/>
              </a:srgbClr>
            </a:outerShdw>
          </a:effectLst>
        </p:spPr>
      </p:pic>
      <p:pic>
        <p:nvPicPr>
          <p:cNvPr id="2378" name="Google Shape;2378;p283">
            <a:extLst>
              <a:ext uri="{C183D7F6-B498-43B3-948B-1728B52AA6E4}">
                <adec:decorative xmlns:adec="http://schemas.microsoft.com/office/drawing/2017/decorative" val="1"/>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535005" y="554300"/>
            <a:ext cx="703278" cy="703282"/>
          </a:xfrm>
          <a:prstGeom prst="rect">
            <a:avLst/>
          </a:prstGeom>
          <a:noFill/>
          <a:ln>
            <a:noFill/>
          </a:ln>
          <a:effectLst>
            <a:outerShdw blurRad="57150" dist="47625" dir="2760000" algn="bl" rotWithShape="0">
              <a:srgbClr val="434343">
                <a:alpha val="83920"/>
              </a:srgbClr>
            </a:outerShdw>
          </a:effectLst>
        </p:spPr>
      </p:pic>
      <p:pic>
        <p:nvPicPr>
          <p:cNvPr id="2379" name="Google Shape;2379;p283">
            <a:extLst>
              <a:ext uri="{C183D7F6-B498-43B3-948B-1728B52AA6E4}">
                <adec:decorative xmlns:adec="http://schemas.microsoft.com/office/drawing/2017/decorative" val="1"/>
              </a:ext>
            </a:extLst>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654571" y="554300"/>
            <a:ext cx="703278" cy="703282"/>
          </a:xfrm>
          <a:prstGeom prst="rect">
            <a:avLst/>
          </a:prstGeom>
          <a:noFill/>
          <a:ln>
            <a:noFill/>
          </a:ln>
          <a:effectLst>
            <a:outerShdw blurRad="57150" dist="47625" dir="2760000" algn="bl" rotWithShape="0">
              <a:srgbClr val="434343">
                <a:alpha val="83920"/>
              </a:srgbClr>
            </a:outerShdw>
          </a:effectLst>
        </p:spPr>
      </p:pic>
      <p:pic>
        <p:nvPicPr>
          <p:cNvPr id="2380" name="Google Shape;2380;p283">
            <a:extLst>
              <a:ext uri="{C183D7F6-B498-43B3-948B-1728B52AA6E4}">
                <adec:decorative xmlns:adec="http://schemas.microsoft.com/office/drawing/2017/decorative" val="1"/>
              </a:ext>
            </a:extLst>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4774033" y="554294"/>
            <a:ext cx="703278" cy="703282"/>
          </a:xfrm>
          <a:prstGeom prst="rect">
            <a:avLst/>
          </a:prstGeom>
          <a:noFill/>
          <a:ln>
            <a:noFill/>
          </a:ln>
          <a:effectLst>
            <a:outerShdw blurRad="57150" dist="47625" dir="2760000" algn="bl" rotWithShape="0">
              <a:srgbClr val="434343">
                <a:alpha val="83920"/>
              </a:srgbClr>
            </a:outerShdw>
          </a:effectLst>
        </p:spPr>
      </p:pic>
      <p:pic>
        <p:nvPicPr>
          <p:cNvPr id="2381" name="Google Shape;2381;p283">
            <a:extLst>
              <a:ext uri="{C183D7F6-B498-43B3-948B-1728B52AA6E4}">
                <adec:decorative xmlns:adec="http://schemas.microsoft.com/office/drawing/2017/decorative" val="1"/>
              </a:ext>
            </a:extLst>
          </p:cNvPr>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5893540" y="554294"/>
            <a:ext cx="703278" cy="703282"/>
          </a:xfrm>
          <a:prstGeom prst="rect">
            <a:avLst/>
          </a:prstGeom>
          <a:noFill/>
          <a:ln>
            <a:noFill/>
          </a:ln>
          <a:effectLst>
            <a:outerShdw blurRad="57150" dist="47625" dir="2760000" algn="bl" rotWithShape="0">
              <a:srgbClr val="434343">
                <a:alpha val="83920"/>
              </a:srgbClr>
            </a:outerShdw>
          </a:effectLst>
        </p:spPr>
      </p:pic>
      <p:pic>
        <p:nvPicPr>
          <p:cNvPr id="2382" name="Google Shape;2382;p283">
            <a:extLst>
              <a:ext uri="{C183D7F6-B498-43B3-948B-1728B52AA6E4}">
                <adec:decorative xmlns:adec="http://schemas.microsoft.com/office/drawing/2017/decorative" val="1"/>
              </a:ext>
            </a:extLst>
          </p:cNvPr>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7013041" y="554294"/>
            <a:ext cx="703278" cy="703282"/>
          </a:xfrm>
          <a:prstGeom prst="rect">
            <a:avLst/>
          </a:prstGeom>
          <a:noFill/>
          <a:ln>
            <a:noFill/>
          </a:ln>
          <a:effectLst>
            <a:outerShdw blurRad="57150" dist="47625" dir="2760000" algn="bl" rotWithShape="0">
              <a:srgbClr val="434343">
                <a:alpha val="83920"/>
              </a:srgbClr>
            </a:outerShdw>
          </a:effectLst>
        </p:spPr>
      </p:pic>
      <p:pic>
        <p:nvPicPr>
          <p:cNvPr id="2383" name="Google Shape;2383;p283">
            <a:extLst>
              <a:ext uri="{C183D7F6-B498-43B3-948B-1728B52AA6E4}">
                <adec:decorative xmlns:adec="http://schemas.microsoft.com/office/drawing/2017/decorative" val="1"/>
              </a:ext>
            </a:extLst>
          </p:cNvPr>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8132526" y="554294"/>
            <a:ext cx="703278" cy="703282"/>
          </a:xfrm>
          <a:prstGeom prst="rect">
            <a:avLst/>
          </a:prstGeom>
          <a:noFill/>
          <a:ln>
            <a:noFill/>
          </a:ln>
          <a:effectLst>
            <a:outerShdw blurRad="57150" dist="47625" dir="2760000" algn="bl" rotWithShape="0">
              <a:srgbClr val="434343">
                <a:alpha val="83920"/>
              </a:srgbClr>
            </a:outerShdw>
          </a:effectLst>
        </p:spPr>
      </p:pic>
      <p:sp>
        <p:nvSpPr>
          <p:cNvPr id="2384" name="Google Shape;2384;p283"/>
          <p:cNvSpPr txBox="1"/>
          <p:nvPr/>
        </p:nvSpPr>
        <p:spPr>
          <a:xfrm>
            <a:off x="86144" y="1337356"/>
            <a:ext cx="1062900" cy="926700"/>
          </a:xfrm>
          <a:prstGeom prst="rect">
            <a:avLst/>
          </a:prstGeom>
          <a:noFill/>
          <a:ln>
            <a:noFill/>
          </a:ln>
        </p:spPr>
        <p:txBody>
          <a:bodyPr spcFirstLastPara="1" wrap="square" lIns="68575" tIns="68575" rIns="68575" bIns="68575" anchor="t" anchorCtr="0">
            <a:noAutofit/>
          </a:bodyPr>
          <a:lstStyle/>
          <a:p>
            <a:pPr marL="0" marR="0" lvl="0" indent="0" algn="ctr" rtl="0">
              <a:lnSpc>
                <a:spcPct val="115000"/>
              </a:lnSpc>
              <a:spcBef>
                <a:spcPts val="0"/>
              </a:spcBef>
              <a:spcAft>
                <a:spcPts val="0"/>
              </a:spcAft>
              <a:buClr>
                <a:srgbClr val="FFFFFF"/>
              </a:buClr>
              <a:buSzPts val="1000"/>
              <a:buFont typeface="Calibri"/>
              <a:buNone/>
            </a:pPr>
            <a:r>
              <a:rPr lang="en" sz="1000" b="1">
                <a:solidFill>
                  <a:srgbClr val="FFFFFF"/>
                </a:solidFill>
                <a:latin typeface="Calibri"/>
                <a:ea typeface="Calibri"/>
                <a:cs typeface="Calibri"/>
                <a:sym typeface="Calibri"/>
              </a:rPr>
              <a:t>STEP 1</a:t>
            </a:r>
            <a:endParaRPr sz="1000" b="1">
              <a:solidFill>
                <a:srgbClr val="FFFFFF"/>
              </a:solidFill>
              <a:latin typeface="Calibri"/>
              <a:ea typeface="Calibri"/>
              <a:cs typeface="Calibri"/>
              <a:sym typeface="Calibri"/>
            </a:endParaRPr>
          </a:p>
          <a:p>
            <a:pPr marL="0" marR="0" lvl="0" indent="0" algn="ctr" rtl="0">
              <a:lnSpc>
                <a:spcPct val="115000"/>
              </a:lnSpc>
              <a:spcBef>
                <a:spcPts val="0"/>
              </a:spcBef>
              <a:spcAft>
                <a:spcPts val="0"/>
              </a:spcAft>
              <a:buClr>
                <a:srgbClr val="FFFFFF"/>
              </a:buClr>
              <a:buSzPts val="900"/>
              <a:buFont typeface="Calibri"/>
              <a:buNone/>
            </a:pPr>
            <a:r>
              <a:rPr lang="en" sz="900">
                <a:solidFill>
                  <a:srgbClr val="FFFFFF"/>
                </a:solidFill>
                <a:latin typeface="Calibri"/>
                <a:ea typeface="Calibri"/>
                <a:cs typeface="Calibri"/>
                <a:sym typeface="Calibri"/>
              </a:rPr>
              <a:t>Form the Team</a:t>
            </a:r>
            <a:endParaRPr sz="900">
              <a:solidFill>
                <a:srgbClr val="FFFFFF"/>
              </a:solidFill>
              <a:latin typeface="Calibri"/>
              <a:ea typeface="Calibri"/>
              <a:cs typeface="Calibri"/>
              <a:sym typeface="Calibri"/>
            </a:endParaRPr>
          </a:p>
          <a:p>
            <a:pPr marL="0" marR="0" lvl="0" indent="0" algn="ctr" rtl="0">
              <a:spcBef>
                <a:spcPts val="0"/>
              </a:spcBef>
              <a:spcAft>
                <a:spcPts val="0"/>
              </a:spcAft>
              <a:buClr>
                <a:schemeClr val="dk1"/>
              </a:buClr>
              <a:buSzPts val="1000"/>
              <a:buFont typeface="Calibri"/>
              <a:buNone/>
            </a:pPr>
            <a:endParaRPr sz="1000">
              <a:solidFill>
                <a:srgbClr val="FFFFFF"/>
              </a:solidFill>
              <a:latin typeface="Calibri"/>
              <a:ea typeface="Calibri"/>
              <a:cs typeface="Calibri"/>
              <a:sym typeface="Calibri"/>
            </a:endParaRPr>
          </a:p>
        </p:txBody>
      </p:sp>
      <p:sp>
        <p:nvSpPr>
          <p:cNvPr id="2385" name="Google Shape;2385;p283"/>
          <p:cNvSpPr txBox="1"/>
          <p:nvPr/>
        </p:nvSpPr>
        <p:spPr>
          <a:xfrm>
            <a:off x="1220693" y="1337356"/>
            <a:ext cx="1062900" cy="926700"/>
          </a:xfrm>
          <a:prstGeom prst="rect">
            <a:avLst/>
          </a:prstGeom>
          <a:noFill/>
          <a:ln>
            <a:noFill/>
          </a:ln>
        </p:spPr>
        <p:txBody>
          <a:bodyPr spcFirstLastPara="1" wrap="square" lIns="68575" tIns="68575" rIns="68575" bIns="68575" anchor="t" anchorCtr="0">
            <a:noAutofit/>
          </a:bodyPr>
          <a:lstStyle/>
          <a:p>
            <a:pPr marL="0" marR="0" lvl="0" indent="0" algn="ctr" rtl="0">
              <a:lnSpc>
                <a:spcPct val="115000"/>
              </a:lnSpc>
              <a:spcBef>
                <a:spcPts val="0"/>
              </a:spcBef>
              <a:spcAft>
                <a:spcPts val="0"/>
              </a:spcAft>
              <a:buClr>
                <a:srgbClr val="FFFFFF"/>
              </a:buClr>
              <a:buSzPts val="1000"/>
              <a:buFont typeface="Calibri"/>
              <a:buNone/>
            </a:pPr>
            <a:r>
              <a:rPr lang="en" sz="1000" b="1">
                <a:solidFill>
                  <a:srgbClr val="FFFFFF"/>
                </a:solidFill>
                <a:latin typeface="Calibri"/>
                <a:ea typeface="Calibri"/>
                <a:cs typeface="Calibri"/>
                <a:sym typeface="Calibri"/>
              </a:rPr>
              <a:t>STEP 2</a:t>
            </a:r>
            <a:endParaRPr sz="1000" b="1">
              <a:solidFill>
                <a:srgbClr val="FFFFFF"/>
              </a:solidFill>
              <a:latin typeface="Calibri"/>
              <a:ea typeface="Calibri"/>
              <a:cs typeface="Calibri"/>
              <a:sym typeface="Calibri"/>
            </a:endParaRPr>
          </a:p>
          <a:p>
            <a:pPr marL="0" marR="0" lvl="0" indent="0" algn="ctr" rtl="0">
              <a:lnSpc>
                <a:spcPct val="115000"/>
              </a:lnSpc>
              <a:spcBef>
                <a:spcPts val="0"/>
              </a:spcBef>
              <a:spcAft>
                <a:spcPts val="0"/>
              </a:spcAft>
              <a:buClr>
                <a:srgbClr val="FFFFFF"/>
              </a:buClr>
              <a:buSzPts val="900"/>
              <a:buFont typeface="Calibri"/>
              <a:buNone/>
            </a:pPr>
            <a:r>
              <a:rPr lang="en" sz="900">
                <a:solidFill>
                  <a:srgbClr val="FFFFFF"/>
                </a:solidFill>
                <a:latin typeface="Calibri"/>
                <a:ea typeface="Calibri"/>
                <a:cs typeface="Calibri"/>
                <a:sym typeface="Calibri"/>
              </a:rPr>
              <a:t>Identify Objectives</a:t>
            </a:r>
            <a:endParaRPr sz="900">
              <a:solidFill>
                <a:srgbClr val="FFFFFF"/>
              </a:solidFill>
              <a:latin typeface="Calibri"/>
              <a:ea typeface="Calibri"/>
              <a:cs typeface="Calibri"/>
              <a:sym typeface="Calibri"/>
            </a:endParaRPr>
          </a:p>
          <a:p>
            <a:pPr marL="0" marR="0" lvl="0" indent="0" algn="ctr" rtl="0">
              <a:spcBef>
                <a:spcPts val="0"/>
              </a:spcBef>
              <a:spcAft>
                <a:spcPts val="0"/>
              </a:spcAft>
              <a:buClr>
                <a:schemeClr val="dk1"/>
              </a:buClr>
              <a:buSzPts val="1000"/>
              <a:buFont typeface="Calibri"/>
              <a:buNone/>
            </a:pPr>
            <a:endParaRPr sz="1000">
              <a:solidFill>
                <a:srgbClr val="FFFFFF"/>
              </a:solidFill>
              <a:latin typeface="Calibri"/>
              <a:ea typeface="Calibri"/>
              <a:cs typeface="Calibri"/>
              <a:sym typeface="Calibri"/>
            </a:endParaRPr>
          </a:p>
        </p:txBody>
      </p:sp>
      <p:sp>
        <p:nvSpPr>
          <p:cNvPr id="2386" name="Google Shape;2386;p283"/>
          <p:cNvSpPr txBox="1"/>
          <p:nvPr/>
        </p:nvSpPr>
        <p:spPr>
          <a:xfrm>
            <a:off x="2355256" y="1337356"/>
            <a:ext cx="1062900" cy="926700"/>
          </a:xfrm>
          <a:prstGeom prst="rect">
            <a:avLst/>
          </a:prstGeom>
          <a:noFill/>
          <a:ln>
            <a:noFill/>
          </a:ln>
        </p:spPr>
        <p:txBody>
          <a:bodyPr spcFirstLastPara="1" wrap="square" lIns="68575" tIns="68575" rIns="68575" bIns="68575" anchor="t" anchorCtr="0">
            <a:noAutofit/>
          </a:bodyPr>
          <a:lstStyle/>
          <a:p>
            <a:pPr marL="0" marR="0" lvl="0" indent="0" algn="ctr" rtl="0">
              <a:lnSpc>
                <a:spcPct val="115000"/>
              </a:lnSpc>
              <a:spcBef>
                <a:spcPts val="0"/>
              </a:spcBef>
              <a:spcAft>
                <a:spcPts val="0"/>
              </a:spcAft>
              <a:buClr>
                <a:srgbClr val="FFFFFF"/>
              </a:buClr>
              <a:buSzPts val="1000"/>
              <a:buFont typeface="Calibri"/>
              <a:buNone/>
            </a:pPr>
            <a:r>
              <a:rPr lang="en" sz="1000" b="1">
                <a:solidFill>
                  <a:srgbClr val="FFFFFF"/>
                </a:solidFill>
                <a:latin typeface="Calibri"/>
                <a:ea typeface="Calibri"/>
                <a:cs typeface="Calibri"/>
                <a:sym typeface="Calibri"/>
              </a:rPr>
              <a:t>STEP 3</a:t>
            </a:r>
            <a:endParaRPr sz="1000" b="1">
              <a:solidFill>
                <a:srgbClr val="FFFFFF"/>
              </a:solidFill>
              <a:latin typeface="Calibri"/>
              <a:ea typeface="Calibri"/>
              <a:cs typeface="Calibri"/>
              <a:sym typeface="Calibri"/>
            </a:endParaRPr>
          </a:p>
          <a:p>
            <a:pPr marL="0" marR="0" lvl="0" indent="0" algn="ctr" rtl="0">
              <a:lnSpc>
                <a:spcPct val="115000"/>
              </a:lnSpc>
              <a:spcBef>
                <a:spcPts val="0"/>
              </a:spcBef>
              <a:spcAft>
                <a:spcPts val="0"/>
              </a:spcAft>
              <a:buClr>
                <a:srgbClr val="FFFFFF"/>
              </a:buClr>
              <a:buSzPts val="900"/>
              <a:buFont typeface="Calibri"/>
              <a:buNone/>
            </a:pPr>
            <a:r>
              <a:rPr lang="en" sz="900">
                <a:solidFill>
                  <a:srgbClr val="FFFFFF"/>
                </a:solidFill>
                <a:latin typeface="Calibri"/>
                <a:ea typeface="Calibri"/>
                <a:cs typeface="Calibri"/>
                <a:sym typeface="Calibri"/>
              </a:rPr>
              <a:t>Market Research</a:t>
            </a:r>
            <a:endParaRPr sz="900">
              <a:solidFill>
                <a:srgbClr val="FFFFFF"/>
              </a:solidFill>
              <a:latin typeface="Calibri"/>
              <a:ea typeface="Calibri"/>
              <a:cs typeface="Calibri"/>
              <a:sym typeface="Calibri"/>
            </a:endParaRPr>
          </a:p>
          <a:p>
            <a:pPr marL="0" marR="0" lvl="0" indent="0" algn="ctr" rtl="0">
              <a:spcBef>
                <a:spcPts val="0"/>
              </a:spcBef>
              <a:spcAft>
                <a:spcPts val="0"/>
              </a:spcAft>
              <a:buClr>
                <a:schemeClr val="dk1"/>
              </a:buClr>
              <a:buSzPts val="1000"/>
              <a:buFont typeface="Calibri"/>
              <a:buNone/>
            </a:pPr>
            <a:endParaRPr sz="1000">
              <a:solidFill>
                <a:srgbClr val="FFFFFF"/>
              </a:solidFill>
              <a:latin typeface="Calibri"/>
              <a:ea typeface="Calibri"/>
              <a:cs typeface="Calibri"/>
              <a:sym typeface="Calibri"/>
            </a:endParaRPr>
          </a:p>
        </p:txBody>
      </p:sp>
      <p:sp>
        <p:nvSpPr>
          <p:cNvPr id="2387" name="Google Shape;2387;p283"/>
          <p:cNvSpPr txBox="1"/>
          <p:nvPr/>
        </p:nvSpPr>
        <p:spPr>
          <a:xfrm>
            <a:off x="6833255" y="1337300"/>
            <a:ext cx="1062900" cy="926700"/>
          </a:xfrm>
          <a:prstGeom prst="rect">
            <a:avLst/>
          </a:prstGeom>
          <a:noFill/>
          <a:ln>
            <a:noFill/>
          </a:ln>
        </p:spPr>
        <p:txBody>
          <a:bodyPr spcFirstLastPara="1" wrap="square" lIns="68575" tIns="68575" rIns="68575" bIns="68575" anchor="t" anchorCtr="0">
            <a:noAutofit/>
          </a:bodyPr>
          <a:lstStyle/>
          <a:p>
            <a:pPr marL="0" marR="0" lvl="0" indent="0" algn="ctr" rtl="0">
              <a:lnSpc>
                <a:spcPct val="115000"/>
              </a:lnSpc>
              <a:spcBef>
                <a:spcPts val="0"/>
              </a:spcBef>
              <a:spcAft>
                <a:spcPts val="0"/>
              </a:spcAft>
              <a:buClr>
                <a:srgbClr val="FFFFFF"/>
              </a:buClr>
              <a:buSzPts val="1000"/>
              <a:buFont typeface="Calibri"/>
              <a:buNone/>
            </a:pPr>
            <a:r>
              <a:rPr lang="en" sz="1000" b="1">
                <a:solidFill>
                  <a:srgbClr val="FFFFFF"/>
                </a:solidFill>
                <a:latin typeface="Calibri"/>
                <a:ea typeface="Calibri"/>
                <a:cs typeface="Calibri"/>
                <a:sym typeface="Calibri"/>
              </a:rPr>
              <a:t>STEP 7</a:t>
            </a:r>
            <a:endParaRPr sz="1000" b="1">
              <a:solidFill>
                <a:srgbClr val="FFFFFF"/>
              </a:solidFill>
              <a:latin typeface="Calibri"/>
              <a:ea typeface="Calibri"/>
              <a:cs typeface="Calibri"/>
              <a:sym typeface="Calibri"/>
            </a:endParaRPr>
          </a:p>
          <a:p>
            <a:pPr marL="0" marR="0" lvl="0" indent="0" algn="ctr" rtl="0">
              <a:lnSpc>
                <a:spcPct val="115000"/>
              </a:lnSpc>
              <a:spcBef>
                <a:spcPts val="0"/>
              </a:spcBef>
              <a:spcAft>
                <a:spcPts val="0"/>
              </a:spcAft>
              <a:buClr>
                <a:srgbClr val="FFFFFF"/>
              </a:buClr>
              <a:buSzPts val="900"/>
              <a:buFont typeface="Calibri"/>
              <a:buNone/>
            </a:pPr>
            <a:r>
              <a:rPr lang="en" sz="900">
                <a:solidFill>
                  <a:srgbClr val="FFFFFF"/>
                </a:solidFill>
                <a:latin typeface="Calibri"/>
                <a:ea typeface="Calibri"/>
                <a:cs typeface="Calibri"/>
                <a:sym typeface="Calibri"/>
              </a:rPr>
              <a:t>Manage Performance</a:t>
            </a:r>
            <a:endParaRPr sz="900">
              <a:solidFill>
                <a:srgbClr val="FFFFFF"/>
              </a:solidFill>
              <a:latin typeface="Calibri"/>
              <a:ea typeface="Calibri"/>
              <a:cs typeface="Calibri"/>
              <a:sym typeface="Calibri"/>
            </a:endParaRPr>
          </a:p>
          <a:p>
            <a:pPr marL="0" marR="0" lvl="0" indent="0" algn="ctr" rtl="0">
              <a:spcBef>
                <a:spcPts val="0"/>
              </a:spcBef>
              <a:spcAft>
                <a:spcPts val="0"/>
              </a:spcAft>
              <a:buClr>
                <a:schemeClr val="dk1"/>
              </a:buClr>
              <a:buSzPts val="1000"/>
              <a:buFont typeface="Calibri"/>
              <a:buNone/>
            </a:pPr>
            <a:endParaRPr sz="1000">
              <a:solidFill>
                <a:srgbClr val="FFFFFF"/>
              </a:solidFill>
              <a:latin typeface="Calibri"/>
              <a:ea typeface="Calibri"/>
              <a:cs typeface="Calibri"/>
              <a:sym typeface="Calibri"/>
            </a:endParaRPr>
          </a:p>
        </p:txBody>
      </p:sp>
      <p:cxnSp>
        <p:nvCxnSpPr>
          <p:cNvPr id="2389" name="Google Shape;2389;p283">
            <a:extLst>
              <a:ext uri="{C183D7F6-B498-43B3-948B-1728B52AA6E4}">
                <adec:decorative xmlns:adec="http://schemas.microsoft.com/office/drawing/2017/decorative" val="1"/>
              </a:ext>
            </a:extLst>
          </p:cNvPr>
          <p:cNvCxnSpPr/>
          <p:nvPr/>
        </p:nvCxnSpPr>
        <p:spPr>
          <a:xfrm>
            <a:off x="81450" y="377764"/>
            <a:ext cx="8938800" cy="0"/>
          </a:xfrm>
          <a:prstGeom prst="straightConnector1">
            <a:avLst/>
          </a:prstGeom>
          <a:noFill/>
          <a:ln w="28575" cap="flat" cmpd="sng">
            <a:solidFill>
              <a:srgbClr val="FFD966"/>
            </a:solidFill>
            <a:prstDash val="solid"/>
            <a:round/>
            <a:headEnd type="none" w="sm" len="sm"/>
            <a:tailEnd type="none" w="sm" len="sm"/>
          </a:ln>
        </p:spPr>
      </p:cxnSp>
      <p:graphicFrame>
        <p:nvGraphicFramePr>
          <p:cNvPr id="2390" name="Google Shape;2390;p283"/>
          <p:cNvGraphicFramePr/>
          <p:nvPr>
            <p:extLst>
              <p:ext uri="{D42A27DB-BD31-4B8C-83A1-F6EECF244321}">
                <p14:modId xmlns:p14="http://schemas.microsoft.com/office/powerpoint/2010/main" val="2352124907"/>
              </p:ext>
            </p:extLst>
          </p:nvPr>
        </p:nvGraphicFramePr>
        <p:xfrm>
          <a:off x="86138" y="2386463"/>
          <a:ext cx="8938800" cy="2661322"/>
        </p:xfrm>
        <a:graphic>
          <a:graphicData uri="http://schemas.openxmlformats.org/drawingml/2006/table">
            <a:tbl>
              <a:tblPr firstRow="1">
                <a:noFill/>
                <a:tableStyleId>{4913BF43-BE22-4883-944C-71383C6245FD}</a:tableStyleId>
              </a:tblPr>
              <a:tblGrid>
                <a:gridCol w="1117350">
                  <a:extLst>
                    <a:ext uri="{9D8B030D-6E8A-4147-A177-3AD203B41FA5}">
                      <a16:colId xmlns:a16="http://schemas.microsoft.com/office/drawing/2014/main" val="20000"/>
                    </a:ext>
                  </a:extLst>
                </a:gridCol>
                <a:gridCol w="1117350">
                  <a:extLst>
                    <a:ext uri="{9D8B030D-6E8A-4147-A177-3AD203B41FA5}">
                      <a16:colId xmlns:a16="http://schemas.microsoft.com/office/drawing/2014/main" val="20001"/>
                    </a:ext>
                  </a:extLst>
                </a:gridCol>
                <a:gridCol w="1117350">
                  <a:extLst>
                    <a:ext uri="{9D8B030D-6E8A-4147-A177-3AD203B41FA5}">
                      <a16:colId xmlns:a16="http://schemas.microsoft.com/office/drawing/2014/main" val="20002"/>
                    </a:ext>
                  </a:extLst>
                </a:gridCol>
                <a:gridCol w="1117350">
                  <a:extLst>
                    <a:ext uri="{9D8B030D-6E8A-4147-A177-3AD203B41FA5}">
                      <a16:colId xmlns:a16="http://schemas.microsoft.com/office/drawing/2014/main" val="20003"/>
                    </a:ext>
                  </a:extLst>
                </a:gridCol>
                <a:gridCol w="1117350">
                  <a:extLst>
                    <a:ext uri="{9D8B030D-6E8A-4147-A177-3AD203B41FA5}">
                      <a16:colId xmlns:a16="http://schemas.microsoft.com/office/drawing/2014/main" val="20004"/>
                    </a:ext>
                  </a:extLst>
                </a:gridCol>
                <a:gridCol w="1117350">
                  <a:extLst>
                    <a:ext uri="{9D8B030D-6E8A-4147-A177-3AD203B41FA5}">
                      <a16:colId xmlns:a16="http://schemas.microsoft.com/office/drawing/2014/main" val="20005"/>
                    </a:ext>
                  </a:extLst>
                </a:gridCol>
                <a:gridCol w="1162525">
                  <a:extLst>
                    <a:ext uri="{9D8B030D-6E8A-4147-A177-3AD203B41FA5}">
                      <a16:colId xmlns:a16="http://schemas.microsoft.com/office/drawing/2014/main" val="20006"/>
                    </a:ext>
                  </a:extLst>
                </a:gridCol>
                <a:gridCol w="1072175">
                  <a:extLst>
                    <a:ext uri="{9D8B030D-6E8A-4147-A177-3AD203B41FA5}">
                      <a16:colId xmlns:a16="http://schemas.microsoft.com/office/drawing/2014/main" val="20007"/>
                    </a:ext>
                  </a:extLst>
                </a:gridCol>
              </a:tblGrid>
              <a:tr h="0">
                <a:tc>
                  <a:txBody>
                    <a:bodyPr/>
                    <a:lstStyle/>
                    <a:p>
                      <a:pPr marL="0" marR="0" lvl="0" indent="0" algn="l" rtl="0">
                        <a:spcBef>
                          <a:spcPts val="0"/>
                        </a:spcBef>
                        <a:spcAft>
                          <a:spcPts val="0"/>
                        </a:spcAft>
                        <a:buClr>
                          <a:srgbClr val="FFFFFF"/>
                        </a:buClr>
                        <a:buSzPts val="800"/>
                        <a:buFont typeface="Calibri"/>
                        <a:buNone/>
                      </a:pPr>
                      <a:endParaRPr sz="800" u="none" strike="noStrike" cap="none">
                        <a:solidFill>
                          <a:srgbClr val="FFFFFF"/>
                        </a:solidFill>
                        <a:latin typeface="Calibri"/>
                        <a:ea typeface="Calibri"/>
                        <a:cs typeface="Calibri"/>
                        <a:sym typeface="Calibri"/>
                      </a:endParaRPr>
                    </a:p>
                  </a:txBody>
                  <a:tcPr marL="47625" marR="47625" marT="47625" marB="47625">
                    <a:lnL w="28575" cap="flat" cmpd="sng">
                      <a:solidFill>
                        <a:srgbClr val="FFFFFF"/>
                      </a:solidFill>
                      <a:prstDash val="solid"/>
                      <a:round/>
                      <a:headEnd type="none" w="sm" len="sm"/>
                      <a:tailEnd type="none" w="sm" len="sm"/>
                    </a:lnL>
                    <a:lnR w="28575" cap="flat" cmpd="sng" algn="ctr">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tcPr>
                </a:tc>
                <a:tc>
                  <a:txBody>
                    <a:bodyPr/>
                    <a:lstStyle/>
                    <a:p>
                      <a:pPr marL="0" marR="0" lvl="0" indent="0" algn="l" rtl="0">
                        <a:spcBef>
                          <a:spcPts val="0"/>
                        </a:spcBef>
                        <a:spcAft>
                          <a:spcPts val="0"/>
                        </a:spcAft>
                        <a:buClr>
                          <a:srgbClr val="FFFFFF"/>
                        </a:buClr>
                        <a:buSzPts val="800"/>
                        <a:buFont typeface="Calibri"/>
                        <a:buNone/>
                      </a:pPr>
                      <a:endParaRPr sz="800" u="none" strike="noStrike" cap="none">
                        <a:solidFill>
                          <a:srgbClr val="FFFFFF"/>
                        </a:solidFill>
                        <a:latin typeface="Calibri"/>
                        <a:ea typeface="Calibri"/>
                        <a:cs typeface="Calibri"/>
                        <a:sym typeface="Calibri"/>
                      </a:endParaRPr>
                    </a:p>
                  </a:txBody>
                  <a:tcPr marL="47625" marR="47625" marT="47625" marB="47625">
                    <a:lnL w="28575" cap="flat" cmpd="sng" algn="ctr">
                      <a:solidFill>
                        <a:srgbClr val="FFFFFF"/>
                      </a:solidFill>
                      <a:prstDash val="solid"/>
                      <a:round/>
                      <a:headEnd type="none" w="sm" len="sm"/>
                      <a:tailEnd type="none" w="sm" len="sm"/>
                    </a:lnL>
                    <a:lnR w="28575" cap="flat" cmpd="sng" algn="ctr">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tcPr>
                </a:tc>
                <a:tc>
                  <a:txBody>
                    <a:bodyPr/>
                    <a:lstStyle/>
                    <a:p>
                      <a:pPr marL="0" marR="0" lvl="0" indent="0" algn="l" rtl="0">
                        <a:spcBef>
                          <a:spcPts val="0"/>
                        </a:spcBef>
                        <a:spcAft>
                          <a:spcPts val="0"/>
                        </a:spcAft>
                        <a:buClr>
                          <a:srgbClr val="FFFFFF"/>
                        </a:buClr>
                        <a:buSzPts val="800"/>
                        <a:buFont typeface="Calibri"/>
                        <a:buNone/>
                      </a:pPr>
                      <a:endParaRPr sz="800" u="none" strike="noStrike" cap="none">
                        <a:solidFill>
                          <a:srgbClr val="FFFFFF"/>
                        </a:solidFill>
                        <a:latin typeface="Calibri"/>
                        <a:ea typeface="Calibri"/>
                        <a:cs typeface="Calibri"/>
                        <a:sym typeface="Calibri"/>
                      </a:endParaRPr>
                    </a:p>
                  </a:txBody>
                  <a:tcPr marL="47625" marR="47625" marT="47625" marB="47625">
                    <a:lnL w="28575" cap="flat" cmpd="sng" algn="ctr">
                      <a:solidFill>
                        <a:srgbClr val="FFFFFF"/>
                      </a:solidFill>
                      <a:prstDash val="solid"/>
                      <a:round/>
                      <a:headEnd type="none" w="sm" len="sm"/>
                      <a:tailEnd type="none" w="sm" len="sm"/>
                    </a:lnL>
                    <a:lnR w="28575" cap="flat" cmpd="sng" algn="ctr">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tcPr>
                </a:tc>
                <a:tc>
                  <a:txBody>
                    <a:bodyPr/>
                    <a:lstStyle/>
                    <a:p>
                      <a:pPr marL="0" marR="0" lvl="0" indent="0" algn="l" rtl="0">
                        <a:spcBef>
                          <a:spcPts val="0"/>
                        </a:spcBef>
                        <a:spcAft>
                          <a:spcPts val="0"/>
                        </a:spcAft>
                        <a:buClr>
                          <a:srgbClr val="FFFFFF"/>
                        </a:buClr>
                        <a:buSzPts val="800"/>
                        <a:buFont typeface="Calibri"/>
                        <a:buNone/>
                      </a:pPr>
                      <a:endParaRPr sz="800" u="none" strike="noStrike" cap="none">
                        <a:solidFill>
                          <a:srgbClr val="FFFFFF"/>
                        </a:solidFill>
                        <a:latin typeface="Calibri"/>
                        <a:ea typeface="Calibri"/>
                        <a:cs typeface="Calibri"/>
                        <a:sym typeface="Calibri"/>
                      </a:endParaRPr>
                    </a:p>
                  </a:txBody>
                  <a:tcPr marL="47625" marR="47625" marT="47625" marB="47625">
                    <a:lnL w="28575" cap="flat" cmpd="sng" algn="ctr">
                      <a:solidFill>
                        <a:srgbClr val="FFFFFF"/>
                      </a:solidFill>
                      <a:prstDash val="solid"/>
                      <a:round/>
                      <a:headEnd type="none" w="sm" len="sm"/>
                      <a:tailEnd type="none" w="sm" len="sm"/>
                    </a:lnL>
                    <a:lnR w="28575" cap="flat" cmpd="sng" algn="ctr">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tcPr>
                </a:tc>
                <a:tc>
                  <a:txBody>
                    <a:bodyPr/>
                    <a:lstStyle/>
                    <a:p>
                      <a:pPr marL="0" marR="0" lvl="0" indent="0" algn="l" rtl="0">
                        <a:spcBef>
                          <a:spcPts val="0"/>
                        </a:spcBef>
                        <a:spcAft>
                          <a:spcPts val="0"/>
                        </a:spcAft>
                        <a:buClr>
                          <a:srgbClr val="FFFFFF"/>
                        </a:buClr>
                        <a:buSzPts val="800"/>
                        <a:buFont typeface="Calibri"/>
                        <a:buNone/>
                      </a:pPr>
                      <a:endParaRPr sz="800" u="none" strike="noStrike" cap="none">
                        <a:solidFill>
                          <a:srgbClr val="FFFFFF"/>
                        </a:solidFill>
                        <a:latin typeface="Calibri"/>
                        <a:ea typeface="Calibri"/>
                        <a:cs typeface="Calibri"/>
                        <a:sym typeface="Calibri"/>
                      </a:endParaRPr>
                    </a:p>
                  </a:txBody>
                  <a:tcPr marL="47625" marR="47625" marT="47625" marB="47625">
                    <a:lnL w="28575" cap="flat" cmpd="sng" algn="ctr">
                      <a:solidFill>
                        <a:srgbClr val="FFFFFF"/>
                      </a:solidFill>
                      <a:prstDash val="solid"/>
                      <a:round/>
                      <a:headEnd type="none" w="sm" len="sm"/>
                      <a:tailEnd type="none" w="sm" len="sm"/>
                    </a:lnL>
                    <a:lnR w="28575" cap="flat" cmpd="sng" algn="ctr">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tcPr>
                </a:tc>
                <a:tc>
                  <a:txBody>
                    <a:bodyPr/>
                    <a:lstStyle/>
                    <a:p>
                      <a:pPr marL="0" marR="0" lvl="0" indent="0" algn="l" rtl="0">
                        <a:spcBef>
                          <a:spcPts val="0"/>
                        </a:spcBef>
                        <a:spcAft>
                          <a:spcPts val="0"/>
                        </a:spcAft>
                        <a:buClr>
                          <a:srgbClr val="FFFFFF"/>
                        </a:buClr>
                        <a:buSzPts val="800"/>
                        <a:buFont typeface="Calibri"/>
                        <a:buNone/>
                      </a:pPr>
                      <a:endParaRPr sz="800" u="none" strike="noStrike" cap="none">
                        <a:solidFill>
                          <a:srgbClr val="FFFFFF"/>
                        </a:solidFill>
                        <a:latin typeface="Calibri"/>
                        <a:ea typeface="Calibri"/>
                        <a:cs typeface="Calibri"/>
                        <a:sym typeface="Calibri"/>
                      </a:endParaRPr>
                    </a:p>
                  </a:txBody>
                  <a:tcPr marL="47625" marR="47625" marT="47625" marB="47625">
                    <a:lnL w="28575" cap="flat" cmpd="sng" algn="ctr">
                      <a:solidFill>
                        <a:srgbClr val="FFFFFF"/>
                      </a:solidFill>
                      <a:prstDash val="solid"/>
                      <a:round/>
                      <a:headEnd type="none" w="sm" len="sm"/>
                      <a:tailEnd type="none" w="sm" len="sm"/>
                    </a:lnL>
                    <a:lnR w="28575" cap="flat" cmpd="sng" algn="ctr">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tcPr>
                </a:tc>
                <a:tc>
                  <a:txBody>
                    <a:bodyPr/>
                    <a:lstStyle/>
                    <a:p>
                      <a:pPr marL="0" marR="0" lvl="0" indent="0" algn="l" rtl="0">
                        <a:spcBef>
                          <a:spcPts val="0"/>
                        </a:spcBef>
                        <a:spcAft>
                          <a:spcPts val="0"/>
                        </a:spcAft>
                        <a:buClr>
                          <a:srgbClr val="FFFFFF"/>
                        </a:buClr>
                        <a:buSzPts val="800"/>
                        <a:buFont typeface="Calibri"/>
                        <a:buNone/>
                      </a:pPr>
                      <a:endParaRPr sz="800" u="none" strike="noStrike" cap="none">
                        <a:solidFill>
                          <a:srgbClr val="FFFFFF"/>
                        </a:solidFill>
                        <a:latin typeface="Calibri"/>
                        <a:ea typeface="Calibri"/>
                        <a:cs typeface="Calibri"/>
                        <a:sym typeface="Calibri"/>
                      </a:endParaRPr>
                    </a:p>
                  </a:txBody>
                  <a:tcPr marL="47625" marR="47625" marT="47625" marB="47625">
                    <a:lnL w="28575" cap="flat" cmpd="sng" algn="ctr">
                      <a:solidFill>
                        <a:srgbClr val="FFFFFF"/>
                      </a:solidFill>
                      <a:prstDash val="solid"/>
                      <a:round/>
                      <a:headEnd type="none" w="sm" len="sm"/>
                      <a:tailEnd type="none" w="sm" len="sm"/>
                    </a:lnL>
                    <a:lnR w="28575" cap="flat" cmpd="sng" algn="ctr">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tcPr>
                </a:tc>
                <a:tc>
                  <a:txBody>
                    <a:bodyPr/>
                    <a:lstStyle/>
                    <a:p>
                      <a:pPr marL="0" marR="0" lvl="0" indent="0" algn="l" rtl="0">
                        <a:spcBef>
                          <a:spcPts val="0"/>
                        </a:spcBef>
                        <a:spcAft>
                          <a:spcPts val="0"/>
                        </a:spcAft>
                        <a:buClr>
                          <a:srgbClr val="FFFFFF"/>
                        </a:buClr>
                        <a:buSzPts val="800"/>
                        <a:buFont typeface="Calibri"/>
                        <a:buNone/>
                      </a:pPr>
                      <a:endParaRPr sz="800" u="none" strike="noStrike" cap="none" dirty="0">
                        <a:solidFill>
                          <a:srgbClr val="FFFFFF"/>
                        </a:solidFill>
                        <a:latin typeface="Calibri"/>
                        <a:ea typeface="Calibri"/>
                        <a:cs typeface="Calibri"/>
                        <a:sym typeface="Calibri"/>
                      </a:endParaRPr>
                    </a:p>
                  </a:txBody>
                  <a:tcPr marL="47625" marR="47625" marT="47625" marB="47625">
                    <a:lnL w="28575" cap="flat" cmpd="sng" algn="ctr">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tcPr>
                </a:tc>
                <a:extLst>
                  <a:ext uri="{0D108BD9-81ED-4DB2-BD59-A6C34878D82A}">
                    <a16:rowId xmlns:a16="http://schemas.microsoft.com/office/drawing/2014/main" val="1537138912"/>
                  </a:ext>
                </a:extLst>
              </a:tr>
              <a:tr h="2444152">
                <a:tc>
                  <a:txBody>
                    <a:bodyPr/>
                    <a:lstStyle/>
                    <a:p>
                      <a:pPr marL="0" marR="0" lvl="0" indent="0" algn="ctr" rtl="0">
                        <a:spcBef>
                          <a:spcPts val="0"/>
                        </a:spcBef>
                        <a:spcAft>
                          <a:spcPts val="0"/>
                        </a:spcAft>
                        <a:buClr>
                          <a:srgbClr val="FFFFFF"/>
                        </a:buClr>
                        <a:buSzPts val="800"/>
                        <a:buFont typeface="Calibri"/>
                        <a:buNone/>
                      </a:pPr>
                      <a:r>
                        <a:rPr lang="en" sz="800" b="1" u="sng" strike="noStrike" cap="none">
                          <a:solidFill>
                            <a:srgbClr val="FFFFFF"/>
                          </a:solidFill>
                          <a:latin typeface="Calibri"/>
                          <a:ea typeface="Calibri"/>
                          <a:cs typeface="Calibri"/>
                          <a:sym typeface="Calibri"/>
                        </a:rPr>
                        <a:t>PURPOSE:</a:t>
                      </a:r>
                      <a:endParaRPr sz="800" b="1" u="sng" strike="noStrike" cap="none">
                        <a:solidFill>
                          <a:srgbClr val="FFFFFF"/>
                        </a:solidFill>
                        <a:latin typeface="Calibri"/>
                        <a:ea typeface="Calibri"/>
                        <a:cs typeface="Calibri"/>
                        <a:sym typeface="Calibri"/>
                      </a:endParaRPr>
                    </a:p>
                    <a:p>
                      <a:pPr marL="0" marR="0" lvl="0" indent="0" algn="ctr" rtl="0">
                        <a:spcBef>
                          <a:spcPts val="0"/>
                        </a:spcBef>
                        <a:spcAft>
                          <a:spcPts val="0"/>
                        </a:spcAft>
                        <a:buClr>
                          <a:srgbClr val="FFFFFF"/>
                        </a:buClr>
                        <a:buSzPts val="800"/>
                        <a:buFont typeface="Calibri"/>
                        <a:buNone/>
                      </a:pPr>
                      <a:r>
                        <a:rPr lang="en" sz="800" i="1" u="none" strike="noStrike" cap="none">
                          <a:solidFill>
                            <a:srgbClr val="FFFFFF"/>
                          </a:solidFill>
                          <a:latin typeface="Calibri"/>
                          <a:ea typeface="Calibri"/>
                          <a:cs typeface="Calibri"/>
                          <a:sym typeface="Calibri"/>
                        </a:rPr>
                        <a:t>Establish the team and conduct high-level project planning.</a:t>
                      </a:r>
                      <a:endParaRPr sz="800" i="1" u="none" strike="noStrike" cap="none">
                        <a:solidFill>
                          <a:srgbClr val="FFFFFF"/>
                        </a:solidFill>
                        <a:latin typeface="Calibri"/>
                        <a:ea typeface="Calibri"/>
                        <a:cs typeface="Calibri"/>
                        <a:sym typeface="Calibri"/>
                      </a:endParaRPr>
                    </a:p>
                    <a:p>
                      <a:pPr marL="0" marR="0" lvl="0" indent="0" algn="l" rtl="0">
                        <a:spcBef>
                          <a:spcPts val="0"/>
                        </a:spcBef>
                        <a:spcAft>
                          <a:spcPts val="0"/>
                        </a:spcAft>
                        <a:buClr>
                          <a:schemeClr val="dk1"/>
                        </a:buClr>
                        <a:buSzPts val="800"/>
                        <a:buFont typeface="Calibri"/>
                        <a:buNone/>
                      </a:pPr>
                      <a:endParaRPr sz="800" u="none" strike="noStrike" cap="none">
                        <a:solidFill>
                          <a:srgbClr val="FFFFFF"/>
                        </a:solidFill>
                        <a:latin typeface="Calibri"/>
                        <a:ea typeface="Calibri"/>
                        <a:cs typeface="Calibri"/>
                        <a:sym typeface="Calibri"/>
                      </a:endParaRPr>
                    </a:p>
                    <a:p>
                      <a:pPr marL="0" marR="0" lvl="0" indent="0" algn="l" rtl="0">
                        <a:spcBef>
                          <a:spcPts val="0"/>
                        </a:spcBef>
                        <a:spcAft>
                          <a:spcPts val="0"/>
                        </a:spcAft>
                        <a:buClr>
                          <a:schemeClr val="dk1"/>
                        </a:buClr>
                        <a:buSzPts val="800"/>
                        <a:buFont typeface="Calibri"/>
                        <a:buNone/>
                      </a:pPr>
                      <a:endParaRPr sz="800" u="none" strike="noStrike" cap="none">
                        <a:solidFill>
                          <a:srgbClr val="FFFFFF"/>
                        </a:solidFill>
                        <a:latin typeface="Calibri"/>
                        <a:ea typeface="Calibri"/>
                        <a:cs typeface="Calibri"/>
                        <a:sym typeface="Calibri"/>
                      </a:endParaRPr>
                    </a:p>
                    <a:p>
                      <a:pPr marL="0" marR="0" lvl="0" indent="0" algn="l" rtl="0">
                        <a:spcBef>
                          <a:spcPts val="0"/>
                        </a:spcBef>
                        <a:spcAft>
                          <a:spcPts val="0"/>
                        </a:spcAft>
                        <a:buClr>
                          <a:schemeClr val="dk1"/>
                        </a:buClr>
                        <a:buSzPts val="800"/>
                        <a:buFont typeface="Calibri"/>
                        <a:buNone/>
                      </a:pPr>
                      <a:endParaRPr sz="800" b="1" u="none" strike="noStrike" cap="none">
                        <a:solidFill>
                          <a:srgbClr val="FFFFFF"/>
                        </a:solidFill>
                        <a:latin typeface="Calibri"/>
                        <a:ea typeface="Calibri"/>
                        <a:cs typeface="Calibri"/>
                        <a:sym typeface="Calibri"/>
                      </a:endParaRPr>
                    </a:p>
                    <a:p>
                      <a:pPr marL="0" marR="0" lvl="0" indent="0" algn="l" rtl="0">
                        <a:spcBef>
                          <a:spcPts val="0"/>
                        </a:spcBef>
                        <a:spcAft>
                          <a:spcPts val="0"/>
                        </a:spcAft>
                        <a:buClr>
                          <a:schemeClr val="dk1"/>
                        </a:buClr>
                        <a:buSzPts val="800"/>
                        <a:buFont typeface="Calibri"/>
                        <a:buNone/>
                      </a:pPr>
                      <a:endParaRPr sz="800" b="1" u="none" strike="noStrike" cap="none">
                        <a:solidFill>
                          <a:srgbClr val="FFFFFF"/>
                        </a:solidFill>
                        <a:latin typeface="Calibri"/>
                        <a:ea typeface="Calibri"/>
                        <a:cs typeface="Calibri"/>
                        <a:sym typeface="Calibri"/>
                      </a:endParaRPr>
                    </a:p>
                    <a:p>
                      <a:pPr marL="0" marR="0" lvl="0" indent="0" algn="l" rtl="0">
                        <a:spcBef>
                          <a:spcPts val="0"/>
                        </a:spcBef>
                        <a:spcAft>
                          <a:spcPts val="0"/>
                        </a:spcAft>
                        <a:buClr>
                          <a:srgbClr val="FFFFFF"/>
                        </a:buClr>
                        <a:buSzPts val="800"/>
                        <a:buFont typeface="Calibri"/>
                        <a:buNone/>
                      </a:pPr>
                      <a:r>
                        <a:rPr lang="en" sz="800" b="1" u="sng" strike="noStrike" cap="none">
                          <a:solidFill>
                            <a:srgbClr val="FFFFFF"/>
                          </a:solidFill>
                          <a:latin typeface="Calibri"/>
                          <a:ea typeface="Calibri"/>
                          <a:cs typeface="Calibri"/>
                          <a:sym typeface="Calibri"/>
                        </a:rPr>
                        <a:t>POTENTIAL OUTPUTS:</a:t>
                      </a:r>
                      <a:endParaRPr sz="800" b="1" u="sng" strike="noStrike" cap="none">
                        <a:solidFill>
                          <a:srgbClr val="FFFFFF"/>
                        </a:solidFill>
                        <a:latin typeface="Calibri"/>
                        <a:ea typeface="Calibri"/>
                        <a:cs typeface="Calibri"/>
                        <a:sym typeface="Calibri"/>
                      </a:endParaRPr>
                    </a:p>
                    <a:p>
                      <a:pPr marL="0" marR="0" lvl="0" indent="0" algn="l" rtl="0">
                        <a:spcBef>
                          <a:spcPts val="0"/>
                        </a:spcBef>
                        <a:spcAft>
                          <a:spcPts val="0"/>
                        </a:spcAft>
                        <a:buClr>
                          <a:schemeClr val="dk1"/>
                        </a:buClr>
                        <a:buSzPts val="800"/>
                        <a:buFont typeface="Calibri"/>
                        <a:buNone/>
                      </a:pPr>
                      <a:endParaRPr sz="800" u="none" strike="noStrike" cap="none">
                        <a:solidFill>
                          <a:srgbClr val="FFFFFF"/>
                        </a:solidFill>
                        <a:latin typeface="Calibri"/>
                        <a:ea typeface="Calibri"/>
                        <a:cs typeface="Calibri"/>
                        <a:sym typeface="Calibri"/>
                      </a:endParaRPr>
                    </a:p>
                    <a:p>
                      <a:pPr marL="0" marR="0" lvl="0" indent="0" algn="l" rtl="0">
                        <a:spcBef>
                          <a:spcPts val="0"/>
                        </a:spcBef>
                        <a:spcAft>
                          <a:spcPts val="0"/>
                        </a:spcAft>
                        <a:buClr>
                          <a:srgbClr val="FFFFFF"/>
                        </a:buClr>
                        <a:buSzPts val="800"/>
                        <a:buFont typeface="Calibri"/>
                        <a:buNone/>
                      </a:pPr>
                      <a:r>
                        <a:rPr lang="en" sz="800" u="none" strike="noStrike" cap="none">
                          <a:solidFill>
                            <a:srgbClr val="FFFFFF"/>
                          </a:solidFill>
                          <a:latin typeface="Calibri"/>
                          <a:ea typeface="Calibri"/>
                          <a:cs typeface="Calibri"/>
                          <a:sym typeface="Calibri"/>
                        </a:rPr>
                        <a:t>- Project Vision, Mission &amp; Team Success Factors</a:t>
                      </a:r>
                      <a:endParaRPr sz="800" u="none" strike="noStrike" cap="none">
                        <a:solidFill>
                          <a:srgbClr val="FFFFFF"/>
                        </a:solidFill>
                        <a:latin typeface="Calibri"/>
                        <a:ea typeface="Calibri"/>
                        <a:cs typeface="Calibri"/>
                        <a:sym typeface="Calibri"/>
                      </a:endParaRPr>
                    </a:p>
                    <a:p>
                      <a:pPr marL="0" marR="0" lvl="0" indent="0" algn="l" rtl="0">
                        <a:spcBef>
                          <a:spcPts val="0"/>
                        </a:spcBef>
                        <a:spcAft>
                          <a:spcPts val="0"/>
                        </a:spcAft>
                        <a:buClr>
                          <a:srgbClr val="FFFFFF"/>
                        </a:buClr>
                        <a:buSzPts val="800"/>
                        <a:buFont typeface="Calibri"/>
                        <a:buNone/>
                      </a:pPr>
                      <a:r>
                        <a:rPr lang="en" sz="800" u="none" strike="noStrike" cap="none">
                          <a:solidFill>
                            <a:srgbClr val="FFFFFF"/>
                          </a:solidFill>
                          <a:latin typeface="Calibri"/>
                          <a:ea typeface="Calibri"/>
                          <a:cs typeface="Calibri"/>
                          <a:sym typeface="Calibri"/>
                        </a:rPr>
                        <a:t>- Stakeholder ID &amp; Analysis</a:t>
                      </a:r>
                      <a:endParaRPr sz="800" u="none" strike="noStrike" cap="none">
                        <a:solidFill>
                          <a:srgbClr val="FFFFFF"/>
                        </a:solidFill>
                        <a:latin typeface="Calibri"/>
                        <a:ea typeface="Calibri"/>
                        <a:cs typeface="Calibri"/>
                        <a:sym typeface="Calibri"/>
                      </a:endParaRPr>
                    </a:p>
                    <a:p>
                      <a:pPr marL="0" marR="0" lvl="0" indent="0" algn="l" rtl="0">
                        <a:spcBef>
                          <a:spcPts val="0"/>
                        </a:spcBef>
                        <a:spcAft>
                          <a:spcPts val="0"/>
                        </a:spcAft>
                        <a:buClr>
                          <a:srgbClr val="FFFFFF"/>
                        </a:buClr>
                        <a:buSzPts val="800"/>
                        <a:buFont typeface="Calibri"/>
                        <a:buNone/>
                      </a:pPr>
                      <a:r>
                        <a:rPr lang="en" sz="800" u="none" strike="noStrike" cap="none">
                          <a:solidFill>
                            <a:srgbClr val="FFFFFF"/>
                          </a:solidFill>
                          <a:latin typeface="Calibri"/>
                          <a:ea typeface="Calibri"/>
                          <a:cs typeface="Calibri"/>
                          <a:sym typeface="Calibri"/>
                        </a:rPr>
                        <a:t>- High-Level Communications Plan</a:t>
                      </a:r>
                      <a:endParaRPr sz="800" u="none" strike="noStrike" cap="none">
                        <a:solidFill>
                          <a:srgbClr val="FFFFFF"/>
                        </a:solidFill>
                        <a:latin typeface="Calibri"/>
                        <a:ea typeface="Calibri"/>
                        <a:cs typeface="Calibri"/>
                        <a:sym typeface="Calibri"/>
                      </a:endParaRPr>
                    </a:p>
                    <a:p>
                      <a:pPr marL="0" marR="0" lvl="0" indent="0" algn="l" rtl="0">
                        <a:spcBef>
                          <a:spcPts val="0"/>
                        </a:spcBef>
                        <a:spcAft>
                          <a:spcPts val="0"/>
                        </a:spcAft>
                        <a:buClr>
                          <a:srgbClr val="FFFFFF"/>
                        </a:buClr>
                        <a:buSzPts val="800"/>
                        <a:buFont typeface="Calibri"/>
                        <a:buNone/>
                      </a:pPr>
                      <a:r>
                        <a:rPr lang="en" sz="800" u="none" strike="noStrike" cap="none">
                          <a:solidFill>
                            <a:srgbClr val="FFFFFF"/>
                          </a:solidFill>
                          <a:latin typeface="Calibri"/>
                          <a:ea typeface="Calibri"/>
                          <a:cs typeface="Calibri"/>
                          <a:sym typeface="Calibri"/>
                        </a:rPr>
                        <a:t>- High-Level Risk ID</a:t>
                      </a:r>
                      <a:endParaRPr sz="800" u="none" strike="noStrike" cap="none">
                        <a:solidFill>
                          <a:srgbClr val="FFFFFF"/>
                        </a:solidFill>
                        <a:latin typeface="Calibri"/>
                        <a:ea typeface="Calibri"/>
                        <a:cs typeface="Calibri"/>
                        <a:sym typeface="Calibri"/>
                      </a:endParaRPr>
                    </a:p>
                    <a:p>
                      <a:pPr marL="0" marR="0" lvl="0" indent="0" algn="l" rtl="0">
                        <a:spcBef>
                          <a:spcPts val="0"/>
                        </a:spcBef>
                        <a:spcAft>
                          <a:spcPts val="0"/>
                        </a:spcAft>
                        <a:buClr>
                          <a:srgbClr val="FFFFFF"/>
                        </a:buClr>
                        <a:buSzPts val="800"/>
                        <a:buFont typeface="Calibri"/>
                        <a:buNone/>
                      </a:pPr>
                      <a:r>
                        <a:rPr lang="en" sz="800" u="none" strike="noStrike" cap="none">
                          <a:solidFill>
                            <a:srgbClr val="FFFFFF"/>
                          </a:solidFill>
                          <a:latin typeface="Calibri"/>
                          <a:ea typeface="Calibri"/>
                          <a:cs typeface="Calibri"/>
                          <a:sym typeface="Calibri"/>
                        </a:rPr>
                        <a:t>- Project Charter</a:t>
                      </a:r>
                      <a:endParaRPr sz="800" u="none" strike="noStrike" cap="none">
                        <a:solidFill>
                          <a:srgbClr val="FFFFFF"/>
                        </a:solidFill>
                        <a:latin typeface="Calibri"/>
                        <a:ea typeface="Calibri"/>
                        <a:cs typeface="Calibri"/>
                        <a:sym typeface="Calibri"/>
                      </a:endParaRPr>
                    </a:p>
                  </a:txBody>
                  <a:tcPr marL="47625" marR="47625" marT="47625" marB="476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lgn="ctr">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tcPr>
                </a:tc>
                <a:tc>
                  <a:txBody>
                    <a:bodyPr/>
                    <a:lstStyle/>
                    <a:p>
                      <a:pPr marL="0" marR="0" lvl="0" indent="0" algn="ctr" rtl="0">
                        <a:spcBef>
                          <a:spcPts val="0"/>
                        </a:spcBef>
                        <a:spcAft>
                          <a:spcPts val="0"/>
                        </a:spcAft>
                        <a:buClr>
                          <a:srgbClr val="FFFFFF"/>
                        </a:buClr>
                        <a:buSzPts val="800"/>
                        <a:buFont typeface="Calibri"/>
                        <a:buNone/>
                      </a:pPr>
                      <a:r>
                        <a:rPr lang="en" sz="800" b="1" u="sng" strike="noStrike" cap="none">
                          <a:solidFill>
                            <a:srgbClr val="FFFFFF"/>
                          </a:solidFill>
                          <a:latin typeface="Calibri"/>
                          <a:ea typeface="Calibri"/>
                          <a:cs typeface="Calibri"/>
                          <a:sym typeface="Calibri"/>
                        </a:rPr>
                        <a:t>PURPOSE:</a:t>
                      </a:r>
                      <a:endParaRPr sz="800" i="1" u="none" strike="noStrike" cap="none">
                        <a:solidFill>
                          <a:srgbClr val="FFFFFF"/>
                        </a:solidFill>
                        <a:latin typeface="Calibri"/>
                        <a:ea typeface="Calibri"/>
                        <a:cs typeface="Calibri"/>
                        <a:sym typeface="Calibri"/>
                      </a:endParaRPr>
                    </a:p>
                    <a:p>
                      <a:pPr marL="0" marR="0" lvl="0" indent="0" algn="ctr" rtl="0">
                        <a:spcBef>
                          <a:spcPts val="0"/>
                        </a:spcBef>
                        <a:spcAft>
                          <a:spcPts val="0"/>
                        </a:spcAft>
                        <a:buClr>
                          <a:srgbClr val="FFFFFF"/>
                        </a:buClr>
                        <a:buSzPts val="800"/>
                        <a:buFont typeface="Calibri"/>
                        <a:buNone/>
                      </a:pPr>
                      <a:r>
                        <a:rPr lang="en" sz="800" i="1" u="none" strike="noStrike" cap="none">
                          <a:solidFill>
                            <a:srgbClr val="FFFFFF"/>
                          </a:solidFill>
                          <a:latin typeface="Calibri"/>
                          <a:ea typeface="Calibri"/>
                          <a:cs typeface="Calibri"/>
                          <a:sym typeface="Calibri"/>
                        </a:rPr>
                        <a:t>Identify why we’re doing this in the first place and what are the high-level objectives (HLO).</a:t>
                      </a:r>
                      <a:endParaRPr sz="800" i="1" u="none" strike="noStrike" cap="none">
                        <a:solidFill>
                          <a:srgbClr val="FFFFFF"/>
                        </a:solidFill>
                        <a:latin typeface="Calibri"/>
                        <a:ea typeface="Calibri"/>
                        <a:cs typeface="Calibri"/>
                        <a:sym typeface="Calibri"/>
                      </a:endParaRPr>
                    </a:p>
                    <a:p>
                      <a:pPr marL="0" marR="0" lvl="0" indent="0" algn="l" rtl="0">
                        <a:spcBef>
                          <a:spcPts val="0"/>
                        </a:spcBef>
                        <a:spcAft>
                          <a:spcPts val="0"/>
                        </a:spcAft>
                        <a:buClr>
                          <a:schemeClr val="dk1"/>
                        </a:buClr>
                        <a:buSzPts val="800"/>
                        <a:buFont typeface="Calibri"/>
                        <a:buNone/>
                      </a:pPr>
                      <a:endParaRPr sz="800" u="none" strike="noStrike" cap="none">
                        <a:solidFill>
                          <a:srgbClr val="FFFFFF"/>
                        </a:solidFill>
                        <a:latin typeface="Calibri"/>
                        <a:ea typeface="Calibri"/>
                        <a:cs typeface="Calibri"/>
                        <a:sym typeface="Calibri"/>
                      </a:endParaRPr>
                    </a:p>
                    <a:p>
                      <a:pPr marL="0" marR="0" lvl="0" indent="0" algn="l" rtl="0">
                        <a:spcBef>
                          <a:spcPts val="0"/>
                        </a:spcBef>
                        <a:spcAft>
                          <a:spcPts val="0"/>
                        </a:spcAft>
                        <a:buClr>
                          <a:schemeClr val="dk1"/>
                        </a:buClr>
                        <a:buSzPts val="800"/>
                        <a:buFont typeface="Calibri"/>
                        <a:buNone/>
                      </a:pPr>
                      <a:endParaRPr sz="800" b="1" u="none" strike="noStrike" cap="none">
                        <a:solidFill>
                          <a:srgbClr val="FFFFFF"/>
                        </a:solidFill>
                        <a:latin typeface="Calibri"/>
                        <a:ea typeface="Calibri"/>
                        <a:cs typeface="Calibri"/>
                        <a:sym typeface="Calibri"/>
                      </a:endParaRPr>
                    </a:p>
                    <a:p>
                      <a:pPr marL="0" marR="0" lvl="0" indent="0" algn="l" rtl="0">
                        <a:spcBef>
                          <a:spcPts val="0"/>
                        </a:spcBef>
                        <a:spcAft>
                          <a:spcPts val="0"/>
                        </a:spcAft>
                        <a:buClr>
                          <a:srgbClr val="FFFFFF"/>
                        </a:buClr>
                        <a:buSzPts val="800"/>
                        <a:buFont typeface="Calibri"/>
                        <a:buNone/>
                      </a:pPr>
                      <a:r>
                        <a:rPr lang="en" sz="800" b="1" u="sng" strike="noStrike" cap="none">
                          <a:solidFill>
                            <a:srgbClr val="FFFFFF"/>
                          </a:solidFill>
                          <a:latin typeface="Calibri"/>
                          <a:ea typeface="Calibri"/>
                          <a:cs typeface="Calibri"/>
                          <a:sym typeface="Calibri"/>
                        </a:rPr>
                        <a:t>POTENTIAL OUTPUTS:</a:t>
                      </a:r>
                      <a:endParaRPr sz="800" b="1" u="none" strike="noStrike" cap="none">
                        <a:solidFill>
                          <a:srgbClr val="FFFFFF"/>
                        </a:solidFill>
                        <a:latin typeface="Calibri"/>
                        <a:ea typeface="Calibri"/>
                        <a:cs typeface="Calibri"/>
                        <a:sym typeface="Calibri"/>
                      </a:endParaRPr>
                    </a:p>
                    <a:p>
                      <a:pPr marL="0" marR="0" lvl="0" indent="0" algn="l" rtl="0">
                        <a:spcBef>
                          <a:spcPts val="0"/>
                        </a:spcBef>
                        <a:spcAft>
                          <a:spcPts val="0"/>
                        </a:spcAft>
                        <a:buClr>
                          <a:schemeClr val="dk1"/>
                        </a:buClr>
                        <a:buSzPts val="800"/>
                        <a:buFont typeface="Calibri"/>
                        <a:buNone/>
                      </a:pPr>
                      <a:endParaRPr sz="800" u="none" strike="noStrike" cap="none">
                        <a:solidFill>
                          <a:srgbClr val="FFFFFF"/>
                        </a:solidFill>
                        <a:latin typeface="Calibri"/>
                        <a:ea typeface="Calibri"/>
                        <a:cs typeface="Calibri"/>
                        <a:sym typeface="Calibri"/>
                      </a:endParaRPr>
                    </a:p>
                    <a:p>
                      <a:pPr marL="0" marR="0" lvl="0" indent="0" algn="l" rtl="0">
                        <a:spcBef>
                          <a:spcPts val="0"/>
                        </a:spcBef>
                        <a:spcAft>
                          <a:spcPts val="0"/>
                        </a:spcAft>
                        <a:buClr>
                          <a:srgbClr val="FFFFFF"/>
                        </a:buClr>
                        <a:buSzPts val="800"/>
                        <a:buFont typeface="Calibri"/>
                        <a:buNone/>
                      </a:pPr>
                      <a:r>
                        <a:rPr lang="en" sz="800" u="none" strike="noStrike" cap="none">
                          <a:solidFill>
                            <a:srgbClr val="FFFFFF"/>
                          </a:solidFill>
                          <a:latin typeface="Calibri"/>
                          <a:ea typeface="Calibri"/>
                          <a:cs typeface="Calibri"/>
                          <a:sym typeface="Calibri"/>
                        </a:rPr>
                        <a:t>- Review/analyze current approach</a:t>
                      </a:r>
                      <a:endParaRPr sz="800" u="none" strike="noStrike" cap="none">
                        <a:solidFill>
                          <a:srgbClr val="FFFFFF"/>
                        </a:solidFill>
                        <a:latin typeface="Calibri"/>
                        <a:ea typeface="Calibri"/>
                        <a:cs typeface="Calibri"/>
                        <a:sym typeface="Calibri"/>
                      </a:endParaRPr>
                    </a:p>
                    <a:p>
                      <a:pPr marL="0" marR="0" lvl="0" indent="0" algn="l" rtl="0">
                        <a:spcBef>
                          <a:spcPts val="0"/>
                        </a:spcBef>
                        <a:spcAft>
                          <a:spcPts val="0"/>
                        </a:spcAft>
                        <a:buClr>
                          <a:srgbClr val="FFFFFF"/>
                        </a:buClr>
                        <a:buSzPts val="800"/>
                        <a:buFont typeface="Calibri"/>
                        <a:buNone/>
                      </a:pPr>
                      <a:r>
                        <a:rPr lang="en" sz="800" u="none" strike="noStrike" cap="none">
                          <a:solidFill>
                            <a:srgbClr val="FFFFFF"/>
                          </a:solidFill>
                          <a:latin typeface="Calibri"/>
                          <a:ea typeface="Calibri"/>
                          <a:cs typeface="Calibri"/>
                          <a:sym typeface="Calibri"/>
                        </a:rPr>
                        <a:t>- Tie project into Agency Mission / Strategy</a:t>
                      </a:r>
                      <a:endParaRPr sz="800" u="none" strike="noStrike" cap="none">
                        <a:solidFill>
                          <a:srgbClr val="FFFFFF"/>
                        </a:solidFill>
                        <a:latin typeface="Calibri"/>
                        <a:ea typeface="Calibri"/>
                        <a:cs typeface="Calibri"/>
                        <a:sym typeface="Calibri"/>
                      </a:endParaRPr>
                    </a:p>
                    <a:p>
                      <a:pPr marL="0" marR="0" lvl="0" indent="0" algn="l" rtl="0">
                        <a:spcBef>
                          <a:spcPts val="0"/>
                        </a:spcBef>
                        <a:spcAft>
                          <a:spcPts val="0"/>
                        </a:spcAft>
                        <a:buClr>
                          <a:srgbClr val="FFFFFF"/>
                        </a:buClr>
                        <a:buSzPts val="800"/>
                        <a:buFont typeface="Calibri"/>
                        <a:buNone/>
                      </a:pPr>
                      <a:r>
                        <a:rPr lang="en" sz="800" u="none" strike="noStrike" cap="none">
                          <a:solidFill>
                            <a:srgbClr val="FFFFFF"/>
                          </a:solidFill>
                          <a:latin typeface="Calibri"/>
                          <a:ea typeface="Calibri"/>
                          <a:cs typeface="Calibri"/>
                          <a:sym typeface="Calibri"/>
                        </a:rPr>
                        <a:t>- Establish High-Level Objective</a:t>
                      </a:r>
                      <a:endParaRPr sz="800" u="none" strike="noStrike" cap="none">
                        <a:solidFill>
                          <a:srgbClr val="FFFFFF"/>
                        </a:solidFill>
                        <a:latin typeface="Calibri"/>
                        <a:ea typeface="Calibri"/>
                        <a:cs typeface="Calibri"/>
                        <a:sym typeface="Calibri"/>
                      </a:endParaRPr>
                    </a:p>
                  </a:txBody>
                  <a:tcPr marL="47625" marR="47625" marT="47625" marB="476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lgn="ctr">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tcPr>
                </a:tc>
                <a:tc>
                  <a:txBody>
                    <a:bodyPr/>
                    <a:lstStyle/>
                    <a:p>
                      <a:pPr marL="0" marR="0" lvl="0" indent="0" algn="ctr" rtl="0">
                        <a:spcBef>
                          <a:spcPts val="0"/>
                        </a:spcBef>
                        <a:spcAft>
                          <a:spcPts val="0"/>
                        </a:spcAft>
                        <a:buClr>
                          <a:srgbClr val="FFFFFF"/>
                        </a:buClr>
                        <a:buSzPts val="800"/>
                        <a:buFont typeface="Calibri"/>
                        <a:buNone/>
                      </a:pPr>
                      <a:r>
                        <a:rPr lang="en" sz="800" b="1" u="sng" strike="noStrike" cap="none">
                          <a:solidFill>
                            <a:srgbClr val="FFFFFF"/>
                          </a:solidFill>
                          <a:latin typeface="Calibri"/>
                          <a:ea typeface="Calibri"/>
                          <a:cs typeface="Calibri"/>
                          <a:sym typeface="Calibri"/>
                        </a:rPr>
                        <a:t>PURPOSE:</a:t>
                      </a:r>
                      <a:endParaRPr sz="800" b="1" u="sng" strike="noStrike" cap="none">
                        <a:solidFill>
                          <a:srgbClr val="FFFFFF"/>
                        </a:solidFill>
                        <a:latin typeface="Calibri"/>
                        <a:ea typeface="Calibri"/>
                        <a:cs typeface="Calibri"/>
                        <a:sym typeface="Calibri"/>
                      </a:endParaRPr>
                    </a:p>
                    <a:p>
                      <a:pPr marL="0" marR="0" lvl="0" indent="0" algn="ctr" rtl="0">
                        <a:spcBef>
                          <a:spcPts val="0"/>
                        </a:spcBef>
                        <a:spcAft>
                          <a:spcPts val="0"/>
                        </a:spcAft>
                        <a:buClr>
                          <a:srgbClr val="FFFFFF"/>
                        </a:buClr>
                        <a:buSzPts val="800"/>
                        <a:buFont typeface="Calibri"/>
                        <a:buNone/>
                      </a:pPr>
                      <a:r>
                        <a:rPr lang="en" sz="800" i="1" u="none" strike="noStrike" cap="none">
                          <a:solidFill>
                            <a:srgbClr val="FFFFFF"/>
                          </a:solidFill>
                          <a:latin typeface="Calibri"/>
                          <a:ea typeface="Calibri"/>
                          <a:cs typeface="Calibri"/>
                          <a:sym typeface="Calibri"/>
                        </a:rPr>
                        <a:t>A team approach to market research using available tools and innovative resources.</a:t>
                      </a:r>
                      <a:endParaRPr sz="800" i="1" u="none" strike="noStrike" cap="none">
                        <a:solidFill>
                          <a:srgbClr val="FFFFFF"/>
                        </a:solidFill>
                        <a:latin typeface="Calibri"/>
                        <a:ea typeface="Calibri"/>
                        <a:cs typeface="Calibri"/>
                        <a:sym typeface="Calibri"/>
                      </a:endParaRPr>
                    </a:p>
                    <a:p>
                      <a:pPr marL="0" marR="0" lvl="0" indent="0" algn="l" rtl="0">
                        <a:spcBef>
                          <a:spcPts val="0"/>
                        </a:spcBef>
                        <a:spcAft>
                          <a:spcPts val="0"/>
                        </a:spcAft>
                        <a:buClr>
                          <a:schemeClr val="dk1"/>
                        </a:buClr>
                        <a:buSzPts val="800"/>
                        <a:buFont typeface="Calibri"/>
                        <a:buNone/>
                      </a:pPr>
                      <a:endParaRPr sz="800" u="none" strike="noStrike" cap="none">
                        <a:solidFill>
                          <a:srgbClr val="FFFFFF"/>
                        </a:solidFill>
                        <a:latin typeface="Calibri"/>
                        <a:ea typeface="Calibri"/>
                        <a:cs typeface="Calibri"/>
                        <a:sym typeface="Calibri"/>
                      </a:endParaRPr>
                    </a:p>
                    <a:p>
                      <a:pPr marL="0" marR="0" lvl="0" indent="0" algn="l" rtl="0">
                        <a:spcBef>
                          <a:spcPts val="0"/>
                        </a:spcBef>
                        <a:spcAft>
                          <a:spcPts val="0"/>
                        </a:spcAft>
                        <a:buClr>
                          <a:schemeClr val="dk1"/>
                        </a:buClr>
                        <a:buSzPts val="800"/>
                        <a:buFont typeface="Calibri"/>
                        <a:buNone/>
                      </a:pPr>
                      <a:endParaRPr sz="800" b="1" u="none" strike="noStrike" cap="none">
                        <a:solidFill>
                          <a:srgbClr val="FFFFFF"/>
                        </a:solidFill>
                        <a:latin typeface="Calibri"/>
                        <a:ea typeface="Calibri"/>
                        <a:cs typeface="Calibri"/>
                        <a:sym typeface="Calibri"/>
                      </a:endParaRPr>
                    </a:p>
                    <a:p>
                      <a:pPr marL="0" marR="0" lvl="0" indent="0" algn="l" rtl="0">
                        <a:spcBef>
                          <a:spcPts val="0"/>
                        </a:spcBef>
                        <a:spcAft>
                          <a:spcPts val="0"/>
                        </a:spcAft>
                        <a:buClr>
                          <a:schemeClr val="dk1"/>
                        </a:buClr>
                        <a:buSzPts val="800"/>
                        <a:buFont typeface="Calibri"/>
                        <a:buNone/>
                      </a:pPr>
                      <a:endParaRPr sz="800" b="1" u="none" strike="noStrike" cap="none">
                        <a:solidFill>
                          <a:srgbClr val="FFFFFF"/>
                        </a:solidFill>
                        <a:latin typeface="Calibri"/>
                        <a:ea typeface="Calibri"/>
                        <a:cs typeface="Calibri"/>
                        <a:sym typeface="Calibri"/>
                      </a:endParaRPr>
                    </a:p>
                    <a:p>
                      <a:pPr marL="0" marR="0" lvl="0" indent="0" algn="l" rtl="0">
                        <a:spcBef>
                          <a:spcPts val="0"/>
                        </a:spcBef>
                        <a:spcAft>
                          <a:spcPts val="0"/>
                        </a:spcAft>
                        <a:buClr>
                          <a:srgbClr val="FFFFFF"/>
                        </a:buClr>
                        <a:buSzPts val="800"/>
                        <a:buFont typeface="Calibri"/>
                        <a:buNone/>
                      </a:pPr>
                      <a:r>
                        <a:rPr lang="en" sz="800" b="1" u="sng" strike="noStrike" cap="none">
                          <a:solidFill>
                            <a:srgbClr val="FFFFFF"/>
                          </a:solidFill>
                          <a:latin typeface="Calibri"/>
                          <a:ea typeface="Calibri"/>
                          <a:cs typeface="Calibri"/>
                          <a:sym typeface="Calibri"/>
                        </a:rPr>
                        <a:t>POTENTIAL OUTPUTS:</a:t>
                      </a:r>
                      <a:endParaRPr sz="800" b="1" u="none" strike="noStrike" cap="none">
                        <a:solidFill>
                          <a:srgbClr val="FFFFFF"/>
                        </a:solidFill>
                        <a:latin typeface="Calibri"/>
                        <a:ea typeface="Calibri"/>
                        <a:cs typeface="Calibri"/>
                        <a:sym typeface="Calibri"/>
                      </a:endParaRPr>
                    </a:p>
                    <a:p>
                      <a:pPr marL="0" marR="0" lvl="0" indent="0" algn="l" rtl="0">
                        <a:spcBef>
                          <a:spcPts val="0"/>
                        </a:spcBef>
                        <a:spcAft>
                          <a:spcPts val="0"/>
                        </a:spcAft>
                        <a:buClr>
                          <a:schemeClr val="dk1"/>
                        </a:buClr>
                        <a:buSzPts val="800"/>
                        <a:buFont typeface="Calibri"/>
                        <a:buNone/>
                      </a:pPr>
                      <a:endParaRPr sz="800" u="none" strike="noStrike" cap="none">
                        <a:solidFill>
                          <a:srgbClr val="FFFFFF"/>
                        </a:solidFill>
                        <a:latin typeface="Calibri"/>
                        <a:ea typeface="Calibri"/>
                        <a:cs typeface="Calibri"/>
                        <a:sym typeface="Calibri"/>
                      </a:endParaRPr>
                    </a:p>
                    <a:p>
                      <a:pPr marL="0" marR="0" lvl="0" indent="0" algn="l" rtl="0">
                        <a:spcBef>
                          <a:spcPts val="0"/>
                        </a:spcBef>
                        <a:spcAft>
                          <a:spcPts val="0"/>
                        </a:spcAft>
                        <a:buClr>
                          <a:srgbClr val="FFFFFF"/>
                        </a:buClr>
                        <a:buSzPts val="800"/>
                        <a:buFont typeface="Calibri"/>
                        <a:buNone/>
                      </a:pPr>
                      <a:r>
                        <a:rPr lang="en" sz="800" u="none" strike="noStrike" cap="none">
                          <a:solidFill>
                            <a:srgbClr val="FFFFFF"/>
                          </a:solidFill>
                          <a:latin typeface="Calibri"/>
                          <a:ea typeface="Calibri"/>
                          <a:cs typeface="Calibri"/>
                          <a:sym typeface="Calibri"/>
                        </a:rPr>
                        <a:t>- ID Market Research Topics / Questions</a:t>
                      </a:r>
                      <a:endParaRPr sz="800" u="none" strike="noStrike" cap="none">
                        <a:solidFill>
                          <a:srgbClr val="FFFFFF"/>
                        </a:solidFill>
                        <a:latin typeface="Calibri"/>
                        <a:ea typeface="Calibri"/>
                        <a:cs typeface="Calibri"/>
                        <a:sym typeface="Calibri"/>
                      </a:endParaRPr>
                    </a:p>
                    <a:p>
                      <a:pPr marL="0" marR="0" lvl="0" indent="0" algn="l" rtl="0">
                        <a:spcBef>
                          <a:spcPts val="0"/>
                        </a:spcBef>
                        <a:spcAft>
                          <a:spcPts val="0"/>
                        </a:spcAft>
                        <a:buClr>
                          <a:srgbClr val="FFFFFF"/>
                        </a:buClr>
                        <a:buSzPts val="800"/>
                        <a:buFont typeface="Calibri"/>
                        <a:buNone/>
                      </a:pPr>
                      <a:r>
                        <a:rPr lang="en" sz="800" u="none" strike="noStrike" cap="none">
                          <a:solidFill>
                            <a:srgbClr val="FFFFFF"/>
                          </a:solidFill>
                          <a:latin typeface="Calibri"/>
                          <a:ea typeface="Calibri"/>
                          <a:cs typeface="Calibri"/>
                          <a:sym typeface="Calibri"/>
                        </a:rPr>
                        <a:t>- Team market research assignments</a:t>
                      </a:r>
                      <a:endParaRPr sz="800" u="none" strike="noStrike" cap="none">
                        <a:solidFill>
                          <a:srgbClr val="FFFFFF"/>
                        </a:solidFill>
                        <a:latin typeface="Calibri"/>
                        <a:ea typeface="Calibri"/>
                        <a:cs typeface="Calibri"/>
                        <a:sym typeface="Calibri"/>
                      </a:endParaRPr>
                    </a:p>
                    <a:p>
                      <a:pPr marL="0" marR="0" lvl="0" indent="0" algn="l" rtl="0">
                        <a:spcBef>
                          <a:spcPts val="0"/>
                        </a:spcBef>
                        <a:spcAft>
                          <a:spcPts val="0"/>
                        </a:spcAft>
                        <a:buClr>
                          <a:srgbClr val="FFFFFF"/>
                        </a:buClr>
                        <a:buSzPts val="800"/>
                        <a:buFont typeface="Calibri"/>
                        <a:buNone/>
                      </a:pPr>
                      <a:r>
                        <a:rPr lang="en" sz="800" u="none" strike="noStrike" cap="none">
                          <a:solidFill>
                            <a:srgbClr val="FFFFFF"/>
                          </a:solidFill>
                          <a:latin typeface="Calibri"/>
                          <a:ea typeface="Calibri"/>
                          <a:cs typeface="Calibri"/>
                          <a:sym typeface="Calibri"/>
                        </a:rPr>
                        <a:t>- Draft MR document</a:t>
                      </a:r>
                      <a:endParaRPr sz="800" u="none" strike="noStrike" cap="none">
                        <a:solidFill>
                          <a:srgbClr val="FFFFFF"/>
                        </a:solidFill>
                        <a:latin typeface="Calibri"/>
                        <a:ea typeface="Calibri"/>
                        <a:cs typeface="Calibri"/>
                        <a:sym typeface="Calibri"/>
                      </a:endParaRPr>
                    </a:p>
                    <a:p>
                      <a:pPr marL="0" marR="0" lvl="0" indent="0" algn="l" rtl="0">
                        <a:spcBef>
                          <a:spcPts val="0"/>
                        </a:spcBef>
                        <a:spcAft>
                          <a:spcPts val="0"/>
                        </a:spcAft>
                        <a:buClr>
                          <a:srgbClr val="FFFFFF"/>
                        </a:buClr>
                        <a:buSzPts val="800"/>
                        <a:buFont typeface="Calibri"/>
                        <a:buNone/>
                      </a:pPr>
                      <a:r>
                        <a:rPr lang="en" sz="800" u="none" strike="noStrike" cap="none">
                          <a:solidFill>
                            <a:srgbClr val="FFFFFF"/>
                          </a:solidFill>
                          <a:latin typeface="Calibri"/>
                          <a:ea typeface="Calibri"/>
                          <a:cs typeface="Calibri"/>
                          <a:sym typeface="Calibri"/>
                        </a:rPr>
                        <a:t>- Draft IPT Master Schedule</a:t>
                      </a:r>
                      <a:endParaRPr sz="800" u="none" strike="noStrike" cap="none">
                        <a:solidFill>
                          <a:srgbClr val="FFFFFF"/>
                        </a:solidFill>
                        <a:latin typeface="Calibri"/>
                        <a:ea typeface="Calibri"/>
                        <a:cs typeface="Calibri"/>
                        <a:sym typeface="Calibri"/>
                      </a:endParaRPr>
                    </a:p>
                  </a:txBody>
                  <a:tcPr marL="47625" marR="47625" marT="47625" marB="476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lgn="ctr">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tcPr>
                </a:tc>
                <a:tc>
                  <a:txBody>
                    <a:bodyPr/>
                    <a:lstStyle/>
                    <a:p>
                      <a:pPr marL="0" marR="0" lvl="0" indent="0" algn="ctr" rtl="0">
                        <a:spcBef>
                          <a:spcPts val="0"/>
                        </a:spcBef>
                        <a:spcAft>
                          <a:spcPts val="0"/>
                        </a:spcAft>
                        <a:buClr>
                          <a:srgbClr val="FFFFFF"/>
                        </a:buClr>
                        <a:buSzPts val="800"/>
                        <a:buFont typeface="Calibri"/>
                        <a:buNone/>
                      </a:pPr>
                      <a:r>
                        <a:rPr lang="en" sz="800" b="1" u="sng" strike="noStrike" cap="none">
                          <a:solidFill>
                            <a:srgbClr val="FFFFFF"/>
                          </a:solidFill>
                          <a:latin typeface="Calibri"/>
                          <a:ea typeface="Calibri"/>
                          <a:cs typeface="Calibri"/>
                          <a:sym typeface="Calibri"/>
                        </a:rPr>
                        <a:t>PURPOSE:</a:t>
                      </a:r>
                      <a:endParaRPr sz="800" i="1" u="none" strike="noStrike" cap="none">
                        <a:solidFill>
                          <a:srgbClr val="FFFFFF"/>
                        </a:solidFill>
                        <a:latin typeface="Calibri"/>
                        <a:ea typeface="Calibri"/>
                        <a:cs typeface="Calibri"/>
                        <a:sym typeface="Calibri"/>
                      </a:endParaRPr>
                    </a:p>
                    <a:p>
                      <a:pPr marL="0" marR="0" lvl="0" indent="0" algn="ctr" rtl="0">
                        <a:spcBef>
                          <a:spcPts val="0"/>
                        </a:spcBef>
                        <a:spcAft>
                          <a:spcPts val="0"/>
                        </a:spcAft>
                        <a:buClr>
                          <a:srgbClr val="FFFFFF"/>
                        </a:buClr>
                        <a:buSzPts val="800"/>
                        <a:buFont typeface="Calibri"/>
                        <a:buNone/>
                      </a:pPr>
                      <a:r>
                        <a:rPr lang="en" sz="800" i="1" u="none" strike="noStrike" cap="none">
                          <a:solidFill>
                            <a:srgbClr val="FFFFFF"/>
                          </a:solidFill>
                          <a:latin typeface="Calibri"/>
                          <a:ea typeface="Calibri"/>
                          <a:cs typeface="Calibri"/>
                          <a:sym typeface="Calibri"/>
                        </a:rPr>
                        <a:t>Well-written requirements statements and identifying the appropriate work statement type.</a:t>
                      </a:r>
                      <a:endParaRPr sz="800" i="1" u="none" strike="noStrike" cap="none">
                        <a:solidFill>
                          <a:srgbClr val="FFFFFF"/>
                        </a:solidFill>
                        <a:latin typeface="Calibri"/>
                        <a:ea typeface="Calibri"/>
                        <a:cs typeface="Calibri"/>
                        <a:sym typeface="Calibri"/>
                      </a:endParaRPr>
                    </a:p>
                    <a:p>
                      <a:pPr marL="0" marR="0" lvl="0" indent="0" algn="l" rtl="0">
                        <a:spcBef>
                          <a:spcPts val="0"/>
                        </a:spcBef>
                        <a:spcAft>
                          <a:spcPts val="0"/>
                        </a:spcAft>
                        <a:buClr>
                          <a:schemeClr val="dk1"/>
                        </a:buClr>
                        <a:buSzPts val="800"/>
                        <a:buFont typeface="Calibri"/>
                        <a:buNone/>
                      </a:pPr>
                      <a:endParaRPr sz="800" u="none" strike="noStrike" cap="none">
                        <a:solidFill>
                          <a:srgbClr val="FFFFFF"/>
                        </a:solidFill>
                        <a:latin typeface="Calibri"/>
                        <a:ea typeface="Calibri"/>
                        <a:cs typeface="Calibri"/>
                        <a:sym typeface="Calibri"/>
                      </a:endParaRPr>
                    </a:p>
                    <a:p>
                      <a:pPr marL="0" marR="0" lvl="0" indent="0" algn="l" rtl="0">
                        <a:spcBef>
                          <a:spcPts val="0"/>
                        </a:spcBef>
                        <a:spcAft>
                          <a:spcPts val="0"/>
                        </a:spcAft>
                        <a:buClr>
                          <a:srgbClr val="FFFFFF"/>
                        </a:buClr>
                        <a:buSzPts val="800"/>
                        <a:buFont typeface="Calibri"/>
                        <a:buNone/>
                      </a:pPr>
                      <a:r>
                        <a:rPr lang="en" sz="800" b="1" u="sng" strike="noStrike" cap="none">
                          <a:solidFill>
                            <a:srgbClr val="FFFFFF"/>
                          </a:solidFill>
                          <a:latin typeface="Calibri"/>
                          <a:ea typeface="Calibri"/>
                          <a:cs typeface="Calibri"/>
                          <a:sym typeface="Calibri"/>
                        </a:rPr>
                        <a:t>POTENTIAL OUTPUTS:</a:t>
                      </a:r>
                      <a:endParaRPr sz="800" b="1" u="none" strike="noStrike" cap="none">
                        <a:solidFill>
                          <a:srgbClr val="FFFFFF"/>
                        </a:solidFill>
                        <a:latin typeface="Calibri"/>
                        <a:ea typeface="Calibri"/>
                        <a:cs typeface="Calibri"/>
                        <a:sym typeface="Calibri"/>
                      </a:endParaRPr>
                    </a:p>
                    <a:p>
                      <a:pPr marL="0" marR="0" lvl="0" indent="0" algn="l" rtl="0">
                        <a:spcBef>
                          <a:spcPts val="0"/>
                        </a:spcBef>
                        <a:spcAft>
                          <a:spcPts val="0"/>
                        </a:spcAft>
                        <a:buClr>
                          <a:schemeClr val="dk1"/>
                        </a:buClr>
                        <a:buSzPts val="800"/>
                        <a:buFont typeface="Calibri"/>
                        <a:buNone/>
                      </a:pPr>
                      <a:endParaRPr sz="800" u="none" strike="noStrike" cap="none">
                        <a:solidFill>
                          <a:srgbClr val="FFFFFF"/>
                        </a:solidFill>
                        <a:latin typeface="Calibri"/>
                        <a:ea typeface="Calibri"/>
                        <a:cs typeface="Calibri"/>
                        <a:sym typeface="Calibri"/>
                      </a:endParaRPr>
                    </a:p>
                    <a:p>
                      <a:pPr marL="0" marR="0" lvl="0" indent="0" algn="l" rtl="0">
                        <a:spcBef>
                          <a:spcPts val="0"/>
                        </a:spcBef>
                        <a:spcAft>
                          <a:spcPts val="0"/>
                        </a:spcAft>
                        <a:buClr>
                          <a:srgbClr val="FFFFFF"/>
                        </a:buClr>
                        <a:buSzPts val="800"/>
                        <a:buFont typeface="Calibri"/>
                        <a:buNone/>
                      </a:pPr>
                      <a:r>
                        <a:rPr lang="en" sz="800" u="none" strike="noStrike" cap="none">
                          <a:solidFill>
                            <a:srgbClr val="FFFFFF"/>
                          </a:solidFill>
                          <a:latin typeface="Calibri"/>
                          <a:ea typeface="Calibri"/>
                          <a:cs typeface="Calibri"/>
                          <a:sym typeface="Calibri"/>
                        </a:rPr>
                        <a:t>- Draft Performance Requirements Statements</a:t>
                      </a:r>
                      <a:endParaRPr sz="800" u="none" strike="noStrike" cap="none">
                        <a:solidFill>
                          <a:srgbClr val="FFFFFF"/>
                        </a:solidFill>
                        <a:latin typeface="Calibri"/>
                        <a:ea typeface="Calibri"/>
                        <a:cs typeface="Calibri"/>
                        <a:sym typeface="Calibri"/>
                      </a:endParaRPr>
                    </a:p>
                    <a:p>
                      <a:pPr marL="0" marR="0" lvl="0" indent="0" algn="l" rtl="0">
                        <a:spcBef>
                          <a:spcPts val="0"/>
                        </a:spcBef>
                        <a:spcAft>
                          <a:spcPts val="0"/>
                        </a:spcAft>
                        <a:buClr>
                          <a:srgbClr val="FFFFFF"/>
                        </a:buClr>
                        <a:buSzPts val="800"/>
                        <a:buFont typeface="Calibri"/>
                        <a:buNone/>
                      </a:pPr>
                      <a:r>
                        <a:rPr lang="en" sz="800" u="none" strike="noStrike" cap="none">
                          <a:solidFill>
                            <a:srgbClr val="FFFFFF"/>
                          </a:solidFill>
                          <a:latin typeface="Calibri"/>
                          <a:ea typeface="Calibri"/>
                          <a:cs typeface="Calibri"/>
                          <a:sym typeface="Calibri"/>
                        </a:rPr>
                        <a:t>- Draft Work Statement Template Selection</a:t>
                      </a:r>
                      <a:endParaRPr sz="800" u="none" strike="noStrike" cap="none">
                        <a:solidFill>
                          <a:srgbClr val="FFFFFF"/>
                        </a:solidFill>
                        <a:latin typeface="Calibri"/>
                        <a:ea typeface="Calibri"/>
                        <a:cs typeface="Calibri"/>
                        <a:sym typeface="Calibri"/>
                      </a:endParaRPr>
                    </a:p>
                    <a:p>
                      <a:pPr marL="0" marR="0" lvl="0" indent="0" algn="l" rtl="0">
                        <a:spcBef>
                          <a:spcPts val="0"/>
                        </a:spcBef>
                        <a:spcAft>
                          <a:spcPts val="0"/>
                        </a:spcAft>
                        <a:buClr>
                          <a:srgbClr val="FFFFFF"/>
                        </a:buClr>
                        <a:buSzPts val="800"/>
                        <a:buFont typeface="Calibri"/>
                        <a:buNone/>
                      </a:pPr>
                      <a:r>
                        <a:rPr lang="en" sz="800" u="none" strike="noStrike" cap="none">
                          <a:solidFill>
                            <a:srgbClr val="FFFFFF"/>
                          </a:solidFill>
                          <a:latin typeface="Calibri"/>
                          <a:ea typeface="Calibri"/>
                          <a:cs typeface="Calibri"/>
                          <a:sym typeface="Calibri"/>
                        </a:rPr>
                        <a:t>- ID Solicitation Requirements</a:t>
                      </a:r>
                      <a:endParaRPr sz="800" u="none" strike="noStrike" cap="none">
                        <a:solidFill>
                          <a:srgbClr val="FFFFFF"/>
                        </a:solidFill>
                        <a:latin typeface="Calibri"/>
                        <a:ea typeface="Calibri"/>
                        <a:cs typeface="Calibri"/>
                        <a:sym typeface="Calibri"/>
                      </a:endParaRPr>
                    </a:p>
                  </a:txBody>
                  <a:tcPr marL="47625" marR="47625" marT="47625" marB="476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lgn="ctr">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tcPr>
                </a:tc>
                <a:tc>
                  <a:txBody>
                    <a:bodyPr/>
                    <a:lstStyle/>
                    <a:p>
                      <a:pPr marL="0" marR="0" lvl="0" indent="0" algn="ctr" rtl="0">
                        <a:spcBef>
                          <a:spcPts val="0"/>
                        </a:spcBef>
                        <a:spcAft>
                          <a:spcPts val="0"/>
                        </a:spcAft>
                        <a:buClr>
                          <a:srgbClr val="FFFFFF"/>
                        </a:buClr>
                        <a:buSzPts val="800"/>
                        <a:buFont typeface="Calibri"/>
                        <a:buNone/>
                      </a:pPr>
                      <a:r>
                        <a:rPr lang="en" sz="800" b="1" u="sng" strike="noStrike" cap="none">
                          <a:solidFill>
                            <a:srgbClr val="FFFFFF"/>
                          </a:solidFill>
                          <a:latin typeface="Calibri"/>
                          <a:ea typeface="Calibri"/>
                          <a:cs typeface="Calibri"/>
                          <a:sym typeface="Calibri"/>
                        </a:rPr>
                        <a:t>PURPOSE:</a:t>
                      </a:r>
                      <a:endParaRPr sz="800" i="1" u="none" strike="noStrike" cap="none">
                        <a:solidFill>
                          <a:srgbClr val="FFFFFF"/>
                        </a:solidFill>
                        <a:latin typeface="Calibri"/>
                        <a:ea typeface="Calibri"/>
                        <a:cs typeface="Calibri"/>
                        <a:sym typeface="Calibri"/>
                      </a:endParaRPr>
                    </a:p>
                    <a:p>
                      <a:pPr marL="0" marR="0" lvl="0" indent="0" algn="ctr" rtl="0">
                        <a:spcBef>
                          <a:spcPts val="0"/>
                        </a:spcBef>
                        <a:spcAft>
                          <a:spcPts val="0"/>
                        </a:spcAft>
                        <a:buClr>
                          <a:srgbClr val="FFFFFF"/>
                        </a:buClr>
                        <a:buSzPts val="800"/>
                        <a:buFont typeface="Calibri"/>
                        <a:buNone/>
                      </a:pPr>
                      <a:r>
                        <a:rPr lang="en" sz="800" i="1" u="none" strike="noStrike" cap="none">
                          <a:solidFill>
                            <a:srgbClr val="FFFFFF"/>
                          </a:solidFill>
                          <a:latin typeface="Calibri"/>
                          <a:ea typeface="Calibri"/>
                          <a:cs typeface="Calibri"/>
                          <a:sym typeface="Calibri"/>
                        </a:rPr>
                        <a:t>What constitutes successful performance and how does the team measure this?</a:t>
                      </a:r>
                      <a:endParaRPr sz="800" i="1" u="none" strike="noStrike" cap="none">
                        <a:solidFill>
                          <a:srgbClr val="FFFFFF"/>
                        </a:solidFill>
                        <a:latin typeface="Calibri"/>
                        <a:ea typeface="Calibri"/>
                        <a:cs typeface="Calibri"/>
                        <a:sym typeface="Calibri"/>
                      </a:endParaRPr>
                    </a:p>
                    <a:p>
                      <a:pPr marL="0" marR="0" lvl="0" indent="0" algn="l" rtl="0">
                        <a:spcBef>
                          <a:spcPts val="0"/>
                        </a:spcBef>
                        <a:spcAft>
                          <a:spcPts val="0"/>
                        </a:spcAft>
                        <a:buClr>
                          <a:schemeClr val="dk1"/>
                        </a:buClr>
                        <a:buSzPts val="800"/>
                        <a:buFont typeface="Calibri"/>
                        <a:buNone/>
                      </a:pPr>
                      <a:endParaRPr sz="800" u="none" strike="noStrike" cap="none">
                        <a:solidFill>
                          <a:srgbClr val="FFFFFF"/>
                        </a:solidFill>
                        <a:latin typeface="Calibri"/>
                        <a:ea typeface="Calibri"/>
                        <a:cs typeface="Calibri"/>
                        <a:sym typeface="Calibri"/>
                      </a:endParaRPr>
                    </a:p>
                    <a:p>
                      <a:pPr marL="0" marR="0" lvl="0" indent="0" algn="l" rtl="0">
                        <a:spcBef>
                          <a:spcPts val="0"/>
                        </a:spcBef>
                        <a:spcAft>
                          <a:spcPts val="0"/>
                        </a:spcAft>
                        <a:buClr>
                          <a:schemeClr val="dk1"/>
                        </a:buClr>
                        <a:buSzPts val="800"/>
                        <a:buFont typeface="Calibri"/>
                        <a:buNone/>
                      </a:pPr>
                      <a:endParaRPr sz="800" b="1" u="none" strike="noStrike" cap="none">
                        <a:solidFill>
                          <a:srgbClr val="FFFFFF"/>
                        </a:solidFill>
                        <a:latin typeface="Calibri"/>
                        <a:ea typeface="Calibri"/>
                        <a:cs typeface="Calibri"/>
                        <a:sym typeface="Calibri"/>
                      </a:endParaRPr>
                    </a:p>
                    <a:p>
                      <a:pPr marL="0" marR="0" lvl="0" indent="0" algn="l" rtl="0">
                        <a:spcBef>
                          <a:spcPts val="0"/>
                        </a:spcBef>
                        <a:spcAft>
                          <a:spcPts val="0"/>
                        </a:spcAft>
                        <a:buClr>
                          <a:schemeClr val="dk1"/>
                        </a:buClr>
                        <a:buSzPts val="800"/>
                        <a:buFont typeface="Calibri"/>
                        <a:buNone/>
                      </a:pPr>
                      <a:endParaRPr sz="800" b="1" u="none" strike="noStrike" cap="none">
                        <a:solidFill>
                          <a:srgbClr val="FFFFFF"/>
                        </a:solidFill>
                        <a:latin typeface="Calibri"/>
                        <a:ea typeface="Calibri"/>
                        <a:cs typeface="Calibri"/>
                        <a:sym typeface="Calibri"/>
                      </a:endParaRPr>
                    </a:p>
                    <a:p>
                      <a:pPr marL="0" marR="0" lvl="0" indent="0" algn="l" rtl="0">
                        <a:spcBef>
                          <a:spcPts val="0"/>
                        </a:spcBef>
                        <a:spcAft>
                          <a:spcPts val="0"/>
                        </a:spcAft>
                        <a:buClr>
                          <a:srgbClr val="FFFFFF"/>
                        </a:buClr>
                        <a:buSzPts val="800"/>
                        <a:buFont typeface="Calibri"/>
                        <a:buNone/>
                      </a:pPr>
                      <a:r>
                        <a:rPr lang="en" sz="800" b="1" u="sng" strike="noStrike" cap="none">
                          <a:solidFill>
                            <a:srgbClr val="FFFFFF"/>
                          </a:solidFill>
                          <a:latin typeface="Calibri"/>
                          <a:ea typeface="Calibri"/>
                          <a:cs typeface="Calibri"/>
                          <a:sym typeface="Calibri"/>
                        </a:rPr>
                        <a:t>POTENTIAL OUTPUTS:</a:t>
                      </a:r>
                      <a:endParaRPr sz="800" b="1" u="none" strike="noStrike" cap="none">
                        <a:solidFill>
                          <a:srgbClr val="FFFFFF"/>
                        </a:solidFill>
                        <a:latin typeface="Calibri"/>
                        <a:ea typeface="Calibri"/>
                        <a:cs typeface="Calibri"/>
                        <a:sym typeface="Calibri"/>
                      </a:endParaRPr>
                    </a:p>
                    <a:p>
                      <a:pPr marL="0" marR="0" lvl="0" indent="0" algn="l" rtl="0">
                        <a:spcBef>
                          <a:spcPts val="0"/>
                        </a:spcBef>
                        <a:spcAft>
                          <a:spcPts val="0"/>
                        </a:spcAft>
                        <a:buClr>
                          <a:schemeClr val="dk1"/>
                        </a:buClr>
                        <a:buSzPts val="800"/>
                        <a:buFont typeface="Calibri"/>
                        <a:buNone/>
                      </a:pPr>
                      <a:endParaRPr sz="800" u="none" strike="noStrike" cap="none">
                        <a:solidFill>
                          <a:srgbClr val="FFFFFF"/>
                        </a:solidFill>
                        <a:latin typeface="Calibri"/>
                        <a:ea typeface="Calibri"/>
                        <a:cs typeface="Calibri"/>
                        <a:sym typeface="Calibri"/>
                      </a:endParaRPr>
                    </a:p>
                    <a:p>
                      <a:pPr marL="0" marR="0" lvl="0" indent="0" algn="l" rtl="0">
                        <a:spcBef>
                          <a:spcPts val="0"/>
                        </a:spcBef>
                        <a:spcAft>
                          <a:spcPts val="0"/>
                        </a:spcAft>
                        <a:buClr>
                          <a:srgbClr val="FFFFFF"/>
                        </a:buClr>
                        <a:buSzPts val="800"/>
                        <a:buFont typeface="Calibri"/>
                        <a:buNone/>
                      </a:pPr>
                      <a:r>
                        <a:rPr lang="en" sz="800" u="none" strike="noStrike" cap="none">
                          <a:solidFill>
                            <a:srgbClr val="FFFFFF"/>
                          </a:solidFill>
                          <a:latin typeface="Calibri"/>
                          <a:ea typeface="Calibri"/>
                          <a:cs typeface="Calibri"/>
                          <a:sym typeface="Calibri"/>
                        </a:rPr>
                        <a:t>- Develop performance standards and possible incentives</a:t>
                      </a:r>
                      <a:endParaRPr sz="800" u="none" strike="noStrike" cap="none">
                        <a:solidFill>
                          <a:srgbClr val="FFFFFF"/>
                        </a:solidFill>
                        <a:latin typeface="Calibri"/>
                        <a:ea typeface="Calibri"/>
                        <a:cs typeface="Calibri"/>
                        <a:sym typeface="Calibri"/>
                      </a:endParaRPr>
                    </a:p>
                    <a:p>
                      <a:pPr marL="0" marR="0" lvl="0" indent="0" algn="l" rtl="0">
                        <a:spcBef>
                          <a:spcPts val="0"/>
                        </a:spcBef>
                        <a:spcAft>
                          <a:spcPts val="0"/>
                        </a:spcAft>
                        <a:buClr>
                          <a:srgbClr val="FFFFFF"/>
                        </a:buClr>
                        <a:buSzPts val="800"/>
                        <a:buFont typeface="Calibri"/>
                        <a:buNone/>
                      </a:pPr>
                      <a:r>
                        <a:rPr lang="en" sz="800" u="none" strike="noStrike" cap="none">
                          <a:solidFill>
                            <a:srgbClr val="FFFFFF"/>
                          </a:solidFill>
                          <a:latin typeface="Calibri"/>
                          <a:ea typeface="Calibri"/>
                          <a:cs typeface="Calibri"/>
                          <a:sym typeface="Calibri"/>
                        </a:rPr>
                        <a:t>- Review acquisition strategy alternatives</a:t>
                      </a:r>
                      <a:endParaRPr sz="800" u="none" strike="noStrike" cap="none">
                        <a:solidFill>
                          <a:srgbClr val="FFFFFF"/>
                        </a:solidFill>
                        <a:latin typeface="Calibri"/>
                        <a:ea typeface="Calibri"/>
                        <a:cs typeface="Calibri"/>
                        <a:sym typeface="Calibri"/>
                      </a:endParaRPr>
                    </a:p>
                  </a:txBody>
                  <a:tcPr marL="47625" marR="47625" marT="47625" marB="476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lgn="ctr">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tcPr>
                </a:tc>
                <a:tc>
                  <a:txBody>
                    <a:bodyPr/>
                    <a:lstStyle/>
                    <a:p>
                      <a:pPr marL="0" marR="0" lvl="0" indent="0" algn="ctr" rtl="0">
                        <a:spcBef>
                          <a:spcPts val="0"/>
                        </a:spcBef>
                        <a:spcAft>
                          <a:spcPts val="0"/>
                        </a:spcAft>
                        <a:buClr>
                          <a:srgbClr val="FFFFFF"/>
                        </a:buClr>
                        <a:buSzPts val="800"/>
                        <a:buFont typeface="Calibri"/>
                        <a:buNone/>
                      </a:pPr>
                      <a:r>
                        <a:rPr lang="en" sz="800" b="1" u="sng" strike="noStrike" cap="none">
                          <a:solidFill>
                            <a:srgbClr val="FFFFFF"/>
                          </a:solidFill>
                          <a:latin typeface="Calibri"/>
                          <a:ea typeface="Calibri"/>
                          <a:cs typeface="Calibri"/>
                          <a:sym typeface="Calibri"/>
                        </a:rPr>
                        <a:t>PURPOSE:</a:t>
                      </a:r>
                      <a:endParaRPr sz="800" i="1" u="none" strike="noStrike" cap="none">
                        <a:solidFill>
                          <a:srgbClr val="FFFFFF"/>
                        </a:solidFill>
                        <a:latin typeface="Calibri"/>
                        <a:ea typeface="Calibri"/>
                        <a:cs typeface="Calibri"/>
                        <a:sym typeface="Calibri"/>
                      </a:endParaRPr>
                    </a:p>
                    <a:p>
                      <a:pPr marL="0" marR="0" lvl="0" indent="0" algn="ctr" rtl="0">
                        <a:spcBef>
                          <a:spcPts val="0"/>
                        </a:spcBef>
                        <a:spcAft>
                          <a:spcPts val="0"/>
                        </a:spcAft>
                        <a:buClr>
                          <a:srgbClr val="FFFFFF"/>
                        </a:buClr>
                        <a:buSzPts val="800"/>
                        <a:buFont typeface="Calibri"/>
                        <a:buNone/>
                      </a:pPr>
                      <a:r>
                        <a:rPr lang="en" sz="800" i="1" u="none" strike="noStrike" cap="none">
                          <a:solidFill>
                            <a:srgbClr val="FFFFFF"/>
                          </a:solidFill>
                          <a:latin typeface="Calibri"/>
                          <a:ea typeface="Calibri"/>
                          <a:cs typeface="Calibri"/>
                          <a:sym typeface="Calibri"/>
                        </a:rPr>
                        <a:t>Review options for evaluation criteria and think through the source selection process.</a:t>
                      </a:r>
                      <a:endParaRPr sz="800" i="1" u="none" strike="noStrike" cap="none">
                        <a:solidFill>
                          <a:srgbClr val="FFFFFF"/>
                        </a:solidFill>
                        <a:latin typeface="Calibri"/>
                        <a:ea typeface="Calibri"/>
                        <a:cs typeface="Calibri"/>
                        <a:sym typeface="Calibri"/>
                      </a:endParaRPr>
                    </a:p>
                    <a:p>
                      <a:pPr marL="0" marR="0" lvl="0" indent="0" algn="l" rtl="0">
                        <a:spcBef>
                          <a:spcPts val="0"/>
                        </a:spcBef>
                        <a:spcAft>
                          <a:spcPts val="0"/>
                        </a:spcAft>
                        <a:buClr>
                          <a:schemeClr val="dk1"/>
                        </a:buClr>
                        <a:buSzPts val="800"/>
                        <a:buFont typeface="Calibri"/>
                        <a:buNone/>
                      </a:pPr>
                      <a:endParaRPr sz="800" u="none" strike="noStrike" cap="none">
                        <a:solidFill>
                          <a:srgbClr val="FFFFFF"/>
                        </a:solidFill>
                        <a:latin typeface="Calibri"/>
                        <a:ea typeface="Calibri"/>
                        <a:cs typeface="Calibri"/>
                        <a:sym typeface="Calibri"/>
                      </a:endParaRPr>
                    </a:p>
                    <a:p>
                      <a:pPr marL="0" marR="0" lvl="0" indent="0" algn="l" rtl="0">
                        <a:spcBef>
                          <a:spcPts val="0"/>
                        </a:spcBef>
                        <a:spcAft>
                          <a:spcPts val="0"/>
                        </a:spcAft>
                        <a:buClr>
                          <a:schemeClr val="dk1"/>
                        </a:buClr>
                        <a:buSzPts val="800"/>
                        <a:buFont typeface="Calibri"/>
                        <a:buNone/>
                      </a:pPr>
                      <a:endParaRPr sz="800" b="1" u="none" strike="noStrike" cap="none">
                        <a:solidFill>
                          <a:srgbClr val="FFFFFF"/>
                        </a:solidFill>
                        <a:latin typeface="Calibri"/>
                        <a:ea typeface="Calibri"/>
                        <a:cs typeface="Calibri"/>
                        <a:sym typeface="Calibri"/>
                      </a:endParaRPr>
                    </a:p>
                    <a:p>
                      <a:pPr marL="0" marR="0" lvl="0" indent="0" algn="l" rtl="0">
                        <a:spcBef>
                          <a:spcPts val="0"/>
                        </a:spcBef>
                        <a:spcAft>
                          <a:spcPts val="0"/>
                        </a:spcAft>
                        <a:buClr>
                          <a:srgbClr val="FFFFFF"/>
                        </a:buClr>
                        <a:buSzPts val="800"/>
                        <a:buFont typeface="Calibri"/>
                        <a:buNone/>
                      </a:pPr>
                      <a:r>
                        <a:rPr lang="en" sz="800" b="1" u="sng" strike="noStrike" cap="none">
                          <a:solidFill>
                            <a:srgbClr val="FFFFFF"/>
                          </a:solidFill>
                          <a:latin typeface="Calibri"/>
                          <a:ea typeface="Calibri"/>
                          <a:cs typeface="Calibri"/>
                          <a:sym typeface="Calibri"/>
                        </a:rPr>
                        <a:t>POTENTIAL OUTPUTS:</a:t>
                      </a:r>
                      <a:endParaRPr sz="800" b="1" u="none" strike="noStrike" cap="none">
                        <a:solidFill>
                          <a:srgbClr val="FFFFFF"/>
                        </a:solidFill>
                        <a:latin typeface="Calibri"/>
                        <a:ea typeface="Calibri"/>
                        <a:cs typeface="Calibri"/>
                        <a:sym typeface="Calibri"/>
                      </a:endParaRPr>
                    </a:p>
                    <a:p>
                      <a:pPr marL="0" marR="0" lvl="0" indent="0" algn="l" rtl="0">
                        <a:spcBef>
                          <a:spcPts val="0"/>
                        </a:spcBef>
                        <a:spcAft>
                          <a:spcPts val="0"/>
                        </a:spcAft>
                        <a:buClr>
                          <a:schemeClr val="dk1"/>
                        </a:buClr>
                        <a:buSzPts val="800"/>
                        <a:buFont typeface="Calibri"/>
                        <a:buNone/>
                      </a:pPr>
                      <a:endParaRPr sz="800" u="none" strike="noStrike" cap="none">
                        <a:solidFill>
                          <a:srgbClr val="FFFFFF"/>
                        </a:solidFill>
                        <a:latin typeface="Calibri"/>
                        <a:ea typeface="Calibri"/>
                        <a:cs typeface="Calibri"/>
                        <a:sym typeface="Calibri"/>
                      </a:endParaRPr>
                    </a:p>
                    <a:p>
                      <a:pPr marL="0" marR="0" lvl="0" indent="0" algn="l" rtl="0">
                        <a:spcBef>
                          <a:spcPts val="0"/>
                        </a:spcBef>
                        <a:spcAft>
                          <a:spcPts val="0"/>
                        </a:spcAft>
                        <a:buClr>
                          <a:srgbClr val="FFFFFF"/>
                        </a:buClr>
                        <a:buSzPts val="800"/>
                        <a:buFont typeface="Calibri"/>
                        <a:buNone/>
                      </a:pPr>
                      <a:r>
                        <a:rPr lang="en" sz="800" u="none" strike="noStrike" cap="none">
                          <a:solidFill>
                            <a:srgbClr val="FFFFFF"/>
                          </a:solidFill>
                          <a:latin typeface="Calibri"/>
                          <a:ea typeface="Calibri"/>
                          <a:cs typeface="Calibri"/>
                          <a:sym typeface="Calibri"/>
                        </a:rPr>
                        <a:t>- Explore innovative source selection approaches</a:t>
                      </a:r>
                      <a:endParaRPr sz="800" u="none" strike="noStrike" cap="none">
                        <a:solidFill>
                          <a:srgbClr val="FFFFFF"/>
                        </a:solidFill>
                        <a:latin typeface="Calibri"/>
                        <a:ea typeface="Calibri"/>
                        <a:cs typeface="Calibri"/>
                        <a:sym typeface="Calibri"/>
                      </a:endParaRPr>
                    </a:p>
                    <a:p>
                      <a:pPr marL="0" marR="0" lvl="0" indent="0" algn="l" rtl="0">
                        <a:spcBef>
                          <a:spcPts val="0"/>
                        </a:spcBef>
                        <a:spcAft>
                          <a:spcPts val="0"/>
                        </a:spcAft>
                        <a:buClr>
                          <a:srgbClr val="FFFFFF"/>
                        </a:buClr>
                        <a:buSzPts val="800"/>
                        <a:buFont typeface="Calibri"/>
                        <a:buNone/>
                      </a:pPr>
                      <a:r>
                        <a:rPr lang="en" sz="800" u="none" strike="noStrike" cap="none">
                          <a:solidFill>
                            <a:srgbClr val="FFFFFF"/>
                          </a:solidFill>
                          <a:latin typeface="Calibri"/>
                          <a:ea typeface="Calibri"/>
                          <a:cs typeface="Calibri"/>
                          <a:sym typeface="Calibri"/>
                        </a:rPr>
                        <a:t>- ID Tech Eval criteria</a:t>
                      </a:r>
                      <a:endParaRPr sz="800" u="none" strike="noStrike" cap="none">
                        <a:solidFill>
                          <a:srgbClr val="FFFFFF"/>
                        </a:solidFill>
                        <a:latin typeface="Calibri"/>
                        <a:ea typeface="Calibri"/>
                        <a:cs typeface="Calibri"/>
                        <a:sym typeface="Calibri"/>
                      </a:endParaRPr>
                    </a:p>
                  </a:txBody>
                  <a:tcPr marL="47625" marR="47625" marT="47625" marB="476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lgn="ctr">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tcPr>
                </a:tc>
                <a:tc>
                  <a:txBody>
                    <a:bodyPr/>
                    <a:lstStyle/>
                    <a:p>
                      <a:pPr marL="0" marR="0" lvl="0" indent="0" algn="ctr" rtl="0">
                        <a:spcBef>
                          <a:spcPts val="0"/>
                        </a:spcBef>
                        <a:spcAft>
                          <a:spcPts val="0"/>
                        </a:spcAft>
                        <a:buClr>
                          <a:srgbClr val="FFFFFF"/>
                        </a:buClr>
                        <a:buSzPts val="800"/>
                        <a:buFont typeface="Calibri"/>
                        <a:buNone/>
                      </a:pPr>
                      <a:r>
                        <a:rPr lang="en" sz="800" b="1" u="sng" strike="noStrike" cap="none">
                          <a:solidFill>
                            <a:srgbClr val="FFFFFF"/>
                          </a:solidFill>
                          <a:latin typeface="Calibri"/>
                          <a:ea typeface="Calibri"/>
                          <a:cs typeface="Calibri"/>
                          <a:sym typeface="Calibri"/>
                        </a:rPr>
                        <a:t>PURPOSE:</a:t>
                      </a:r>
                      <a:endParaRPr sz="800" i="1" u="none" strike="noStrike" cap="none">
                        <a:solidFill>
                          <a:srgbClr val="FFFFFF"/>
                        </a:solidFill>
                        <a:latin typeface="Calibri"/>
                        <a:ea typeface="Calibri"/>
                        <a:cs typeface="Calibri"/>
                        <a:sym typeface="Calibri"/>
                      </a:endParaRPr>
                    </a:p>
                    <a:p>
                      <a:pPr marL="0" marR="0" lvl="0" indent="0" algn="ctr" rtl="0">
                        <a:spcBef>
                          <a:spcPts val="0"/>
                        </a:spcBef>
                        <a:spcAft>
                          <a:spcPts val="0"/>
                        </a:spcAft>
                        <a:buClr>
                          <a:srgbClr val="FFFFFF"/>
                        </a:buClr>
                        <a:buSzPts val="800"/>
                        <a:buFont typeface="Calibri"/>
                        <a:buNone/>
                      </a:pPr>
                      <a:r>
                        <a:rPr lang="en" sz="800" i="1" u="none" strike="noStrike" cap="none">
                          <a:solidFill>
                            <a:srgbClr val="FFFFFF"/>
                          </a:solidFill>
                          <a:latin typeface="Calibri"/>
                          <a:ea typeface="Calibri"/>
                          <a:cs typeface="Calibri"/>
                          <a:sym typeface="Calibri"/>
                        </a:rPr>
                        <a:t>Managing the contract to ensure performance objectives are met.</a:t>
                      </a:r>
                      <a:endParaRPr sz="800" i="1" u="none" strike="noStrike" cap="none">
                        <a:solidFill>
                          <a:srgbClr val="FFFFFF"/>
                        </a:solidFill>
                        <a:latin typeface="Calibri"/>
                        <a:ea typeface="Calibri"/>
                        <a:cs typeface="Calibri"/>
                        <a:sym typeface="Calibri"/>
                      </a:endParaRPr>
                    </a:p>
                    <a:p>
                      <a:pPr marL="0" marR="0" lvl="0" indent="0" algn="l" rtl="0">
                        <a:spcBef>
                          <a:spcPts val="0"/>
                        </a:spcBef>
                        <a:spcAft>
                          <a:spcPts val="0"/>
                        </a:spcAft>
                        <a:buClr>
                          <a:schemeClr val="dk1"/>
                        </a:buClr>
                        <a:buSzPts val="800"/>
                        <a:buFont typeface="Calibri"/>
                        <a:buNone/>
                      </a:pPr>
                      <a:endParaRPr sz="800" u="none" strike="noStrike" cap="none">
                        <a:solidFill>
                          <a:srgbClr val="FFFFFF"/>
                        </a:solidFill>
                        <a:latin typeface="Calibri"/>
                        <a:ea typeface="Calibri"/>
                        <a:cs typeface="Calibri"/>
                        <a:sym typeface="Calibri"/>
                      </a:endParaRPr>
                    </a:p>
                    <a:p>
                      <a:pPr marL="0" marR="0" lvl="0" indent="0" algn="l" rtl="0">
                        <a:spcBef>
                          <a:spcPts val="0"/>
                        </a:spcBef>
                        <a:spcAft>
                          <a:spcPts val="0"/>
                        </a:spcAft>
                        <a:buClr>
                          <a:schemeClr val="dk1"/>
                        </a:buClr>
                        <a:buSzPts val="800"/>
                        <a:buFont typeface="Calibri"/>
                        <a:buNone/>
                      </a:pPr>
                      <a:endParaRPr sz="800" u="none" strike="noStrike" cap="none">
                        <a:solidFill>
                          <a:srgbClr val="FFFFFF"/>
                        </a:solidFill>
                        <a:latin typeface="Calibri"/>
                        <a:ea typeface="Calibri"/>
                        <a:cs typeface="Calibri"/>
                        <a:sym typeface="Calibri"/>
                      </a:endParaRPr>
                    </a:p>
                    <a:p>
                      <a:pPr marL="0" marR="0" lvl="0" indent="0" algn="l" rtl="0">
                        <a:spcBef>
                          <a:spcPts val="0"/>
                        </a:spcBef>
                        <a:spcAft>
                          <a:spcPts val="0"/>
                        </a:spcAft>
                        <a:buClr>
                          <a:schemeClr val="dk1"/>
                        </a:buClr>
                        <a:buSzPts val="800"/>
                        <a:buFont typeface="Calibri"/>
                        <a:buNone/>
                      </a:pPr>
                      <a:endParaRPr sz="800" u="none" strike="noStrike" cap="none">
                        <a:solidFill>
                          <a:srgbClr val="FFFFFF"/>
                        </a:solidFill>
                        <a:latin typeface="Calibri"/>
                        <a:ea typeface="Calibri"/>
                        <a:cs typeface="Calibri"/>
                        <a:sym typeface="Calibri"/>
                      </a:endParaRPr>
                    </a:p>
                    <a:p>
                      <a:pPr marL="0" marR="0" lvl="0" indent="0" algn="l" rtl="0">
                        <a:spcBef>
                          <a:spcPts val="0"/>
                        </a:spcBef>
                        <a:spcAft>
                          <a:spcPts val="0"/>
                        </a:spcAft>
                        <a:buClr>
                          <a:schemeClr val="dk1"/>
                        </a:buClr>
                        <a:buSzPts val="800"/>
                        <a:buFont typeface="Calibri"/>
                        <a:buNone/>
                      </a:pPr>
                      <a:endParaRPr sz="800" b="1" u="none" strike="noStrike" cap="none">
                        <a:solidFill>
                          <a:srgbClr val="FFFFFF"/>
                        </a:solidFill>
                        <a:latin typeface="Calibri"/>
                        <a:ea typeface="Calibri"/>
                        <a:cs typeface="Calibri"/>
                        <a:sym typeface="Calibri"/>
                      </a:endParaRPr>
                    </a:p>
                    <a:p>
                      <a:pPr marL="0" marR="0" lvl="0" indent="0" algn="l" rtl="0">
                        <a:spcBef>
                          <a:spcPts val="0"/>
                        </a:spcBef>
                        <a:spcAft>
                          <a:spcPts val="0"/>
                        </a:spcAft>
                        <a:buClr>
                          <a:srgbClr val="FFFFFF"/>
                        </a:buClr>
                        <a:buSzPts val="800"/>
                        <a:buFont typeface="Calibri"/>
                        <a:buNone/>
                      </a:pPr>
                      <a:r>
                        <a:rPr lang="en" sz="800" b="1" u="sng" strike="noStrike" cap="none">
                          <a:solidFill>
                            <a:srgbClr val="FFFFFF"/>
                          </a:solidFill>
                          <a:latin typeface="Calibri"/>
                          <a:ea typeface="Calibri"/>
                          <a:cs typeface="Calibri"/>
                          <a:sym typeface="Calibri"/>
                        </a:rPr>
                        <a:t>POTENTIAL OUTPUTS:</a:t>
                      </a:r>
                      <a:endParaRPr sz="800" b="1" u="none" strike="noStrike" cap="none">
                        <a:solidFill>
                          <a:srgbClr val="FFFFFF"/>
                        </a:solidFill>
                        <a:latin typeface="Calibri"/>
                        <a:ea typeface="Calibri"/>
                        <a:cs typeface="Calibri"/>
                        <a:sym typeface="Calibri"/>
                      </a:endParaRPr>
                    </a:p>
                    <a:p>
                      <a:pPr marL="0" marR="0" lvl="0" indent="0" algn="l" rtl="0">
                        <a:spcBef>
                          <a:spcPts val="0"/>
                        </a:spcBef>
                        <a:spcAft>
                          <a:spcPts val="0"/>
                        </a:spcAft>
                        <a:buClr>
                          <a:schemeClr val="dk1"/>
                        </a:buClr>
                        <a:buSzPts val="800"/>
                        <a:buFont typeface="Calibri"/>
                        <a:buNone/>
                      </a:pPr>
                      <a:endParaRPr sz="800" u="none" strike="noStrike" cap="none">
                        <a:solidFill>
                          <a:srgbClr val="FFFFFF"/>
                        </a:solidFill>
                        <a:latin typeface="Calibri"/>
                        <a:ea typeface="Calibri"/>
                        <a:cs typeface="Calibri"/>
                        <a:sym typeface="Calibri"/>
                      </a:endParaRPr>
                    </a:p>
                    <a:p>
                      <a:pPr marL="0" marR="0" lvl="0" indent="0" algn="l" rtl="0">
                        <a:spcBef>
                          <a:spcPts val="0"/>
                        </a:spcBef>
                        <a:spcAft>
                          <a:spcPts val="0"/>
                        </a:spcAft>
                        <a:buClr>
                          <a:srgbClr val="FFFFFF"/>
                        </a:buClr>
                        <a:buSzPts val="800"/>
                        <a:buFont typeface="Calibri"/>
                        <a:buNone/>
                      </a:pPr>
                      <a:r>
                        <a:rPr lang="en" sz="800" u="none" strike="noStrike" cap="none">
                          <a:solidFill>
                            <a:srgbClr val="FFFFFF"/>
                          </a:solidFill>
                          <a:latin typeface="Calibri"/>
                          <a:ea typeface="Calibri"/>
                          <a:cs typeface="Calibri"/>
                          <a:sym typeface="Calibri"/>
                        </a:rPr>
                        <a:t>- Draft Risk Management Plan</a:t>
                      </a:r>
                      <a:endParaRPr sz="800" u="none" strike="noStrike" cap="none">
                        <a:solidFill>
                          <a:srgbClr val="FFFFFF"/>
                        </a:solidFill>
                        <a:latin typeface="Calibri"/>
                        <a:ea typeface="Calibri"/>
                        <a:cs typeface="Calibri"/>
                        <a:sym typeface="Calibri"/>
                      </a:endParaRPr>
                    </a:p>
                    <a:p>
                      <a:pPr marL="0" marR="0" lvl="0" indent="0" algn="l" rtl="0">
                        <a:spcBef>
                          <a:spcPts val="0"/>
                        </a:spcBef>
                        <a:spcAft>
                          <a:spcPts val="0"/>
                        </a:spcAft>
                        <a:buClr>
                          <a:srgbClr val="FFFFFF"/>
                        </a:buClr>
                        <a:buSzPts val="800"/>
                        <a:buFont typeface="Calibri"/>
                        <a:buNone/>
                      </a:pPr>
                      <a:r>
                        <a:rPr lang="en" sz="800" u="none" strike="noStrike" cap="none">
                          <a:solidFill>
                            <a:srgbClr val="FFFFFF"/>
                          </a:solidFill>
                          <a:latin typeface="Calibri"/>
                          <a:ea typeface="Calibri"/>
                          <a:cs typeface="Calibri"/>
                          <a:sym typeface="Calibri"/>
                        </a:rPr>
                        <a:t>- QASP vs. QAP</a:t>
                      </a:r>
                      <a:endParaRPr sz="800" u="none" strike="noStrike" cap="none">
                        <a:solidFill>
                          <a:srgbClr val="FFFFFF"/>
                        </a:solidFill>
                        <a:latin typeface="Calibri"/>
                        <a:ea typeface="Calibri"/>
                        <a:cs typeface="Calibri"/>
                        <a:sym typeface="Calibri"/>
                      </a:endParaRPr>
                    </a:p>
                    <a:p>
                      <a:pPr marL="0" marR="0" lvl="0" indent="0" algn="l" rtl="0">
                        <a:spcBef>
                          <a:spcPts val="0"/>
                        </a:spcBef>
                        <a:spcAft>
                          <a:spcPts val="0"/>
                        </a:spcAft>
                        <a:buClr>
                          <a:srgbClr val="FFFFFF"/>
                        </a:buClr>
                        <a:buSzPts val="800"/>
                        <a:buFont typeface="Calibri"/>
                        <a:buNone/>
                      </a:pPr>
                      <a:r>
                        <a:rPr lang="en" sz="800" u="none" strike="noStrike" cap="none">
                          <a:solidFill>
                            <a:srgbClr val="FFFFFF"/>
                          </a:solidFill>
                          <a:latin typeface="Calibri"/>
                          <a:ea typeface="Calibri"/>
                          <a:cs typeface="Calibri"/>
                          <a:sym typeface="Calibri"/>
                        </a:rPr>
                        <a:t>- Performance tracking approach</a:t>
                      </a:r>
                      <a:endParaRPr sz="800" u="none" strike="noStrike" cap="none">
                        <a:solidFill>
                          <a:srgbClr val="FFFFFF"/>
                        </a:solidFill>
                        <a:latin typeface="Calibri"/>
                        <a:ea typeface="Calibri"/>
                        <a:cs typeface="Calibri"/>
                        <a:sym typeface="Calibri"/>
                      </a:endParaRPr>
                    </a:p>
                    <a:p>
                      <a:pPr marL="0" marR="0" lvl="0" indent="0" algn="l" rtl="0">
                        <a:spcBef>
                          <a:spcPts val="0"/>
                        </a:spcBef>
                        <a:spcAft>
                          <a:spcPts val="0"/>
                        </a:spcAft>
                        <a:buClr>
                          <a:srgbClr val="FFFFFF"/>
                        </a:buClr>
                        <a:buSzPts val="800"/>
                        <a:buFont typeface="Calibri"/>
                        <a:buNone/>
                      </a:pPr>
                      <a:r>
                        <a:rPr lang="en" sz="800" u="none" strike="noStrike" cap="none">
                          <a:solidFill>
                            <a:srgbClr val="FFFFFF"/>
                          </a:solidFill>
                          <a:latin typeface="Calibri"/>
                          <a:ea typeface="Calibri"/>
                          <a:cs typeface="Calibri"/>
                          <a:sym typeface="Calibri"/>
                        </a:rPr>
                        <a:t>- Roles &amp; Responsibilities</a:t>
                      </a:r>
                      <a:endParaRPr sz="800" u="none" strike="noStrike" cap="none">
                        <a:solidFill>
                          <a:srgbClr val="FFFFFF"/>
                        </a:solidFill>
                        <a:latin typeface="Calibri"/>
                        <a:ea typeface="Calibri"/>
                        <a:cs typeface="Calibri"/>
                        <a:sym typeface="Calibri"/>
                      </a:endParaRPr>
                    </a:p>
                    <a:p>
                      <a:pPr marL="0" marR="0" lvl="0" indent="0" algn="l" rtl="0">
                        <a:spcBef>
                          <a:spcPts val="0"/>
                        </a:spcBef>
                        <a:spcAft>
                          <a:spcPts val="0"/>
                        </a:spcAft>
                        <a:buClr>
                          <a:srgbClr val="FFFFFF"/>
                        </a:buClr>
                        <a:buSzPts val="800"/>
                        <a:buFont typeface="Calibri"/>
                        <a:buNone/>
                      </a:pPr>
                      <a:r>
                        <a:rPr lang="en" sz="800" u="none" strike="noStrike" cap="none">
                          <a:solidFill>
                            <a:srgbClr val="FFFFFF"/>
                          </a:solidFill>
                          <a:latin typeface="Calibri"/>
                          <a:ea typeface="Calibri"/>
                          <a:cs typeface="Calibri"/>
                          <a:sym typeface="Calibri"/>
                        </a:rPr>
                        <a:t>- Change &amp; Transition Management</a:t>
                      </a:r>
                      <a:endParaRPr sz="800" u="none" strike="noStrike" cap="none">
                        <a:solidFill>
                          <a:srgbClr val="FFFFFF"/>
                        </a:solidFill>
                        <a:latin typeface="Calibri"/>
                        <a:ea typeface="Calibri"/>
                        <a:cs typeface="Calibri"/>
                        <a:sym typeface="Calibri"/>
                      </a:endParaRPr>
                    </a:p>
                  </a:txBody>
                  <a:tcPr marL="47625" marR="47625" marT="47625" marB="476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lgn="ctr">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tcPr>
                </a:tc>
                <a:tc>
                  <a:txBody>
                    <a:bodyPr/>
                    <a:lstStyle/>
                    <a:p>
                      <a:pPr marL="0" marR="0" lvl="0" indent="0" algn="ctr" rtl="0">
                        <a:spcBef>
                          <a:spcPts val="0"/>
                        </a:spcBef>
                        <a:spcAft>
                          <a:spcPts val="0"/>
                        </a:spcAft>
                        <a:buClr>
                          <a:srgbClr val="FFFFFF"/>
                        </a:buClr>
                        <a:buSzPts val="800"/>
                        <a:buFont typeface="Calibri"/>
                        <a:buNone/>
                      </a:pPr>
                      <a:r>
                        <a:rPr lang="en" sz="800" b="1" u="sng" strike="noStrike" cap="none" dirty="0">
                          <a:solidFill>
                            <a:srgbClr val="FFFFFF"/>
                          </a:solidFill>
                          <a:latin typeface="Calibri"/>
                          <a:ea typeface="Calibri"/>
                          <a:cs typeface="Calibri"/>
                          <a:sym typeface="Calibri"/>
                        </a:rPr>
                        <a:t>PURPOSE:</a:t>
                      </a:r>
                      <a:endParaRPr sz="800" i="1" u="none" strike="noStrike" cap="none" dirty="0">
                        <a:solidFill>
                          <a:srgbClr val="FFFFFF"/>
                        </a:solidFill>
                        <a:latin typeface="Calibri"/>
                        <a:ea typeface="Calibri"/>
                        <a:cs typeface="Calibri"/>
                        <a:sym typeface="Calibri"/>
                      </a:endParaRPr>
                    </a:p>
                    <a:p>
                      <a:pPr marL="0" marR="0" lvl="0" indent="0" algn="ctr" rtl="0">
                        <a:spcBef>
                          <a:spcPts val="0"/>
                        </a:spcBef>
                        <a:spcAft>
                          <a:spcPts val="0"/>
                        </a:spcAft>
                        <a:buClr>
                          <a:srgbClr val="FFFFFF"/>
                        </a:buClr>
                        <a:buSzPts val="800"/>
                        <a:buFont typeface="Calibri"/>
                        <a:buNone/>
                      </a:pPr>
                      <a:r>
                        <a:rPr lang="en" sz="800" i="1" u="none" strike="noStrike" cap="none" dirty="0">
                          <a:solidFill>
                            <a:srgbClr val="FFFFFF"/>
                          </a:solidFill>
                          <a:latin typeface="Calibri"/>
                          <a:ea typeface="Calibri"/>
                          <a:cs typeface="Calibri"/>
                          <a:sym typeface="Calibri"/>
                        </a:rPr>
                        <a:t>Considerations for closing out the contract and concluding the project.</a:t>
                      </a:r>
                      <a:endParaRPr sz="800" i="1" u="none" strike="noStrike" cap="none" dirty="0">
                        <a:solidFill>
                          <a:srgbClr val="FFFFFF"/>
                        </a:solidFill>
                        <a:latin typeface="Calibri"/>
                        <a:ea typeface="Calibri"/>
                        <a:cs typeface="Calibri"/>
                        <a:sym typeface="Calibri"/>
                      </a:endParaRPr>
                    </a:p>
                    <a:p>
                      <a:pPr marL="0" marR="0" lvl="0" indent="0" algn="l" rtl="0">
                        <a:spcBef>
                          <a:spcPts val="0"/>
                        </a:spcBef>
                        <a:spcAft>
                          <a:spcPts val="0"/>
                        </a:spcAft>
                        <a:buClr>
                          <a:schemeClr val="dk1"/>
                        </a:buClr>
                        <a:buSzPts val="800"/>
                        <a:buFont typeface="Calibri"/>
                        <a:buNone/>
                      </a:pPr>
                      <a:endParaRPr sz="800" u="none" strike="noStrike" cap="none" dirty="0">
                        <a:solidFill>
                          <a:srgbClr val="FFFFFF"/>
                        </a:solidFill>
                        <a:latin typeface="Calibri"/>
                        <a:ea typeface="Calibri"/>
                        <a:cs typeface="Calibri"/>
                        <a:sym typeface="Calibri"/>
                      </a:endParaRPr>
                    </a:p>
                    <a:p>
                      <a:pPr marL="0" marR="0" lvl="0" indent="0" algn="l" rtl="0">
                        <a:spcBef>
                          <a:spcPts val="0"/>
                        </a:spcBef>
                        <a:spcAft>
                          <a:spcPts val="0"/>
                        </a:spcAft>
                        <a:buClr>
                          <a:schemeClr val="dk1"/>
                        </a:buClr>
                        <a:buSzPts val="800"/>
                        <a:buFont typeface="Calibri"/>
                        <a:buNone/>
                      </a:pPr>
                      <a:endParaRPr sz="800" b="1" u="none" strike="noStrike" cap="none" dirty="0">
                        <a:solidFill>
                          <a:srgbClr val="FFFFFF"/>
                        </a:solidFill>
                        <a:latin typeface="Calibri"/>
                        <a:ea typeface="Calibri"/>
                        <a:cs typeface="Calibri"/>
                        <a:sym typeface="Calibri"/>
                      </a:endParaRPr>
                    </a:p>
                    <a:p>
                      <a:pPr marL="0" marR="0" lvl="0" indent="0" algn="l" rtl="0">
                        <a:spcBef>
                          <a:spcPts val="0"/>
                        </a:spcBef>
                        <a:spcAft>
                          <a:spcPts val="0"/>
                        </a:spcAft>
                        <a:buClr>
                          <a:schemeClr val="dk1"/>
                        </a:buClr>
                        <a:buSzPts val="800"/>
                        <a:buFont typeface="Calibri"/>
                        <a:buNone/>
                      </a:pPr>
                      <a:endParaRPr sz="800" b="1" u="none" strike="noStrike" cap="none" dirty="0">
                        <a:solidFill>
                          <a:srgbClr val="FFFFFF"/>
                        </a:solidFill>
                        <a:latin typeface="Calibri"/>
                        <a:ea typeface="Calibri"/>
                        <a:cs typeface="Calibri"/>
                        <a:sym typeface="Calibri"/>
                      </a:endParaRPr>
                    </a:p>
                    <a:p>
                      <a:pPr marL="0" marR="0" lvl="0" indent="0" algn="l" rtl="0">
                        <a:spcBef>
                          <a:spcPts val="0"/>
                        </a:spcBef>
                        <a:spcAft>
                          <a:spcPts val="0"/>
                        </a:spcAft>
                        <a:buClr>
                          <a:srgbClr val="FFFFFF"/>
                        </a:buClr>
                        <a:buSzPts val="800"/>
                        <a:buFont typeface="Calibri"/>
                        <a:buNone/>
                      </a:pPr>
                      <a:r>
                        <a:rPr lang="en" sz="800" b="1" u="sng" strike="noStrike" cap="none" dirty="0">
                          <a:solidFill>
                            <a:srgbClr val="FFFFFF"/>
                          </a:solidFill>
                          <a:latin typeface="Calibri"/>
                          <a:ea typeface="Calibri"/>
                          <a:cs typeface="Calibri"/>
                          <a:sym typeface="Calibri"/>
                        </a:rPr>
                        <a:t>POTENTIAL OUTPUTS:</a:t>
                      </a:r>
                      <a:endParaRPr sz="800" b="1" u="none" strike="noStrike" cap="none" dirty="0">
                        <a:solidFill>
                          <a:srgbClr val="FFFFFF"/>
                        </a:solidFill>
                        <a:latin typeface="Calibri"/>
                        <a:ea typeface="Calibri"/>
                        <a:cs typeface="Calibri"/>
                        <a:sym typeface="Calibri"/>
                      </a:endParaRPr>
                    </a:p>
                    <a:p>
                      <a:pPr marL="0" marR="0" lvl="0" indent="0" algn="l" rtl="0">
                        <a:spcBef>
                          <a:spcPts val="0"/>
                        </a:spcBef>
                        <a:spcAft>
                          <a:spcPts val="0"/>
                        </a:spcAft>
                        <a:buClr>
                          <a:schemeClr val="dk1"/>
                        </a:buClr>
                        <a:buSzPts val="800"/>
                        <a:buFont typeface="Calibri"/>
                        <a:buNone/>
                      </a:pPr>
                      <a:endParaRPr sz="800" u="none" strike="noStrike" cap="none" dirty="0">
                        <a:solidFill>
                          <a:srgbClr val="FFFFFF"/>
                        </a:solidFill>
                        <a:latin typeface="Calibri"/>
                        <a:ea typeface="Calibri"/>
                        <a:cs typeface="Calibri"/>
                        <a:sym typeface="Calibri"/>
                      </a:endParaRPr>
                    </a:p>
                    <a:p>
                      <a:pPr marL="0" marR="0" lvl="0" indent="0" algn="l" rtl="0">
                        <a:spcBef>
                          <a:spcPts val="0"/>
                        </a:spcBef>
                        <a:spcAft>
                          <a:spcPts val="0"/>
                        </a:spcAft>
                        <a:buClr>
                          <a:srgbClr val="FFFFFF"/>
                        </a:buClr>
                        <a:buSzPts val="800"/>
                        <a:buFont typeface="Calibri"/>
                        <a:buNone/>
                      </a:pPr>
                      <a:r>
                        <a:rPr lang="en" sz="800" u="none" strike="noStrike" cap="none" dirty="0">
                          <a:solidFill>
                            <a:srgbClr val="FFFFFF"/>
                          </a:solidFill>
                          <a:latin typeface="Calibri"/>
                          <a:ea typeface="Calibri"/>
                          <a:cs typeface="Calibri"/>
                          <a:sym typeface="Calibri"/>
                        </a:rPr>
                        <a:t>- Lessons Learned</a:t>
                      </a:r>
                      <a:endParaRPr sz="800" u="none" strike="noStrike" cap="none" dirty="0">
                        <a:solidFill>
                          <a:srgbClr val="FFFFFF"/>
                        </a:solidFill>
                        <a:latin typeface="Calibri"/>
                        <a:ea typeface="Calibri"/>
                        <a:cs typeface="Calibri"/>
                        <a:sym typeface="Calibri"/>
                      </a:endParaRPr>
                    </a:p>
                    <a:p>
                      <a:pPr marL="0" marR="0" lvl="0" indent="0" algn="l" rtl="0">
                        <a:spcBef>
                          <a:spcPts val="0"/>
                        </a:spcBef>
                        <a:spcAft>
                          <a:spcPts val="0"/>
                        </a:spcAft>
                        <a:buClr>
                          <a:srgbClr val="FFFFFF"/>
                        </a:buClr>
                        <a:buSzPts val="800"/>
                        <a:buFont typeface="Calibri"/>
                        <a:buNone/>
                      </a:pPr>
                      <a:r>
                        <a:rPr lang="en" sz="800" u="none" strike="noStrike" cap="none" dirty="0">
                          <a:solidFill>
                            <a:srgbClr val="FFFFFF"/>
                          </a:solidFill>
                          <a:latin typeface="Calibri"/>
                          <a:ea typeface="Calibri"/>
                          <a:cs typeface="Calibri"/>
                          <a:sym typeface="Calibri"/>
                        </a:rPr>
                        <a:t>- Celebrate Success</a:t>
                      </a:r>
                      <a:endParaRPr sz="800" u="none" strike="noStrike" cap="none" dirty="0">
                        <a:solidFill>
                          <a:srgbClr val="FFFFFF"/>
                        </a:solidFill>
                        <a:latin typeface="Calibri"/>
                        <a:ea typeface="Calibri"/>
                        <a:cs typeface="Calibri"/>
                        <a:sym typeface="Calibri"/>
                      </a:endParaRPr>
                    </a:p>
                    <a:p>
                      <a:pPr marL="0" marR="0" lvl="0" indent="0" algn="l" rtl="0">
                        <a:spcBef>
                          <a:spcPts val="0"/>
                        </a:spcBef>
                        <a:spcAft>
                          <a:spcPts val="0"/>
                        </a:spcAft>
                        <a:buClr>
                          <a:srgbClr val="FFFFFF"/>
                        </a:buClr>
                        <a:buSzPts val="800"/>
                        <a:buFont typeface="Calibri"/>
                        <a:buNone/>
                      </a:pPr>
                      <a:r>
                        <a:rPr lang="en" sz="800" u="none" strike="noStrike" cap="none" dirty="0">
                          <a:solidFill>
                            <a:srgbClr val="FFFFFF"/>
                          </a:solidFill>
                          <a:latin typeface="Calibri"/>
                          <a:ea typeface="Calibri"/>
                          <a:cs typeface="Calibri"/>
                          <a:sym typeface="Calibri"/>
                        </a:rPr>
                        <a:t>- Document in CPARs</a:t>
                      </a:r>
                      <a:endParaRPr sz="800" u="none" strike="noStrike" cap="none" dirty="0">
                        <a:solidFill>
                          <a:srgbClr val="FFFFFF"/>
                        </a:solidFill>
                        <a:latin typeface="Calibri"/>
                        <a:ea typeface="Calibri"/>
                        <a:cs typeface="Calibri"/>
                        <a:sym typeface="Calibri"/>
                      </a:endParaRPr>
                    </a:p>
                  </a:txBody>
                  <a:tcPr marL="47625" marR="47625" marT="47625" marB="476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lgn="ctr">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394"/>
        <p:cNvGrpSpPr/>
        <p:nvPr/>
      </p:nvGrpSpPr>
      <p:grpSpPr>
        <a:xfrm>
          <a:off x="0" y="0"/>
          <a:ext cx="0" cy="0"/>
          <a:chOff x="0" y="0"/>
          <a:chExt cx="0" cy="0"/>
        </a:xfrm>
      </p:grpSpPr>
      <p:sp>
        <p:nvSpPr>
          <p:cNvPr id="2395" name="Google Shape;2395;p284"/>
          <p:cNvSpPr txBox="1">
            <a:spLocks noGrp="1"/>
          </p:cNvSpPr>
          <p:nvPr>
            <p:ph type="title" idx="4294967295"/>
          </p:nvPr>
        </p:nvSpPr>
        <p:spPr>
          <a:xfrm>
            <a:off x="3163888" y="1169988"/>
            <a:ext cx="5776912" cy="2803525"/>
          </a:xfrm>
          <a:prstGeom prst="rect">
            <a:avLst/>
          </a:prstGeom>
          <a:noFill/>
          <a:ln>
            <a:noFill/>
            <a:prstDash/>
          </a:ln>
          <a:effectLst/>
        </p:spPr>
        <p:txBody>
          <a:bodyPr rot="0" spcFirstLastPara="1" vertOverflow="overflow" horzOverflow="overflow" vert="horz" wrap="square" lIns="0" tIns="0" rIns="91425" bIns="91425" numCol="1" spcCol="0" rtlCol="0" fromWordArt="0" anchor="t" anchorCtr="0" forceAA="0" compatLnSpc="1">
            <a:prstTxWarp prst="textNoShape">
              <a:avLst/>
            </a:prstTxWarp>
            <a:normAutofit fontScale="90000"/>
          </a:bodyPr>
          <a:lstStyle/>
          <a:p>
            <a:pPr marL="0" marR="0" lvl="0" indent="0" algn="l" defTabSz="914400" rtl="0" eaLnBrk="1" fontAlgn="auto" latinLnBrk="0" hangingPunct="1">
              <a:lnSpc>
                <a:spcPct val="100000"/>
              </a:lnSpc>
              <a:spcBef>
                <a:spcPts val="0"/>
              </a:spcBef>
              <a:spcAft>
                <a:spcPts val="0"/>
              </a:spcAft>
              <a:buClr>
                <a:schemeClr val="dk1"/>
              </a:buClr>
              <a:buSzPts val="1800"/>
              <a:buFont typeface="Arial"/>
              <a:buNone/>
              <a:tabLst/>
              <a:defRPr/>
            </a:pPr>
            <a:r>
              <a:rPr kumimoji="0" lang="en-US" sz="2400" b="1" i="0" u="none" strike="noStrike" kern="0" cap="none" spc="0" normalizeH="0" baseline="0" noProof="0" dirty="0">
                <a:ln>
                  <a:noFill/>
                </a:ln>
                <a:solidFill>
                  <a:schemeClr val="dk1"/>
                </a:solidFill>
                <a:effectLst/>
                <a:uLnTx/>
                <a:uFillTx/>
                <a:latin typeface="Helvetica Neue"/>
                <a:ea typeface="Helvetica Neue"/>
                <a:cs typeface="Helvetica Neue"/>
                <a:sym typeface="Helvetica Neue"/>
              </a:rPr>
              <a:t>Eugene Hwang</a:t>
            </a:r>
          </a:p>
          <a:p>
            <a:pPr marL="0" marR="0" lvl="0" indent="0" algn="l" defTabSz="914400" rtl="0" eaLnBrk="1" fontAlgn="auto" latinLnBrk="0" hangingPunct="1">
              <a:lnSpc>
                <a:spcPct val="100000"/>
              </a:lnSpc>
              <a:spcBef>
                <a:spcPts val="853"/>
              </a:spcBef>
              <a:spcAft>
                <a:spcPts val="0"/>
              </a:spcAft>
              <a:buClr>
                <a:schemeClr val="dk1"/>
              </a:buClr>
              <a:buSzPts val="1800"/>
              <a:buFont typeface="Arial"/>
              <a:buNone/>
              <a:tabLst/>
              <a:defRPr/>
            </a:pPr>
            <a:r>
              <a:rPr kumimoji="0" lang="en-US" sz="2400" b="0" i="0" u="none" strike="noStrike" kern="0" cap="none" spc="0" normalizeH="0" baseline="0" noProof="0" dirty="0">
                <a:ln>
                  <a:noFill/>
                </a:ln>
                <a:solidFill>
                  <a:schemeClr val="dk1"/>
                </a:solidFill>
                <a:effectLst/>
                <a:uLnTx/>
                <a:uFillTx/>
                <a:latin typeface="Helvetica Neue"/>
                <a:ea typeface="Helvetica Neue"/>
                <a:cs typeface="Helvetica Neue"/>
                <a:sym typeface="Helvetica Neue"/>
              </a:rPr>
              <a:t>CSAW Facilitator</a:t>
            </a:r>
          </a:p>
          <a:p>
            <a:pPr marL="0" marR="0" lvl="0" indent="0" algn="l" defTabSz="914400" rtl="0" eaLnBrk="1" fontAlgn="auto" latinLnBrk="0" hangingPunct="1">
              <a:lnSpc>
                <a:spcPct val="100000"/>
              </a:lnSpc>
              <a:spcBef>
                <a:spcPts val="853"/>
              </a:spcBef>
              <a:spcAft>
                <a:spcPts val="0"/>
              </a:spcAft>
              <a:buClr>
                <a:schemeClr val="dk1"/>
              </a:buClr>
              <a:buSzPts val="1800"/>
              <a:buFont typeface="Arial"/>
              <a:buNone/>
              <a:tabLst/>
              <a:defRPr/>
            </a:pPr>
            <a:r>
              <a:rPr kumimoji="0" lang="en-US" sz="2400" b="0" i="0" u="none" strike="noStrike" kern="0" cap="none" spc="0" normalizeH="0" baseline="0" noProof="0" dirty="0">
                <a:ln>
                  <a:noFill/>
                </a:ln>
                <a:solidFill>
                  <a:schemeClr val="dk1"/>
                </a:solidFill>
                <a:effectLst/>
                <a:uLnTx/>
                <a:uFillTx/>
                <a:latin typeface="Helvetica Neue"/>
                <a:ea typeface="Helvetica Neue"/>
                <a:cs typeface="Helvetica Neue"/>
                <a:sym typeface="Helvetica Neue"/>
              </a:rPr>
              <a:t>Office of Professional Services &amp; Human Capital Categories</a:t>
            </a:r>
          </a:p>
          <a:p>
            <a:pPr marL="0" marR="0" lvl="0" indent="0" algn="l" defTabSz="914400" rtl="0" eaLnBrk="1" fontAlgn="auto" latinLnBrk="0" hangingPunct="1">
              <a:lnSpc>
                <a:spcPct val="100000"/>
              </a:lnSpc>
              <a:spcBef>
                <a:spcPts val="853"/>
              </a:spcBef>
              <a:spcAft>
                <a:spcPts val="0"/>
              </a:spcAft>
              <a:buClr>
                <a:schemeClr val="dk1"/>
              </a:buClr>
              <a:buSzPts val="1800"/>
              <a:buFont typeface="Arial"/>
              <a:buNone/>
              <a:tabLst/>
              <a:defRPr/>
            </a:pPr>
            <a:r>
              <a:rPr kumimoji="0" lang="en-US" sz="2400" b="0" i="0" u="none" strike="noStrike" kern="0" cap="none" spc="0" normalizeH="0" baseline="0" noProof="0" dirty="0">
                <a:ln>
                  <a:noFill/>
                </a:ln>
                <a:solidFill>
                  <a:schemeClr val="dk1"/>
                </a:solidFill>
                <a:effectLst/>
                <a:uLnTx/>
                <a:uFillTx/>
                <a:latin typeface="Helvetica Neue"/>
                <a:ea typeface="Helvetica Neue"/>
                <a:cs typeface="Helvetica Neue"/>
                <a:sym typeface="Helvetica Neue"/>
              </a:rPr>
              <a:t>GSA Federal Acquisition Service</a:t>
            </a:r>
          </a:p>
          <a:p>
            <a:pPr marL="0" marR="0" lvl="0" indent="0" algn="l" defTabSz="914400" rtl="0" eaLnBrk="1" fontAlgn="auto" latinLnBrk="0" hangingPunct="1">
              <a:lnSpc>
                <a:spcPct val="100000"/>
              </a:lnSpc>
              <a:spcBef>
                <a:spcPts val="853"/>
              </a:spcBef>
              <a:spcAft>
                <a:spcPts val="0"/>
              </a:spcAft>
              <a:buClr>
                <a:schemeClr val="dk2"/>
              </a:buClr>
              <a:buSzPts val="1800"/>
              <a:buFont typeface="Arial"/>
              <a:buNone/>
              <a:tabLst/>
              <a:defRPr/>
            </a:pPr>
            <a:r>
              <a:rPr kumimoji="0" lang="en-US" sz="2400" b="1" i="0" u="none" strike="noStrike" kern="0" cap="none" spc="0" normalizeH="0" baseline="0" noProof="0" dirty="0">
                <a:ln>
                  <a:noFill/>
                </a:ln>
                <a:solidFill>
                  <a:schemeClr val="dk1"/>
                </a:solidFill>
                <a:effectLst/>
                <a:uLnTx/>
                <a:uFillTx/>
                <a:latin typeface="Helvetica Neue"/>
                <a:ea typeface="Helvetica Neue"/>
                <a:cs typeface="Helvetica Neue"/>
                <a:sym typeface="Helvetica Neue"/>
              </a:rPr>
              <a:t>Email: </a:t>
            </a:r>
            <a:r>
              <a:rPr kumimoji="0" lang="en-US" sz="2400" b="1" i="0" u="sng" strike="noStrike" kern="0" cap="none" spc="0" normalizeH="0" baseline="0" noProof="0" dirty="0">
                <a:ln>
                  <a:noFill/>
                </a:ln>
                <a:solidFill>
                  <a:srgbClr val="0579BC"/>
                </a:solidFill>
                <a:effectLst/>
                <a:uLnTx/>
                <a:uFillTx/>
                <a:latin typeface="Helvetica Neue"/>
                <a:ea typeface="Helvetica Neue"/>
                <a:cs typeface="Helvetica Neue"/>
                <a:sym typeface="Helvetica Neue"/>
                <a:hlinkClick r:id="rId3">
                  <a:extLst>
                    <a:ext uri="{A12FA001-AC4F-418D-AE19-62706E023703}">
                      <ahyp:hlinkClr xmlns:ahyp="http://schemas.microsoft.com/office/drawing/2018/hyperlinkcolor" val="tx"/>
                    </a:ext>
                  </a:extLst>
                </a:hlinkClick>
              </a:rPr>
              <a:t>csaw@gsa.gov</a:t>
            </a:r>
            <a:endParaRPr kumimoji="0" lang="en-US" sz="2400" b="1" i="0" u="none" strike="noStrike" kern="0" cap="none" spc="0" normalizeH="0" baseline="0" noProof="0" dirty="0">
              <a:ln>
                <a:noFill/>
              </a:ln>
              <a:solidFill>
                <a:srgbClr val="0579BC"/>
              </a:solidFill>
              <a:effectLst/>
              <a:uLnTx/>
              <a:uFillTx/>
              <a:latin typeface="Helvetica Neue"/>
              <a:ea typeface="Helvetica Neue"/>
              <a:cs typeface="Helvetica Neue"/>
              <a:sym typeface="Helvetica Neue"/>
            </a:endParaRPr>
          </a:p>
          <a:p>
            <a:pPr marL="0" marR="0" lvl="0" indent="0" algn="l" defTabSz="914400" rtl="0" eaLnBrk="1" fontAlgn="auto" latinLnBrk="0" hangingPunct="1">
              <a:lnSpc>
                <a:spcPct val="100000"/>
              </a:lnSpc>
              <a:spcBef>
                <a:spcPts val="853"/>
              </a:spcBef>
              <a:spcAft>
                <a:spcPts val="0"/>
              </a:spcAft>
              <a:buClr>
                <a:schemeClr val="dk2"/>
              </a:buClr>
              <a:buSzPts val="1800"/>
              <a:buFont typeface="Arial"/>
              <a:buNone/>
              <a:tabLst/>
              <a:defRPr/>
            </a:pPr>
            <a:r>
              <a:rPr kumimoji="0" lang="en-US" sz="2400" b="0" i="0" u="sng" strike="noStrike" kern="0" cap="none" spc="0" normalizeH="0" baseline="0" noProof="0" dirty="0">
                <a:ln>
                  <a:noFill/>
                </a:ln>
                <a:solidFill>
                  <a:srgbClr val="0579BD"/>
                </a:solidFill>
                <a:effectLst/>
                <a:uLnTx/>
                <a:uFillTx/>
                <a:latin typeface="Helvetica Neue"/>
                <a:ea typeface="Helvetica Neue"/>
                <a:cs typeface="Helvetica Neue"/>
                <a:sym typeface="Helvetica Neue"/>
                <a:hlinkClick r:id="rId4">
                  <a:extLst>
                    <a:ext uri="{A12FA001-AC4F-418D-AE19-62706E023703}">
                      <ahyp:hlinkClr xmlns:ahyp="http://schemas.microsoft.com/office/drawing/2018/hyperlinkcolor" val="tx"/>
                    </a:ext>
                  </a:extLst>
                </a:hlinkClick>
              </a:rPr>
              <a:t>GSA.gov/</a:t>
            </a:r>
            <a:r>
              <a:rPr kumimoji="0" lang="en-US" sz="2400" b="0" i="0" u="sng" strike="noStrike" kern="0" cap="none" spc="0" normalizeH="0" baseline="0" noProof="0" dirty="0" err="1">
                <a:ln>
                  <a:noFill/>
                </a:ln>
                <a:solidFill>
                  <a:srgbClr val="0579BD"/>
                </a:solidFill>
                <a:effectLst/>
                <a:uLnTx/>
                <a:uFillTx/>
                <a:latin typeface="Helvetica Neue"/>
                <a:ea typeface="Helvetica Neue"/>
                <a:cs typeface="Helvetica Neue"/>
                <a:sym typeface="Helvetica Neue"/>
                <a:hlinkClick r:id="rId4">
                  <a:extLst>
                    <a:ext uri="{A12FA001-AC4F-418D-AE19-62706E023703}">
                      <ahyp:hlinkClr xmlns:ahyp="http://schemas.microsoft.com/office/drawing/2018/hyperlinkcolor" val="tx"/>
                    </a:ext>
                  </a:extLst>
                </a:hlinkClick>
              </a:rPr>
              <a:t>csaw</a:t>
            </a:r>
            <a:endParaRPr kumimoji="0" lang="en-US" sz="2400" b="0" i="0" u="none" strike="noStrike" kern="0" cap="none" spc="0" normalizeH="0" baseline="0" noProof="0" dirty="0">
              <a:ln>
                <a:noFill/>
              </a:ln>
              <a:solidFill>
                <a:srgbClr val="0579BD"/>
              </a:solidFill>
              <a:effectLst/>
              <a:uLnTx/>
              <a:uFillTx/>
              <a:latin typeface="Helvetica Neue"/>
              <a:ea typeface="Helvetica Neue"/>
              <a:cs typeface="Helvetica Neue"/>
              <a:sym typeface="Helvetica Neue"/>
            </a:endParaRPr>
          </a:p>
          <a:p>
            <a:pPr marL="0" marR="0" lvl="0" indent="0" algn="l" defTabSz="914400" rtl="0" eaLnBrk="1" fontAlgn="auto" latinLnBrk="0" hangingPunct="1">
              <a:lnSpc>
                <a:spcPct val="100000"/>
              </a:lnSpc>
              <a:spcBef>
                <a:spcPts val="853"/>
              </a:spcBef>
              <a:spcAft>
                <a:spcPts val="0"/>
              </a:spcAft>
              <a:buClr>
                <a:schemeClr val="dk1"/>
              </a:buClr>
              <a:buSzPts val="1800"/>
              <a:buFont typeface="Arial"/>
              <a:buNone/>
              <a:tabLst/>
              <a:defRPr/>
            </a:pPr>
            <a:r>
              <a:rPr kumimoji="0" lang="en-US" sz="2400" b="0" i="0" u="sng" strike="noStrike" kern="0" cap="none" spc="0" normalizeH="0" baseline="0" noProof="0" dirty="0">
                <a:ln>
                  <a:noFill/>
                </a:ln>
                <a:solidFill>
                  <a:srgbClr val="0579BD"/>
                </a:solidFill>
                <a:effectLst/>
                <a:uLnTx/>
                <a:uFillTx/>
                <a:latin typeface="Helvetica Neue"/>
                <a:ea typeface="Helvetica Neue"/>
                <a:cs typeface="Helvetica Neue"/>
                <a:sym typeface="Helvetica Neue"/>
                <a:hlinkClick r:id="rId5">
                  <a:extLst>
                    <a:ext uri="{A12FA001-AC4F-418D-AE19-62706E023703}">
                      <ahyp:hlinkClr xmlns:ahyp="http://schemas.microsoft.com/office/drawing/2018/hyperlinkcolor" val="tx"/>
                    </a:ext>
                  </a:extLst>
                </a:hlinkClick>
              </a:rPr>
              <a:t>CSAW Interact Community</a:t>
            </a:r>
            <a:endParaRPr kumimoji="0" lang="en-US" sz="2400" b="0" i="0" u="none" strike="noStrike" kern="0" cap="none" spc="0" normalizeH="0" baseline="0" noProof="0" dirty="0">
              <a:ln>
                <a:noFill/>
              </a:ln>
              <a:solidFill>
                <a:srgbClr val="0579BD"/>
              </a:solidFill>
              <a:effectLst/>
              <a:uLnTx/>
              <a:uFillTx/>
              <a:latin typeface="Helvetica Neue"/>
              <a:ea typeface="Helvetica Neue"/>
              <a:cs typeface="Helvetica Neue"/>
              <a:sym typeface="Helvetica Neue"/>
            </a:endParaRPr>
          </a:p>
        </p:txBody>
      </p:sp>
      <p:sp>
        <p:nvSpPr>
          <p:cNvPr id="2396" name="Google Shape;2396;p284"/>
          <p:cNvSpPr txBox="1">
            <a:spLocks noGrp="1"/>
          </p:cNvSpPr>
          <p:nvPr>
            <p:ph type="body" idx="2"/>
          </p:nvPr>
        </p:nvSpPr>
        <p:spPr>
          <a:xfrm>
            <a:off x="137150" y="2768500"/>
            <a:ext cx="2397900" cy="18948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b="1"/>
              <a:t>For more information, visit:</a:t>
            </a:r>
            <a:r>
              <a:rPr lang="en"/>
              <a:t> gsa.gov/FAST</a:t>
            </a:r>
            <a:endParaRPr/>
          </a:p>
        </p:txBody>
      </p:sp>
      <p:sp>
        <p:nvSpPr>
          <p:cNvPr id="2397" name="Google Shape;2397;p28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46</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401"/>
        <p:cNvGrpSpPr/>
        <p:nvPr/>
      </p:nvGrpSpPr>
      <p:grpSpPr>
        <a:xfrm>
          <a:off x="0" y="0"/>
          <a:ext cx="0" cy="0"/>
          <a:chOff x="0" y="0"/>
          <a:chExt cx="0" cy="0"/>
        </a:xfrm>
      </p:grpSpPr>
      <p:sp>
        <p:nvSpPr>
          <p:cNvPr id="2402" name="Google Shape;2402;p285"/>
          <p:cNvSpPr txBox="1">
            <a:spLocks noGrp="1"/>
          </p:cNvSpPr>
          <p:nvPr>
            <p:ph type="title"/>
          </p:nvPr>
        </p:nvSpPr>
        <p:spPr>
          <a:xfrm>
            <a:off x="144075" y="2150850"/>
            <a:ext cx="64245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Break</a:t>
            </a:r>
            <a:endParaRPr/>
          </a:p>
        </p:txBody>
      </p:sp>
      <p:sp>
        <p:nvSpPr>
          <p:cNvPr id="2403" name="Google Shape;2403;p285"/>
          <p:cNvSpPr txBox="1">
            <a:spLocks noGrp="1"/>
          </p:cNvSpPr>
          <p:nvPr>
            <p:ph type="sldNum" idx="12"/>
          </p:nvPr>
        </p:nvSpPr>
        <p:spPr>
          <a:xfrm>
            <a:off x="693830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47</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407"/>
        <p:cNvGrpSpPr/>
        <p:nvPr/>
      </p:nvGrpSpPr>
      <p:grpSpPr>
        <a:xfrm>
          <a:off x="0" y="0"/>
          <a:ext cx="0" cy="0"/>
          <a:chOff x="0" y="0"/>
          <a:chExt cx="0" cy="0"/>
        </a:xfrm>
      </p:grpSpPr>
      <p:sp>
        <p:nvSpPr>
          <p:cNvPr id="2408" name="Google Shape;2408;p286"/>
          <p:cNvSpPr txBox="1">
            <a:spLocks noGrp="1"/>
          </p:cNvSpPr>
          <p:nvPr>
            <p:ph type="title"/>
          </p:nvPr>
        </p:nvSpPr>
        <p:spPr>
          <a:xfrm>
            <a:off x="144075" y="2150850"/>
            <a:ext cx="64245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Market Research</a:t>
            </a:r>
            <a:endParaRPr/>
          </a:p>
        </p:txBody>
      </p:sp>
      <p:sp>
        <p:nvSpPr>
          <p:cNvPr id="2409" name="Google Shape;2409;p286"/>
          <p:cNvSpPr txBox="1">
            <a:spLocks noGrp="1"/>
          </p:cNvSpPr>
          <p:nvPr>
            <p:ph type="sldNum" idx="12"/>
          </p:nvPr>
        </p:nvSpPr>
        <p:spPr>
          <a:xfrm>
            <a:off x="693830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48</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413"/>
        <p:cNvGrpSpPr/>
        <p:nvPr/>
      </p:nvGrpSpPr>
      <p:grpSpPr>
        <a:xfrm>
          <a:off x="0" y="0"/>
          <a:ext cx="0" cy="0"/>
          <a:chOff x="0" y="0"/>
          <a:chExt cx="0" cy="0"/>
        </a:xfrm>
      </p:grpSpPr>
      <p:sp>
        <p:nvSpPr>
          <p:cNvPr id="2414" name="Google Shape;2414;p287"/>
          <p:cNvSpPr txBox="1">
            <a:spLocks noGrp="1"/>
          </p:cNvSpPr>
          <p:nvPr>
            <p:ph type="title"/>
          </p:nvPr>
        </p:nvSpPr>
        <p:spPr>
          <a:xfrm>
            <a:off x="311700" y="1605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Market Research</a:t>
            </a:r>
            <a:endParaRPr/>
          </a:p>
        </p:txBody>
      </p:sp>
      <p:pic>
        <p:nvPicPr>
          <p:cNvPr id="2416" name="Google Shape;2416;p287" descr="Jill Akridge"/>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838725" y="1509713"/>
            <a:ext cx="1704975" cy="2124075"/>
          </a:xfrm>
          <a:prstGeom prst="rect">
            <a:avLst/>
          </a:prstGeom>
          <a:noFill/>
          <a:ln>
            <a:noFill/>
          </a:ln>
        </p:spPr>
      </p:pic>
      <p:sp>
        <p:nvSpPr>
          <p:cNvPr id="2417" name="Google Shape;2417;p287"/>
          <p:cNvSpPr txBox="1">
            <a:spLocks noGrp="1"/>
          </p:cNvSpPr>
          <p:nvPr>
            <p:ph type="body" idx="1"/>
          </p:nvPr>
        </p:nvSpPr>
        <p:spPr>
          <a:xfrm>
            <a:off x="1802825" y="3710875"/>
            <a:ext cx="1866000" cy="9576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1000" b="1">
                <a:solidFill>
                  <a:schemeClr val="dk1"/>
                </a:solidFill>
              </a:rPr>
              <a:t>Jill Akridge</a:t>
            </a:r>
            <a:endParaRPr sz="1000">
              <a:solidFill>
                <a:schemeClr val="dk1"/>
              </a:solidFill>
            </a:endParaRPr>
          </a:p>
          <a:p>
            <a:pPr marL="0" lvl="0" indent="0" algn="ctr" rtl="0">
              <a:lnSpc>
                <a:spcPct val="100000"/>
              </a:lnSpc>
              <a:spcBef>
                <a:spcPts val="0"/>
              </a:spcBef>
              <a:spcAft>
                <a:spcPts val="0"/>
              </a:spcAft>
              <a:buNone/>
            </a:pPr>
            <a:r>
              <a:rPr lang="en" sz="900">
                <a:solidFill>
                  <a:schemeClr val="dk1"/>
                </a:solidFill>
              </a:rPr>
              <a:t>Director </a:t>
            </a:r>
            <a:endParaRPr sz="900">
              <a:solidFill>
                <a:schemeClr val="dk1"/>
              </a:solidFill>
            </a:endParaRPr>
          </a:p>
          <a:p>
            <a:pPr marL="0" lvl="0" indent="0" algn="ctr" rtl="0">
              <a:lnSpc>
                <a:spcPct val="100000"/>
              </a:lnSpc>
              <a:spcBef>
                <a:spcPts val="0"/>
              </a:spcBef>
              <a:spcAft>
                <a:spcPts val="0"/>
              </a:spcAft>
              <a:buNone/>
            </a:pPr>
            <a:r>
              <a:rPr lang="en" sz="900">
                <a:solidFill>
                  <a:schemeClr val="dk1"/>
                </a:solidFill>
              </a:rPr>
              <a:t>Strategic Initiatives and Business Intelligence Division</a:t>
            </a:r>
            <a:endParaRPr sz="900">
              <a:solidFill>
                <a:schemeClr val="dk1"/>
              </a:solidFill>
            </a:endParaRPr>
          </a:p>
          <a:p>
            <a:pPr marL="0" lvl="0" indent="0" algn="ctr" rtl="0">
              <a:lnSpc>
                <a:spcPct val="100000"/>
              </a:lnSpc>
              <a:spcBef>
                <a:spcPts val="0"/>
              </a:spcBef>
              <a:spcAft>
                <a:spcPts val="0"/>
              </a:spcAft>
              <a:buNone/>
            </a:pPr>
            <a:r>
              <a:rPr lang="en" sz="900">
                <a:solidFill>
                  <a:schemeClr val="dk1"/>
                </a:solidFill>
              </a:rPr>
              <a:t>Office of Professional Services and Human Capital Categorie</a:t>
            </a:r>
            <a:r>
              <a:rPr lang="en" sz="1000">
                <a:solidFill>
                  <a:schemeClr val="dk1"/>
                </a:solidFill>
              </a:rPr>
              <a:t>s</a:t>
            </a:r>
            <a:endParaRPr sz="1000">
              <a:solidFill>
                <a:schemeClr val="dk1"/>
              </a:solidFill>
            </a:endParaRPr>
          </a:p>
          <a:p>
            <a:pPr marL="0" lvl="0" indent="0" algn="l" rtl="0">
              <a:spcBef>
                <a:spcPts val="0"/>
              </a:spcBef>
              <a:spcAft>
                <a:spcPts val="1200"/>
              </a:spcAft>
              <a:buNone/>
            </a:pPr>
            <a:endParaRPr/>
          </a:p>
        </p:txBody>
      </p:sp>
      <p:pic>
        <p:nvPicPr>
          <p:cNvPr id="2419" name="Google Shape;2419;p287" descr="Brian Boothe"/>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496575" y="1396900"/>
            <a:ext cx="1695450" cy="2191850"/>
          </a:xfrm>
          <a:prstGeom prst="rect">
            <a:avLst/>
          </a:prstGeom>
          <a:noFill/>
          <a:ln>
            <a:noFill/>
          </a:ln>
        </p:spPr>
      </p:pic>
      <p:sp>
        <p:nvSpPr>
          <p:cNvPr id="2418" name="Google Shape;2418;p287"/>
          <p:cNvSpPr txBox="1">
            <a:spLocks noGrp="1"/>
          </p:cNvSpPr>
          <p:nvPr>
            <p:ph type="body" idx="1"/>
          </p:nvPr>
        </p:nvSpPr>
        <p:spPr>
          <a:xfrm>
            <a:off x="5455350" y="3710875"/>
            <a:ext cx="1866000" cy="11475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1000" b="1">
                <a:solidFill>
                  <a:schemeClr val="dk1"/>
                </a:solidFill>
              </a:rPr>
              <a:t>Brian Boothe</a:t>
            </a:r>
            <a:endParaRPr sz="1000">
              <a:solidFill>
                <a:schemeClr val="dk1"/>
              </a:solidFill>
            </a:endParaRPr>
          </a:p>
          <a:p>
            <a:pPr marL="0" lvl="0" indent="0" algn="ctr" rtl="0">
              <a:lnSpc>
                <a:spcPct val="100000"/>
              </a:lnSpc>
              <a:spcBef>
                <a:spcPts val="0"/>
              </a:spcBef>
              <a:spcAft>
                <a:spcPts val="0"/>
              </a:spcAft>
              <a:buNone/>
            </a:pPr>
            <a:r>
              <a:rPr lang="en" sz="900">
                <a:solidFill>
                  <a:schemeClr val="dk1"/>
                </a:solidFill>
              </a:rPr>
              <a:t>Professional Services Advisor </a:t>
            </a:r>
            <a:endParaRPr sz="900">
              <a:solidFill>
                <a:schemeClr val="dk1"/>
              </a:solidFill>
            </a:endParaRPr>
          </a:p>
          <a:p>
            <a:pPr marL="0" lvl="0" indent="0" algn="ctr" rtl="0">
              <a:lnSpc>
                <a:spcPct val="100000"/>
              </a:lnSpc>
              <a:spcBef>
                <a:spcPts val="0"/>
              </a:spcBef>
              <a:spcAft>
                <a:spcPts val="0"/>
              </a:spcAft>
              <a:buNone/>
            </a:pPr>
            <a:r>
              <a:rPr lang="en" sz="900">
                <a:solidFill>
                  <a:schemeClr val="dk1"/>
                </a:solidFill>
              </a:rPr>
              <a:t>Customer Engagement Branch</a:t>
            </a:r>
            <a:endParaRPr sz="900">
              <a:solidFill>
                <a:schemeClr val="dk1"/>
              </a:solidFill>
            </a:endParaRPr>
          </a:p>
          <a:p>
            <a:pPr marL="0" lvl="0" indent="0" algn="ctr" rtl="0">
              <a:lnSpc>
                <a:spcPct val="100000"/>
              </a:lnSpc>
              <a:spcBef>
                <a:spcPts val="0"/>
              </a:spcBef>
              <a:spcAft>
                <a:spcPts val="0"/>
              </a:spcAft>
              <a:buNone/>
            </a:pPr>
            <a:r>
              <a:rPr lang="en" sz="900">
                <a:solidFill>
                  <a:schemeClr val="dk1"/>
                </a:solidFill>
              </a:rPr>
              <a:t>Office of Professional Services and Human Capital Categories </a:t>
            </a:r>
            <a:endParaRPr sz="1000">
              <a:solidFill>
                <a:schemeClr val="dk1"/>
              </a:solidFill>
            </a:endParaRPr>
          </a:p>
          <a:p>
            <a:pPr marL="0" lvl="0" indent="0" algn="ctr" rtl="0">
              <a:spcBef>
                <a:spcPts val="0"/>
              </a:spcBef>
              <a:spcAft>
                <a:spcPts val="1200"/>
              </a:spcAft>
              <a:buNone/>
            </a:pPr>
            <a:endParaRPr/>
          </a:p>
        </p:txBody>
      </p:sp>
      <p:sp>
        <p:nvSpPr>
          <p:cNvPr id="2415" name="Google Shape;2415;p287"/>
          <p:cNvSpPr txBox="1">
            <a:spLocks noGrp="1"/>
          </p:cNvSpPr>
          <p:nvPr>
            <p:ph type="sldNum" idx="12"/>
          </p:nvPr>
        </p:nvSpPr>
        <p:spPr>
          <a:xfrm>
            <a:off x="8240925" y="4899072"/>
            <a:ext cx="548700" cy="244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19"/>
        <p:cNvGrpSpPr/>
        <p:nvPr/>
      </p:nvGrpSpPr>
      <p:grpSpPr>
        <a:xfrm>
          <a:off x="0" y="0"/>
          <a:ext cx="0" cy="0"/>
          <a:chOff x="0" y="0"/>
          <a:chExt cx="0" cy="0"/>
        </a:xfrm>
      </p:grpSpPr>
      <p:sp>
        <p:nvSpPr>
          <p:cNvPr id="1920" name="Google Shape;1920;p243"/>
          <p:cNvSpPr txBox="1">
            <a:spLocks noGrp="1"/>
          </p:cNvSpPr>
          <p:nvPr>
            <p:ph type="title"/>
          </p:nvPr>
        </p:nvSpPr>
        <p:spPr>
          <a:xfrm>
            <a:off x="144075" y="2150850"/>
            <a:ext cx="64245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Keynote Address</a:t>
            </a:r>
            <a:endParaRPr/>
          </a:p>
        </p:txBody>
      </p:sp>
      <p:sp>
        <p:nvSpPr>
          <p:cNvPr id="1921" name="Google Shape;1921;p243"/>
          <p:cNvSpPr txBox="1">
            <a:spLocks noGrp="1"/>
          </p:cNvSpPr>
          <p:nvPr>
            <p:ph type="sldNum" idx="12"/>
          </p:nvPr>
        </p:nvSpPr>
        <p:spPr>
          <a:xfrm>
            <a:off x="693830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423"/>
        <p:cNvGrpSpPr/>
        <p:nvPr/>
      </p:nvGrpSpPr>
      <p:grpSpPr>
        <a:xfrm>
          <a:off x="0" y="0"/>
          <a:ext cx="0" cy="0"/>
          <a:chOff x="0" y="0"/>
          <a:chExt cx="0" cy="0"/>
        </a:xfrm>
      </p:grpSpPr>
      <p:sp>
        <p:nvSpPr>
          <p:cNvPr id="2425" name="Google Shape;2425;p288"/>
          <p:cNvSpPr txBox="1">
            <a:spLocks noGrp="1"/>
          </p:cNvSpPr>
          <p:nvPr>
            <p:ph type="title"/>
          </p:nvPr>
        </p:nvSpPr>
        <p:spPr>
          <a:xfrm>
            <a:off x="0" y="383675"/>
            <a:ext cx="56391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CALC+ Snapshot</a:t>
            </a:r>
            <a:endParaRPr/>
          </a:p>
        </p:txBody>
      </p:sp>
      <p:pic>
        <p:nvPicPr>
          <p:cNvPr id="2427" name="Google Shape;2427;p288" descr="Jill Akridge"/>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03625" y="1990400"/>
            <a:ext cx="1444775" cy="1926375"/>
          </a:xfrm>
          <a:prstGeom prst="rect">
            <a:avLst/>
          </a:prstGeom>
          <a:noFill/>
          <a:ln>
            <a:noFill/>
          </a:ln>
        </p:spPr>
      </p:pic>
      <p:sp>
        <p:nvSpPr>
          <p:cNvPr id="2426" name="Google Shape;2426;p288"/>
          <p:cNvSpPr txBox="1">
            <a:spLocks noGrp="1"/>
          </p:cNvSpPr>
          <p:nvPr>
            <p:ph type="body" idx="4294967295"/>
          </p:nvPr>
        </p:nvSpPr>
        <p:spPr>
          <a:xfrm>
            <a:off x="2001525" y="2956475"/>
            <a:ext cx="3799800" cy="9603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0"/>
              </a:spcAft>
              <a:buNone/>
            </a:pPr>
            <a:r>
              <a:rPr lang="en" b="1">
                <a:solidFill>
                  <a:schemeClr val="lt1"/>
                </a:solidFill>
              </a:rPr>
              <a:t>Jill Akridge</a:t>
            </a:r>
            <a:endParaRPr b="1">
              <a:solidFill>
                <a:schemeClr val="lt1"/>
              </a:solidFill>
            </a:endParaRPr>
          </a:p>
          <a:p>
            <a:pPr marL="0" lvl="0" indent="0" algn="l" rtl="0">
              <a:spcBef>
                <a:spcPts val="1200"/>
              </a:spcBef>
              <a:spcAft>
                <a:spcPts val="1200"/>
              </a:spcAft>
              <a:buNone/>
            </a:pPr>
            <a:r>
              <a:rPr lang="en">
                <a:solidFill>
                  <a:schemeClr val="lt1"/>
                </a:solidFill>
              </a:rPr>
              <a:t>Director of Strategic Initiatives and Business Intelligence</a:t>
            </a:r>
            <a:endParaRPr>
              <a:solidFill>
                <a:schemeClr val="lt1"/>
              </a:solidFill>
            </a:endParaRPr>
          </a:p>
        </p:txBody>
      </p:sp>
      <p:sp>
        <p:nvSpPr>
          <p:cNvPr id="2424" name="Google Shape;2424;p288"/>
          <p:cNvSpPr txBox="1">
            <a:spLocks noGrp="1"/>
          </p:cNvSpPr>
          <p:nvPr>
            <p:ph type="sldNum" idx="12"/>
          </p:nvPr>
        </p:nvSpPr>
        <p:spPr>
          <a:xfrm>
            <a:off x="693830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dk2"/>
                </a:solidFill>
              </a:rPr>
              <a:t>50</a:t>
            </a:fld>
            <a:endParaRPr>
              <a:solidFill>
                <a:schemeClr val="dk2"/>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431"/>
        <p:cNvGrpSpPr/>
        <p:nvPr/>
      </p:nvGrpSpPr>
      <p:grpSpPr>
        <a:xfrm>
          <a:off x="0" y="0"/>
          <a:ext cx="0" cy="0"/>
          <a:chOff x="0" y="0"/>
          <a:chExt cx="0" cy="0"/>
        </a:xfrm>
      </p:grpSpPr>
      <p:sp>
        <p:nvSpPr>
          <p:cNvPr id="2432" name="Google Shape;2432;p289"/>
          <p:cNvSpPr txBox="1">
            <a:spLocks noGrp="1"/>
          </p:cNvSpPr>
          <p:nvPr>
            <p:ph type="title"/>
          </p:nvPr>
        </p:nvSpPr>
        <p:spPr>
          <a:xfrm>
            <a:off x="311700" y="160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CALC+ Snapshot</a:t>
            </a:r>
            <a:endParaRPr/>
          </a:p>
        </p:txBody>
      </p:sp>
      <p:sp>
        <p:nvSpPr>
          <p:cNvPr id="2433" name="Google Shape;2433;p289"/>
          <p:cNvSpPr txBox="1">
            <a:spLocks noGrp="1"/>
          </p:cNvSpPr>
          <p:nvPr>
            <p:ph type="body" idx="1"/>
          </p:nvPr>
        </p:nvSpPr>
        <p:spPr>
          <a:xfrm>
            <a:off x="311700" y="847675"/>
            <a:ext cx="8520600" cy="11205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Clr>
                <a:schemeClr val="dk1"/>
              </a:buClr>
              <a:buSzPts val="1100"/>
              <a:buFont typeface="Arial"/>
              <a:buNone/>
            </a:pPr>
            <a:r>
              <a:rPr lang="en" sz="4400" b="1">
                <a:solidFill>
                  <a:srgbClr val="1A4480"/>
                </a:solidFill>
                <a:latin typeface="Roboto"/>
                <a:ea typeface="Roboto"/>
                <a:cs typeface="Roboto"/>
                <a:sym typeface="Roboto"/>
              </a:rPr>
              <a:t>buy.gsa.gov/pricing</a:t>
            </a:r>
            <a:endParaRPr sz="4400" b="1">
              <a:solidFill>
                <a:srgbClr val="1A4480"/>
              </a:solidFill>
              <a:latin typeface="Roboto"/>
              <a:ea typeface="Roboto"/>
              <a:cs typeface="Roboto"/>
              <a:sym typeface="Roboto"/>
            </a:endParaRPr>
          </a:p>
          <a:p>
            <a:pPr marL="0" lvl="0" indent="0" algn="l" rtl="0">
              <a:spcBef>
                <a:spcPts val="0"/>
              </a:spcBef>
              <a:spcAft>
                <a:spcPts val="1200"/>
              </a:spcAft>
              <a:buNone/>
            </a:pPr>
            <a:endParaRPr/>
          </a:p>
        </p:txBody>
      </p:sp>
      <p:grpSp>
        <p:nvGrpSpPr>
          <p:cNvPr id="2435" name="Google Shape;2435;p289">
            <a:extLst>
              <a:ext uri="{C183D7F6-B498-43B3-948B-1728B52AA6E4}">
                <adec:decorative xmlns:adec="http://schemas.microsoft.com/office/drawing/2017/decorative" val="1"/>
              </a:ext>
            </a:extLst>
          </p:cNvPr>
          <p:cNvGrpSpPr/>
          <p:nvPr/>
        </p:nvGrpSpPr>
        <p:grpSpPr>
          <a:xfrm>
            <a:off x="311700" y="1973963"/>
            <a:ext cx="8597671" cy="2883761"/>
            <a:chOff x="420175" y="1796750"/>
            <a:chExt cx="7186886" cy="2178725"/>
          </a:xfrm>
        </p:grpSpPr>
        <p:pic>
          <p:nvPicPr>
            <p:cNvPr id="2436" name="Google Shape;2436;p28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20175" y="1842825"/>
              <a:ext cx="5348375" cy="2132650"/>
            </a:xfrm>
            <a:prstGeom prst="rect">
              <a:avLst/>
            </a:prstGeom>
            <a:noFill/>
            <a:ln>
              <a:noFill/>
            </a:ln>
          </p:spPr>
        </p:pic>
        <p:pic>
          <p:nvPicPr>
            <p:cNvPr id="2437" name="Google Shape;2437;p289"/>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929861" y="1796750"/>
              <a:ext cx="1677200" cy="2176075"/>
            </a:xfrm>
            <a:prstGeom prst="rect">
              <a:avLst/>
            </a:prstGeom>
            <a:noFill/>
            <a:ln>
              <a:noFill/>
            </a:ln>
          </p:spPr>
        </p:pic>
      </p:grpSp>
      <p:sp>
        <p:nvSpPr>
          <p:cNvPr id="2438" name="Google Shape;2438;p289">
            <a:extLst>
              <a:ext uri="{C183D7F6-B498-43B3-948B-1728B52AA6E4}">
                <adec:decorative xmlns:adec="http://schemas.microsoft.com/office/drawing/2017/decorative" val="1"/>
              </a:ext>
            </a:extLst>
          </p:cNvPr>
          <p:cNvSpPr/>
          <p:nvPr/>
        </p:nvSpPr>
        <p:spPr>
          <a:xfrm>
            <a:off x="359825" y="1986150"/>
            <a:ext cx="6400500" cy="2883900"/>
          </a:xfrm>
          <a:prstGeom prst="rect">
            <a:avLst/>
          </a:prstGeom>
          <a:noFill/>
          <a:ln w="38100"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39" name="Google Shape;2439;p289"/>
          <p:cNvSpPr txBox="1">
            <a:spLocks noGrp="1"/>
          </p:cNvSpPr>
          <p:nvPr>
            <p:ph type="title"/>
          </p:nvPr>
        </p:nvSpPr>
        <p:spPr>
          <a:xfrm>
            <a:off x="235500" y="1611975"/>
            <a:ext cx="42600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1720">
                <a:solidFill>
                  <a:srgbClr val="980000"/>
                </a:solidFill>
              </a:rPr>
              <a:t>Labor Hour Market Research Tools</a:t>
            </a:r>
            <a:endParaRPr sz="1720">
              <a:solidFill>
                <a:srgbClr val="980000"/>
              </a:solidFill>
            </a:endParaRPr>
          </a:p>
        </p:txBody>
      </p:sp>
      <p:sp>
        <p:nvSpPr>
          <p:cNvPr id="2440" name="Google Shape;2440;p289"/>
          <p:cNvSpPr txBox="1">
            <a:spLocks noGrp="1"/>
          </p:cNvSpPr>
          <p:nvPr>
            <p:ph type="title"/>
          </p:nvPr>
        </p:nvSpPr>
        <p:spPr>
          <a:xfrm>
            <a:off x="6376875" y="1616925"/>
            <a:ext cx="1879500" cy="5727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SzPts val="990"/>
              <a:buNone/>
            </a:pPr>
            <a:r>
              <a:rPr lang="en" sz="1720">
                <a:solidFill>
                  <a:srgbClr val="073763"/>
                </a:solidFill>
              </a:rPr>
              <a:t>IGCE Builder</a:t>
            </a:r>
            <a:endParaRPr sz="1720">
              <a:solidFill>
                <a:srgbClr val="073763"/>
              </a:solidFill>
            </a:endParaRPr>
          </a:p>
        </p:txBody>
      </p:sp>
      <p:sp>
        <p:nvSpPr>
          <p:cNvPr id="2441" name="Google Shape;2441;p289">
            <a:extLst>
              <a:ext uri="{C183D7F6-B498-43B3-948B-1728B52AA6E4}">
                <adec:decorative xmlns:adec="http://schemas.microsoft.com/office/drawing/2017/decorative" val="1"/>
              </a:ext>
            </a:extLst>
          </p:cNvPr>
          <p:cNvSpPr/>
          <p:nvPr/>
        </p:nvSpPr>
        <p:spPr>
          <a:xfrm>
            <a:off x="6818025" y="1986150"/>
            <a:ext cx="2091300" cy="2883900"/>
          </a:xfrm>
          <a:prstGeom prst="rect">
            <a:avLst/>
          </a:prstGeom>
          <a:noFill/>
          <a:ln w="38100"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34" name="Google Shape;2434;p289"/>
          <p:cNvSpPr txBox="1">
            <a:spLocks noGrp="1"/>
          </p:cNvSpPr>
          <p:nvPr>
            <p:ph type="sldNum" idx="12"/>
          </p:nvPr>
        </p:nvSpPr>
        <p:spPr>
          <a:xfrm>
            <a:off x="8240925" y="4899072"/>
            <a:ext cx="548700" cy="244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51</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445"/>
        <p:cNvGrpSpPr/>
        <p:nvPr/>
      </p:nvGrpSpPr>
      <p:grpSpPr>
        <a:xfrm>
          <a:off x="0" y="0"/>
          <a:ext cx="0" cy="0"/>
          <a:chOff x="0" y="0"/>
          <a:chExt cx="0" cy="0"/>
        </a:xfrm>
      </p:grpSpPr>
      <p:sp>
        <p:nvSpPr>
          <p:cNvPr id="2446" name="Google Shape;2446;p290"/>
          <p:cNvSpPr txBox="1">
            <a:spLocks noGrp="1"/>
          </p:cNvSpPr>
          <p:nvPr>
            <p:ph type="title"/>
          </p:nvPr>
        </p:nvSpPr>
        <p:spPr>
          <a:xfrm>
            <a:off x="311700" y="160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CALC+ </a:t>
            </a:r>
            <a:r>
              <a:rPr lang="en" dirty="0">
                <a:solidFill>
                  <a:srgbClr val="980000"/>
                </a:solidFill>
              </a:rPr>
              <a:t>Labor Hour</a:t>
            </a:r>
            <a:r>
              <a:rPr lang="en" dirty="0"/>
              <a:t> Data Sources</a:t>
            </a:r>
            <a:endParaRPr dirty="0"/>
          </a:p>
        </p:txBody>
      </p:sp>
      <p:graphicFrame>
        <p:nvGraphicFramePr>
          <p:cNvPr id="2448" name="Google Shape;2448;p290"/>
          <p:cNvGraphicFramePr/>
          <p:nvPr>
            <p:extLst>
              <p:ext uri="{D42A27DB-BD31-4B8C-83A1-F6EECF244321}">
                <p14:modId xmlns:p14="http://schemas.microsoft.com/office/powerpoint/2010/main" val="1184385494"/>
              </p:ext>
            </p:extLst>
          </p:nvPr>
        </p:nvGraphicFramePr>
        <p:xfrm>
          <a:off x="319122" y="706829"/>
          <a:ext cx="8520600" cy="4368804"/>
        </p:xfrm>
        <a:graphic>
          <a:graphicData uri="http://schemas.openxmlformats.org/drawingml/2006/table">
            <a:tbl>
              <a:tblPr firstRow="1">
                <a:noFill/>
                <a:tableStyleId>{8D477AC8-2436-451B-8630-E95A8165B5FE}</a:tableStyleId>
              </a:tblPr>
              <a:tblGrid>
                <a:gridCol w="2840200">
                  <a:extLst>
                    <a:ext uri="{9D8B030D-6E8A-4147-A177-3AD203B41FA5}">
                      <a16:colId xmlns:a16="http://schemas.microsoft.com/office/drawing/2014/main" val="20000"/>
                    </a:ext>
                  </a:extLst>
                </a:gridCol>
                <a:gridCol w="2840200">
                  <a:extLst>
                    <a:ext uri="{9D8B030D-6E8A-4147-A177-3AD203B41FA5}">
                      <a16:colId xmlns:a16="http://schemas.microsoft.com/office/drawing/2014/main" val="20001"/>
                    </a:ext>
                  </a:extLst>
                </a:gridCol>
                <a:gridCol w="2840200">
                  <a:extLst>
                    <a:ext uri="{9D8B030D-6E8A-4147-A177-3AD203B41FA5}">
                      <a16:colId xmlns:a16="http://schemas.microsoft.com/office/drawing/2014/main" val="20002"/>
                    </a:ext>
                  </a:extLst>
                </a:gridCol>
              </a:tblGrid>
              <a:tr h="0">
                <a:tc>
                  <a:txBody>
                    <a:bodyPr/>
                    <a:lstStyle/>
                    <a:p>
                      <a:pPr marL="0" lvl="0" indent="0" algn="ctr" rtl="0">
                        <a:spcBef>
                          <a:spcPts val="0"/>
                        </a:spcBef>
                        <a:spcAft>
                          <a:spcPts val="0"/>
                        </a:spcAft>
                        <a:buNone/>
                      </a:pPr>
                      <a:endParaRPr sz="100" dirty="0"/>
                    </a:p>
                  </a:txBody>
                  <a:tcPr marL="91425" marR="91425" marT="91425" marB="91425" anchor="ctr">
                    <a:solidFill>
                      <a:srgbClr val="CBE2F8"/>
                    </a:solidFill>
                  </a:tcPr>
                </a:tc>
                <a:tc>
                  <a:txBody>
                    <a:bodyPr/>
                    <a:lstStyle/>
                    <a:p>
                      <a:pPr marL="0" lvl="0" indent="0" algn="ctr" rtl="0">
                        <a:lnSpc>
                          <a:spcPct val="115000"/>
                        </a:lnSpc>
                        <a:spcBef>
                          <a:spcPts val="0"/>
                        </a:spcBef>
                        <a:spcAft>
                          <a:spcPts val="1600"/>
                        </a:spcAft>
                        <a:buNone/>
                      </a:pPr>
                      <a:endParaRPr sz="100" dirty="0"/>
                    </a:p>
                  </a:txBody>
                  <a:tcPr marL="91425" marR="91425" marT="91425" marB="91425" anchor="ctr">
                    <a:solidFill>
                      <a:srgbClr val="CBE2F8"/>
                    </a:solidFill>
                  </a:tcPr>
                </a:tc>
                <a:tc>
                  <a:txBody>
                    <a:bodyPr/>
                    <a:lstStyle/>
                    <a:p>
                      <a:pPr marL="0" lvl="0" indent="0" algn="ctr" rtl="0">
                        <a:spcBef>
                          <a:spcPts val="0"/>
                        </a:spcBef>
                        <a:spcAft>
                          <a:spcPts val="0"/>
                        </a:spcAft>
                        <a:buNone/>
                      </a:pPr>
                      <a:endParaRPr sz="100" dirty="0"/>
                    </a:p>
                  </a:txBody>
                  <a:tcPr marL="91425" marR="91425" marT="91425" marB="91425" anchor="ctr">
                    <a:solidFill>
                      <a:srgbClr val="CBE2F8"/>
                    </a:solidFill>
                  </a:tcPr>
                </a:tc>
                <a:extLst>
                  <a:ext uri="{0D108BD9-81ED-4DB2-BD59-A6C34878D82A}">
                    <a16:rowId xmlns:a16="http://schemas.microsoft.com/office/drawing/2014/main" val="3695727557"/>
                  </a:ext>
                </a:extLst>
              </a:tr>
              <a:tr h="381000">
                <a:tc>
                  <a:txBody>
                    <a:bodyPr/>
                    <a:lstStyle/>
                    <a:p>
                      <a:pPr marL="0" lvl="0" indent="0" algn="ctr" rtl="0">
                        <a:spcBef>
                          <a:spcPts val="0"/>
                        </a:spcBef>
                        <a:spcAft>
                          <a:spcPts val="0"/>
                        </a:spcAft>
                        <a:buNone/>
                      </a:pPr>
                      <a:r>
                        <a:rPr lang="en" sz="1300" b="1" dirty="0">
                          <a:solidFill>
                            <a:srgbClr val="000000"/>
                          </a:solidFill>
                          <a:latin typeface="Source Sans Pro"/>
                          <a:ea typeface="Source Sans Pro"/>
                          <a:cs typeface="Source Sans Pro"/>
                          <a:sym typeface="Source Sans Pro"/>
                        </a:rPr>
                        <a:t>Hourly Labor Ceiling Prices</a:t>
                      </a:r>
                      <a:endParaRPr sz="1300" dirty="0"/>
                    </a:p>
                  </a:txBody>
                  <a:tcPr marL="91425" marR="91425" marT="91425" marB="91425" anchor="ctr">
                    <a:solidFill>
                      <a:srgbClr val="CBE2F8"/>
                    </a:solidFill>
                  </a:tcPr>
                </a:tc>
                <a:tc>
                  <a:txBody>
                    <a:bodyPr/>
                    <a:lstStyle/>
                    <a:p>
                      <a:pPr marL="0" lvl="0" indent="0" algn="ctr" rtl="0">
                        <a:lnSpc>
                          <a:spcPct val="115000"/>
                        </a:lnSpc>
                        <a:spcBef>
                          <a:spcPts val="0"/>
                        </a:spcBef>
                        <a:spcAft>
                          <a:spcPts val="1600"/>
                        </a:spcAft>
                        <a:buNone/>
                      </a:pPr>
                      <a:r>
                        <a:rPr lang="en" sz="1300" b="1" dirty="0">
                          <a:solidFill>
                            <a:srgbClr val="3D4551"/>
                          </a:solidFill>
                          <a:latin typeface="Source Sans Pro"/>
                          <a:ea typeface="Source Sans Pro"/>
                          <a:cs typeface="Source Sans Pro"/>
                          <a:sym typeface="Source Sans Pro"/>
                        </a:rPr>
                        <a:t>Prices Paid</a:t>
                      </a:r>
                      <a:endParaRPr sz="1300" dirty="0"/>
                    </a:p>
                  </a:txBody>
                  <a:tcPr marL="91425" marR="91425" marT="91425" marB="91425" anchor="ctr">
                    <a:solidFill>
                      <a:srgbClr val="CBE2F8"/>
                    </a:solidFill>
                  </a:tcPr>
                </a:tc>
                <a:tc>
                  <a:txBody>
                    <a:bodyPr/>
                    <a:lstStyle/>
                    <a:p>
                      <a:pPr marL="0" lvl="0" indent="0" algn="ctr" rtl="0">
                        <a:spcBef>
                          <a:spcPts val="0"/>
                        </a:spcBef>
                        <a:spcAft>
                          <a:spcPts val="0"/>
                        </a:spcAft>
                        <a:buNone/>
                      </a:pPr>
                      <a:r>
                        <a:rPr lang="en" sz="1300" b="1" dirty="0">
                          <a:solidFill>
                            <a:srgbClr val="000000"/>
                          </a:solidFill>
                          <a:latin typeface="Source Sans Pro"/>
                          <a:ea typeface="Source Sans Pro"/>
                          <a:cs typeface="Source Sans Pro"/>
                          <a:sym typeface="Source Sans Pro"/>
                        </a:rPr>
                        <a:t>Bureau of Labor Statistics (BLS)</a:t>
                      </a:r>
                      <a:endParaRPr sz="1300" dirty="0"/>
                    </a:p>
                  </a:txBody>
                  <a:tcPr marL="91425" marR="91425" marT="91425" marB="91425" anchor="ctr">
                    <a:solidFill>
                      <a:srgbClr val="CBE2F8"/>
                    </a:solidFill>
                  </a:tcPr>
                </a:tc>
                <a:extLst>
                  <a:ext uri="{0D108BD9-81ED-4DB2-BD59-A6C34878D82A}">
                    <a16:rowId xmlns:a16="http://schemas.microsoft.com/office/drawing/2014/main" val="10000"/>
                  </a:ext>
                </a:extLst>
              </a:tr>
              <a:tr h="317363">
                <a:tc>
                  <a:txBody>
                    <a:bodyPr/>
                    <a:lstStyle/>
                    <a:p>
                      <a:pPr marL="0" lvl="0" indent="0" algn="ctr" rtl="0">
                        <a:spcBef>
                          <a:spcPts val="0"/>
                        </a:spcBef>
                        <a:spcAft>
                          <a:spcPts val="0"/>
                        </a:spcAft>
                        <a:buNone/>
                      </a:pPr>
                      <a:r>
                        <a:rPr lang="en" sz="1300" dirty="0"/>
                        <a:t>Fully Loaded Rates</a:t>
                      </a:r>
                      <a:endParaRPr sz="1300" dirty="0"/>
                    </a:p>
                  </a:txBody>
                  <a:tcPr marL="91425" marR="91425" marT="91425" marB="91425"/>
                </a:tc>
                <a:tc>
                  <a:txBody>
                    <a:bodyPr/>
                    <a:lstStyle/>
                    <a:p>
                      <a:pPr marL="0" lvl="0" indent="0" algn="ctr" rtl="0">
                        <a:spcBef>
                          <a:spcPts val="0"/>
                        </a:spcBef>
                        <a:spcAft>
                          <a:spcPts val="0"/>
                        </a:spcAft>
                        <a:buNone/>
                      </a:pPr>
                      <a:r>
                        <a:rPr lang="en" sz="1300" dirty="0"/>
                        <a:t>Fully Loaded Rates</a:t>
                      </a:r>
                      <a:endParaRPr sz="1300" dirty="0"/>
                    </a:p>
                  </a:txBody>
                  <a:tcPr marL="91425" marR="91425" marT="91425" marB="91425"/>
                </a:tc>
                <a:tc>
                  <a:txBody>
                    <a:bodyPr/>
                    <a:lstStyle/>
                    <a:p>
                      <a:pPr marL="0" lvl="0" indent="0" algn="ctr" rtl="0">
                        <a:spcBef>
                          <a:spcPts val="0"/>
                        </a:spcBef>
                        <a:spcAft>
                          <a:spcPts val="0"/>
                        </a:spcAft>
                        <a:buNone/>
                      </a:pPr>
                      <a:r>
                        <a:rPr lang="en" sz="1300"/>
                        <a:t>Wage Rates</a:t>
                      </a:r>
                      <a:endParaRPr sz="1300"/>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sz="1300" dirty="0">
                          <a:solidFill>
                            <a:srgbClr val="000000"/>
                          </a:solidFill>
                          <a:latin typeface="Source Sans Pro"/>
                          <a:ea typeface="Source Sans Pro"/>
                          <a:cs typeface="Source Sans Pro"/>
                          <a:sym typeface="Source Sans Pro"/>
                        </a:rPr>
                        <a:t>Multiple Award Schedules (MAS) </a:t>
                      </a:r>
                      <a:endParaRPr sz="1300" dirty="0">
                        <a:solidFill>
                          <a:srgbClr val="000000"/>
                        </a:solidFill>
                        <a:latin typeface="Source Sans Pro"/>
                        <a:ea typeface="Source Sans Pro"/>
                        <a:cs typeface="Source Sans Pro"/>
                        <a:sym typeface="Source Sans Pro"/>
                      </a:endParaRPr>
                    </a:p>
                    <a:p>
                      <a:pPr marL="0" lvl="0" indent="0" algn="ctr" rtl="0">
                        <a:spcBef>
                          <a:spcPts val="0"/>
                        </a:spcBef>
                        <a:spcAft>
                          <a:spcPts val="0"/>
                        </a:spcAft>
                        <a:buNone/>
                      </a:pPr>
                      <a:r>
                        <a:rPr lang="en" sz="1300" dirty="0">
                          <a:solidFill>
                            <a:srgbClr val="000000"/>
                          </a:solidFill>
                          <a:latin typeface="Source Sans Pro"/>
                          <a:ea typeface="Source Sans Pro"/>
                          <a:cs typeface="Source Sans Pro"/>
                          <a:sym typeface="Source Sans Pro"/>
                        </a:rPr>
                        <a:t>FAR Part 8 contracts</a:t>
                      </a:r>
                      <a:endParaRPr sz="1300" dirty="0"/>
                    </a:p>
                  </a:txBody>
                  <a:tcPr marL="91425" marR="91425" marT="91425" marB="91425"/>
                </a:tc>
                <a:tc>
                  <a:txBody>
                    <a:bodyPr/>
                    <a:lstStyle/>
                    <a:p>
                      <a:pPr marL="0" lvl="0" indent="0" algn="ctr" rtl="0">
                        <a:spcBef>
                          <a:spcPts val="0"/>
                        </a:spcBef>
                        <a:spcAft>
                          <a:spcPts val="0"/>
                        </a:spcAft>
                        <a:buNone/>
                      </a:pPr>
                      <a:r>
                        <a:rPr lang="en" sz="1300" dirty="0">
                          <a:solidFill>
                            <a:srgbClr val="000000"/>
                          </a:solidFill>
                          <a:latin typeface="Source Sans Pro"/>
                          <a:ea typeface="Source Sans Pro"/>
                          <a:cs typeface="Source Sans Pro"/>
                          <a:sym typeface="Source Sans Pro"/>
                        </a:rPr>
                        <a:t>GSA GWAC and MAC </a:t>
                      </a:r>
                      <a:endParaRPr sz="1300" dirty="0">
                        <a:solidFill>
                          <a:srgbClr val="000000"/>
                        </a:solidFill>
                        <a:latin typeface="Source Sans Pro"/>
                        <a:ea typeface="Source Sans Pro"/>
                        <a:cs typeface="Source Sans Pro"/>
                        <a:sym typeface="Source Sans Pro"/>
                      </a:endParaRPr>
                    </a:p>
                    <a:p>
                      <a:pPr marL="0" lvl="0" indent="0" algn="ctr" rtl="0">
                        <a:spcBef>
                          <a:spcPts val="0"/>
                        </a:spcBef>
                        <a:spcAft>
                          <a:spcPts val="0"/>
                        </a:spcAft>
                        <a:buNone/>
                      </a:pPr>
                      <a:r>
                        <a:rPr lang="en" sz="1300" dirty="0">
                          <a:latin typeface="Source Sans Pro"/>
                          <a:ea typeface="Source Sans Pro"/>
                          <a:cs typeface="Source Sans Pro"/>
                          <a:sym typeface="Source Sans Pro"/>
                        </a:rPr>
                        <a:t>Prices Paid on actual task orders</a:t>
                      </a:r>
                      <a:endParaRPr sz="1300" dirty="0"/>
                    </a:p>
                  </a:txBody>
                  <a:tcPr marL="91425" marR="91425" marT="91425" marB="91425"/>
                </a:tc>
                <a:tc>
                  <a:txBody>
                    <a:bodyPr/>
                    <a:lstStyle/>
                    <a:p>
                      <a:pPr marL="0" marR="0" lvl="0" indent="0" algn="ctr" rtl="0">
                        <a:lnSpc>
                          <a:spcPct val="100000"/>
                        </a:lnSpc>
                        <a:spcBef>
                          <a:spcPts val="0"/>
                        </a:spcBef>
                        <a:spcAft>
                          <a:spcPts val="0"/>
                        </a:spcAft>
                        <a:buNone/>
                      </a:pPr>
                      <a:r>
                        <a:rPr lang="en" sz="1300">
                          <a:latin typeface="Source Sans Pro"/>
                          <a:ea typeface="Source Sans Pro"/>
                          <a:cs typeface="Source Sans Pro"/>
                          <a:sym typeface="Source Sans Pro"/>
                        </a:rPr>
                        <a:t>BLS wage rate data with the ability to add indirect rates if needed</a:t>
                      </a:r>
                      <a:endParaRPr sz="1300">
                        <a:latin typeface="Source Sans Pro"/>
                        <a:ea typeface="Source Sans Pro"/>
                        <a:cs typeface="Source Sans Pro"/>
                        <a:sym typeface="Source Sans Pro"/>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 sz="1300">
                          <a:latin typeface="Source Sans Pro"/>
                          <a:ea typeface="Source Sans Pro"/>
                          <a:cs typeface="Source Sans Pro"/>
                          <a:sym typeface="Source Sans Pro"/>
                        </a:rPr>
                        <a:t>Professional Services, IT Services, Facilities Services, Security Services</a:t>
                      </a:r>
                      <a:endParaRPr sz="1300">
                        <a:latin typeface="Source Sans Pro"/>
                        <a:ea typeface="Source Sans Pro"/>
                        <a:cs typeface="Source Sans Pro"/>
                        <a:sym typeface="Source Sans Pro"/>
                      </a:endParaRPr>
                    </a:p>
                  </a:txBody>
                  <a:tcPr marL="91425" marR="91425" marT="91425" marB="91425"/>
                </a:tc>
                <a:tc>
                  <a:txBody>
                    <a:bodyPr/>
                    <a:lstStyle/>
                    <a:p>
                      <a:pPr marL="0" lvl="0" indent="0" algn="ctr" rtl="0">
                        <a:spcBef>
                          <a:spcPts val="0"/>
                        </a:spcBef>
                        <a:spcAft>
                          <a:spcPts val="0"/>
                        </a:spcAft>
                        <a:buNone/>
                      </a:pPr>
                      <a:r>
                        <a:rPr lang="en" sz="1300" dirty="0">
                          <a:latin typeface="Source Sans Pro"/>
                          <a:ea typeface="Source Sans Pro"/>
                          <a:cs typeface="Source Sans Pro"/>
                          <a:sym typeface="Source Sans Pro"/>
                        </a:rPr>
                        <a:t>Alliant 2, 8a Stars, VETS II, OASIS, HCaTS data</a:t>
                      </a:r>
                      <a:endParaRPr sz="1300" dirty="0">
                        <a:latin typeface="Source Sans Pro"/>
                        <a:ea typeface="Source Sans Pro"/>
                        <a:cs typeface="Source Sans Pro"/>
                        <a:sym typeface="Source Sans Pro"/>
                      </a:endParaRPr>
                    </a:p>
                  </a:txBody>
                  <a:tcPr marL="91425" marR="91425" marT="91425" marB="91425"/>
                </a:tc>
                <a:tc>
                  <a:txBody>
                    <a:bodyPr/>
                    <a:lstStyle/>
                    <a:p>
                      <a:pPr marL="0" marR="0" lvl="0" indent="0" algn="ctr" rtl="0">
                        <a:lnSpc>
                          <a:spcPct val="100000"/>
                        </a:lnSpc>
                        <a:spcBef>
                          <a:spcPts val="0"/>
                        </a:spcBef>
                        <a:spcAft>
                          <a:spcPts val="0"/>
                        </a:spcAft>
                        <a:buNone/>
                      </a:pPr>
                      <a:r>
                        <a:rPr lang="en" sz="1300">
                          <a:latin typeface="Source Sans Pro"/>
                          <a:ea typeface="Source Sans Pro"/>
                          <a:cs typeface="Source Sans Pro"/>
                          <a:sym typeface="Source Sans Pro"/>
                        </a:rPr>
                        <a:t>All BLS labor categories</a:t>
                      </a:r>
                      <a:endParaRPr sz="1300">
                        <a:latin typeface="Source Sans Pro"/>
                        <a:ea typeface="Source Sans Pro"/>
                        <a:cs typeface="Source Sans Pro"/>
                        <a:sym typeface="Source Sans Pro"/>
                      </a:endParaRPr>
                    </a:p>
                  </a:txBody>
                  <a:tcPr marL="91425" marR="91425" marT="91425" marB="91425"/>
                </a:tc>
                <a:extLst>
                  <a:ext uri="{0D108BD9-81ED-4DB2-BD59-A6C34878D82A}">
                    <a16:rowId xmlns:a16="http://schemas.microsoft.com/office/drawing/2014/main" val="10003"/>
                  </a:ext>
                </a:extLst>
              </a:tr>
              <a:tr h="656075">
                <a:tc>
                  <a:txBody>
                    <a:bodyPr/>
                    <a:lstStyle/>
                    <a:p>
                      <a:pPr marL="0" lvl="0" indent="0" algn="ctr" rtl="0">
                        <a:spcBef>
                          <a:spcPts val="0"/>
                        </a:spcBef>
                        <a:spcAft>
                          <a:spcPts val="0"/>
                        </a:spcAft>
                        <a:buNone/>
                      </a:pPr>
                      <a:r>
                        <a:rPr lang="en" sz="1300">
                          <a:latin typeface="Source Sans Pro"/>
                          <a:ea typeface="Source Sans Pro"/>
                          <a:cs typeface="Source Sans Pro"/>
                          <a:sym typeface="Source Sans Pro"/>
                        </a:rPr>
                        <a:t>Over 50,000 line items</a:t>
                      </a:r>
                      <a:endParaRPr sz="1300">
                        <a:latin typeface="Source Sans Pro"/>
                        <a:ea typeface="Source Sans Pro"/>
                        <a:cs typeface="Source Sans Pro"/>
                        <a:sym typeface="Source Sans Pro"/>
                      </a:endParaRPr>
                    </a:p>
                    <a:p>
                      <a:pPr marL="0" lvl="0" indent="0" algn="ctr" rtl="0">
                        <a:spcBef>
                          <a:spcPts val="0"/>
                        </a:spcBef>
                        <a:spcAft>
                          <a:spcPts val="0"/>
                        </a:spcAft>
                        <a:buNone/>
                      </a:pPr>
                      <a:r>
                        <a:rPr lang="en" sz="1300">
                          <a:latin typeface="Source Sans Pro"/>
                          <a:ea typeface="Source Sans Pro"/>
                          <a:cs typeface="Source Sans Pro"/>
                          <a:sym typeface="Source Sans Pro"/>
                        </a:rPr>
                        <a:t>Over 2000 contracts</a:t>
                      </a:r>
                      <a:endParaRPr sz="1300">
                        <a:latin typeface="Source Sans Pro"/>
                        <a:ea typeface="Source Sans Pro"/>
                        <a:cs typeface="Source Sans Pro"/>
                        <a:sym typeface="Source Sans Pro"/>
                      </a:endParaRPr>
                    </a:p>
                  </a:txBody>
                  <a:tcPr marL="91425" marR="91425" marT="91425" marB="91425"/>
                </a:tc>
                <a:tc>
                  <a:txBody>
                    <a:bodyPr/>
                    <a:lstStyle/>
                    <a:p>
                      <a:pPr marL="0" lvl="0" indent="0" algn="ctr" rtl="0">
                        <a:spcBef>
                          <a:spcPts val="0"/>
                        </a:spcBef>
                        <a:spcAft>
                          <a:spcPts val="0"/>
                        </a:spcAft>
                        <a:buNone/>
                      </a:pPr>
                      <a:r>
                        <a:rPr lang="en" sz="1300" dirty="0">
                          <a:latin typeface="Source Sans Pro"/>
                          <a:ea typeface="Source Sans Pro"/>
                          <a:cs typeface="Source Sans Pro"/>
                          <a:sym typeface="Source Sans Pro"/>
                        </a:rPr>
                        <a:t>Over 50,000 transactions</a:t>
                      </a:r>
                      <a:endParaRPr sz="1300" dirty="0">
                        <a:latin typeface="Source Sans Pro"/>
                        <a:ea typeface="Source Sans Pro"/>
                        <a:cs typeface="Source Sans Pro"/>
                        <a:sym typeface="Source Sans Pro"/>
                      </a:endParaRPr>
                    </a:p>
                    <a:p>
                      <a:pPr marL="0" lvl="0" indent="0" algn="ctr" rtl="0">
                        <a:spcBef>
                          <a:spcPts val="0"/>
                        </a:spcBef>
                        <a:spcAft>
                          <a:spcPts val="0"/>
                        </a:spcAft>
                        <a:buNone/>
                      </a:pPr>
                      <a:r>
                        <a:rPr lang="en" sz="1300" dirty="0">
                          <a:latin typeface="Source Sans Pro"/>
                          <a:ea typeface="Source Sans Pro"/>
                          <a:cs typeface="Source Sans Pro"/>
                          <a:sym typeface="Source Sans Pro"/>
                        </a:rPr>
                        <a:t>172 Labor Categories</a:t>
                      </a:r>
                      <a:endParaRPr sz="1300" dirty="0">
                        <a:latin typeface="Source Sans Pro"/>
                        <a:ea typeface="Source Sans Pro"/>
                        <a:cs typeface="Source Sans Pro"/>
                        <a:sym typeface="Source Sans Pro"/>
                      </a:endParaRPr>
                    </a:p>
                  </a:txBody>
                  <a:tcPr marL="91425" marR="91425" marT="91425" marB="91425"/>
                </a:tc>
                <a:tc>
                  <a:txBody>
                    <a:bodyPr/>
                    <a:lstStyle/>
                    <a:p>
                      <a:pPr marL="0" marR="0" lvl="0" indent="0" algn="ctr" rtl="0">
                        <a:lnSpc>
                          <a:spcPct val="100000"/>
                        </a:lnSpc>
                        <a:spcBef>
                          <a:spcPts val="0"/>
                        </a:spcBef>
                        <a:spcAft>
                          <a:spcPts val="0"/>
                        </a:spcAft>
                        <a:buNone/>
                      </a:pPr>
                      <a:r>
                        <a:rPr lang="en" sz="1300" dirty="0">
                          <a:latin typeface="Source Sans Pro"/>
                          <a:ea typeface="Source Sans Pro"/>
                          <a:cs typeface="Source Sans Pro"/>
                          <a:sym typeface="Source Sans Pro"/>
                        </a:rPr>
                        <a:t>All BSL Occupations</a:t>
                      </a:r>
                      <a:endParaRPr sz="1300" dirty="0">
                        <a:latin typeface="Source Sans Pro"/>
                        <a:ea typeface="Source Sans Pro"/>
                        <a:cs typeface="Source Sans Pro"/>
                        <a:sym typeface="Source Sans Pro"/>
                      </a:endParaRPr>
                    </a:p>
                    <a:p>
                      <a:pPr marL="0" marR="0" lvl="0" indent="0" algn="ctr" rtl="0">
                        <a:lnSpc>
                          <a:spcPct val="100000"/>
                        </a:lnSpc>
                        <a:spcBef>
                          <a:spcPts val="0"/>
                        </a:spcBef>
                        <a:spcAft>
                          <a:spcPts val="0"/>
                        </a:spcAft>
                        <a:buNone/>
                      </a:pPr>
                      <a:endParaRPr sz="1300" dirty="0">
                        <a:latin typeface="Source Sans Pro"/>
                        <a:ea typeface="Source Sans Pro"/>
                        <a:cs typeface="Source Sans Pro"/>
                        <a:sym typeface="Source Sans Pro"/>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en" sz="1300" b="1">
                          <a:latin typeface="Source Sans Pro"/>
                          <a:ea typeface="Source Sans Pro"/>
                          <a:cs typeface="Source Sans Pro"/>
                          <a:sym typeface="Source Sans Pro"/>
                        </a:rPr>
                        <a:t>Filter By:</a:t>
                      </a:r>
                      <a:endParaRPr sz="1300" b="1">
                        <a:latin typeface="Source Sans Pro"/>
                        <a:ea typeface="Source Sans Pro"/>
                        <a:cs typeface="Source Sans Pro"/>
                        <a:sym typeface="Source Sans Pro"/>
                      </a:endParaRPr>
                    </a:p>
                    <a:p>
                      <a:pPr marL="0" lvl="0" indent="0" algn="ctr" rtl="0">
                        <a:spcBef>
                          <a:spcPts val="0"/>
                        </a:spcBef>
                        <a:spcAft>
                          <a:spcPts val="0"/>
                        </a:spcAft>
                        <a:buNone/>
                      </a:pPr>
                      <a:r>
                        <a:rPr lang="en" sz="1300">
                          <a:latin typeface="Source Sans Pro"/>
                          <a:ea typeface="Source Sans Pro"/>
                          <a:cs typeface="Source Sans Pro"/>
                          <a:sym typeface="Source Sans Pro"/>
                        </a:rPr>
                        <a:t>Education</a:t>
                      </a:r>
                      <a:endParaRPr sz="1300">
                        <a:latin typeface="Source Sans Pro"/>
                        <a:ea typeface="Source Sans Pro"/>
                        <a:cs typeface="Source Sans Pro"/>
                        <a:sym typeface="Source Sans Pro"/>
                      </a:endParaRPr>
                    </a:p>
                    <a:p>
                      <a:pPr marL="0" lvl="0" indent="0" algn="ctr" rtl="0">
                        <a:spcBef>
                          <a:spcPts val="0"/>
                        </a:spcBef>
                        <a:spcAft>
                          <a:spcPts val="0"/>
                        </a:spcAft>
                        <a:buNone/>
                      </a:pPr>
                      <a:r>
                        <a:rPr lang="en" sz="1300">
                          <a:latin typeface="Source Sans Pro"/>
                          <a:ea typeface="Source Sans Pro"/>
                          <a:cs typeface="Source Sans Pro"/>
                          <a:sym typeface="Source Sans Pro"/>
                        </a:rPr>
                        <a:t>Years of Experience</a:t>
                      </a:r>
                      <a:endParaRPr sz="1300">
                        <a:latin typeface="Source Sans Pro"/>
                        <a:ea typeface="Source Sans Pro"/>
                        <a:cs typeface="Source Sans Pro"/>
                        <a:sym typeface="Source Sans Pro"/>
                      </a:endParaRPr>
                    </a:p>
                    <a:p>
                      <a:pPr marL="0" lvl="0" indent="0" algn="ctr" rtl="0">
                        <a:spcBef>
                          <a:spcPts val="0"/>
                        </a:spcBef>
                        <a:spcAft>
                          <a:spcPts val="0"/>
                        </a:spcAft>
                        <a:buNone/>
                      </a:pPr>
                      <a:r>
                        <a:rPr lang="en" sz="1300">
                          <a:latin typeface="Source Sans Pro"/>
                          <a:ea typeface="Source Sans Pro"/>
                          <a:cs typeface="Source Sans Pro"/>
                          <a:sym typeface="Source Sans Pro"/>
                        </a:rPr>
                        <a:t>Worksite</a:t>
                      </a:r>
                      <a:endParaRPr sz="1300">
                        <a:latin typeface="Source Sans Pro"/>
                        <a:ea typeface="Source Sans Pro"/>
                        <a:cs typeface="Source Sans Pro"/>
                        <a:sym typeface="Source Sans Pro"/>
                      </a:endParaRPr>
                    </a:p>
                    <a:p>
                      <a:pPr marL="0" lvl="0" indent="0" algn="ctr" rtl="0">
                        <a:spcBef>
                          <a:spcPts val="0"/>
                        </a:spcBef>
                        <a:spcAft>
                          <a:spcPts val="0"/>
                        </a:spcAft>
                        <a:buNone/>
                      </a:pPr>
                      <a:r>
                        <a:rPr lang="en" sz="1300">
                          <a:latin typeface="Source Sans Pro"/>
                          <a:ea typeface="Source Sans Pro"/>
                          <a:cs typeface="Source Sans Pro"/>
                          <a:sym typeface="Source Sans Pro"/>
                        </a:rPr>
                        <a:t>Business Size</a:t>
                      </a:r>
                      <a:endParaRPr sz="1300">
                        <a:latin typeface="Source Sans Pro"/>
                        <a:ea typeface="Source Sans Pro"/>
                        <a:cs typeface="Source Sans Pro"/>
                        <a:sym typeface="Source Sans Pro"/>
                      </a:endParaRPr>
                    </a:p>
                    <a:p>
                      <a:pPr marL="0" lvl="0" indent="0" algn="ctr" rtl="0">
                        <a:spcBef>
                          <a:spcPts val="0"/>
                        </a:spcBef>
                        <a:spcAft>
                          <a:spcPts val="0"/>
                        </a:spcAft>
                        <a:buNone/>
                      </a:pPr>
                      <a:r>
                        <a:rPr lang="en" sz="1300">
                          <a:latin typeface="Source Sans Pro"/>
                          <a:ea typeface="Source Sans Pro"/>
                          <a:cs typeface="Source Sans Pro"/>
                          <a:sym typeface="Source Sans Pro"/>
                        </a:rPr>
                        <a:t>Security Clearance</a:t>
                      </a:r>
                      <a:endParaRPr sz="1300">
                        <a:latin typeface="Source Sans Pro"/>
                        <a:ea typeface="Source Sans Pro"/>
                        <a:cs typeface="Source Sans Pro"/>
                        <a:sym typeface="Source Sans Pro"/>
                      </a:endParaRPr>
                    </a:p>
                    <a:p>
                      <a:pPr marL="0" lvl="0" indent="0" algn="ctr" rtl="0">
                        <a:spcBef>
                          <a:spcPts val="0"/>
                        </a:spcBef>
                        <a:spcAft>
                          <a:spcPts val="0"/>
                        </a:spcAft>
                        <a:buNone/>
                      </a:pPr>
                      <a:r>
                        <a:rPr lang="en" sz="1300">
                          <a:latin typeface="Source Sans Pro"/>
                          <a:ea typeface="Source Sans Pro"/>
                          <a:cs typeface="Source Sans Pro"/>
                          <a:sym typeface="Source Sans Pro"/>
                        </a:rPr>
                        <a:t>SIN or Category</a:t>
                      </a:r>
                      <a:endParaRPr sz="1300">
                        <a:latin typeface="Source Sans Pro"/>
                        <a:ea typeface="Source Sans Pro"/>
                        <a:cs typeface="Source Sans Pro"/>
                        <a:sym typeface="Source Sans Pro"/>
                      </a:endParaRPr>
                    </a:p>
                  </a:txBody>
                  <a:tcPr marL="91425" marR="91425" marT="91425" marB="91425"/>
                </a:tc>
                <a:tc>
                  <a:txBody>
                    <a:bodyPr/>
                    <a:lstStyle/>
                    <a:p>
                      <a:pPr marL="0" lvl="0" indent="0" algn="ctr" rtl="0">
                        <a:spcBef>
                          <a:spcPts val="0"/>
                        </a:spcBef>
                        <a:spcAft>
                          <a:spcPts val="0"/>
                        </a:spcAft>
                        <a:buNone/>
                      </a:pPr>
                      <a:r>
                        <a:rPr lang="en" sz="1300" b="1" dirty="0">
                          <a:solidFill>
                            <a:schemeClr val="dk1"/>
                          </a:solidFill>
                          <a:latin typeface="Source Sans Pro"/>
                          <a:ea typeface="Source Sans Pro"/>
                          <a:cs typeface="Source Sans Pro"/>
                          <a:sym typeface="Source Sans Pro"/>
                        </a:rPr>
                        <a:t>Filter By:</a:t>
                      </a:r>
                      <a:endParaRPr sz="1300" b="1" dirty="0">
                        <a:solidFill>
                          <a:schemeClr val="dk1"/>
                        </a:solidFill>
                        <a:latin typeface="Source Sans Pro"/>
                        <a:ea typeface="Source Sans Pro"/>
                        <a:cs typeface="Source Sans Pro"/>
                        <a:sym typeface="Source Sans Pro"/>
                      </a:endParaRPr>
                    </a:p>
                    <a:p>
                      <a:pPr marL="0" lvl="0" indent="0" algn="ctr" rtl="0">
                        <a:spcBef>
                          <a:spcPts val="0"/>
                        </a:spcBef>
                        <a:spcAft>
                          <a:spcPts val="0"/>
                        </a:spcAft>
                        <a:buNone/>
                      </a:pPr>
                      <a:r>
                        <a:rPr lang="en" sz="1300" dirty="0">
                          <a:solidFill>
                            <a:schemeClr val="dk1"/>
                          </a:solidFill>
                          <a:latin typeface="Source Sans Pro"/>
                          <a:ea typeface="Source Sans Pro"/>
                          <a:cs typeface="Source Sans Pro"/>
                          <a:sym typeface="Source Sans Pro"/>
                        </a:rPr>
                        <a:t>Country / State</a:t>
                      </a:r>
                      <a:endParaRPr sz="1300" dirty="0">
                        <a:solidFill>
                          <a:schemeClr val="dk1"/>
                        </a:solidFill>
                        <a:latin typeface="Source Sans Pro"/>
                        <a:ea typeface="Source Sans Pro"/>
                        <a:cs typeface="Source Sans Pro"/>
                        <a:sym typeface="Source Sans Pro"/>
                      </a:endParaRPr>
                    </a:p>
                    <a:p>
                      <a:pPr marL="0" lvl="0" indent="0" algn="ctr" rtl="0">
                        <a:spcBef>
                          <a:spcPts val="0"/>
                        </a:spcBef>
                        <a:spcAft>
                          <a:spcPts val="0"/>
                        </a:spcAft>
                        <a:buNone/>
                      </a:pPr>
                      <a:r>
                        <a:rPr lang="en" sz="1300" dirty="0">
                          <a:solidFill>
                            <a:schemeClr val="dk1"/>
                          </a:solidFill>
                          <a:latin typeface="Source Sans Pro"/>
                          <a:ea typeface="Source Sans Pro"/>
                          <a:cs typeface="Source Sans Pro"/>
                          <a:sym typeface="Source Sans Pro"/>
                        </a:rPr>
                        <a:t>Labor Category</a:t>
                      </a:r>
                      <a:endParaRPr sz="1300" dirty="0">
                        <a:solidFill>
                          <a:schemeClr val="dk1"/>
                        </a:solidFill>
                        <a:latin typeface="Source Sans Pro"/>
                        <a:ea typeface="Source Sans Pro"/>
                        <a:cs typeface="Source Sans Pro"/>
                        <a:sym typeface="Source Sans Pro"/>
                      </a:endParaRPr>
                    </a:p>
                    <a:p>
                      <a:pPr marL="0" lvl="0" indent="0" algn="ctr" rtl="0">
                        <a:spcBef>
                          <a:spcPts val="0"/>
                        </a:spcBef>
                        <a:spcAft>
                          <a:spcPts val="0"/>
                        </a:spcAft>
                        <a:buNone/>
                      </a:pPr>
                      <a:r>
                        <a:rPr lang="en" sz="1300" dirty="0">
                          <a:solidFill>
                            <a:schemeClr val="dk1"/>
                          </a:solidFill>
                          <a:latin typeface="Source Sans Pro"/>
                          <a:ea typeface="Source Sans Pro"/>
                          <a:cs typeface="Source Sans Pro"/>
                          <a:sym typeface="Source Sans Pro"/>
                        </a:rPr>
                        <a:t>Labor Category Level</a:t>
                      </a:r>
                      <a:endParaRPr sz="1300" dirty="0">
                        <a:solidFill>
                          <a:schemeClr val="dk1"/>
                        </a:solidFill>
                        <a:latin typeface="Source Sans Pro"/>
                        <a:ea typeface="Source Sans Pro"/>
                        <a:cs typeface="Source Sans Pro"/>
                        <a:sym typeface="Source Sans Pro"/>
                      </a:endParaRPr>
                    </a:p>
                    <a:p>
                      <a:pPr marL="0" lvl="0" indent="0" algn="ctr" rtl="0">
                        <a:spcBef>
                          <a:spcPts val="0"/>
                        </a:spcBef>
                        <a:spcAft>
                          <a:spcPts val="0"/>
                        </a:spcAft>
                        <a:buNone/>
                      </a:pPr>
                      <a:r>
                        <a:rPr lang="en" sz="1300" dirty="0">
                          <a:solidFill>
                            <a:schemeClr val="dk1"/>
                          </a:solidFill>
                          <a:latin typeface="Source Sans Pro"/>
                          <a:ea typeface="Source Sans Pro"/>
                          <a:cs typeface="Source Sans Pro"/>
                          <a:sym typeface="Source Sans Pro"/>
                        </a:rPr>
                        <a:t>Contract Vehicle</a:t>
                      </a:r>
                      <a:endParaRPr sz="1300" dirty="0">
                        <a:solidFill>
                          <a:schemeClr val="dk1"/>
                        </a:solidFill>
                        <a:latin typeface="Source Sans Pro"/>
                        <a:ea typeface="Source Sans Pro"/>
                        <a:cs typeface="Source Sans Pro"/>
                        <a:sym typeface="Source Sans Pro"/>
                      </a:endParaRPr>
                    </a:p>
                    <a:p>
                      <a:pPr marL="0" lvl="0" indent="0" algn="ctr" rtl="0">
                        <a:spcBef>
                          <a:spcPts val="0"/>
                        </a:spcBef>
                        <a:spcAft>
                          <a:spcPts val="0"/>
                        </a:spcAft>
                        <a:buNone/>
                      </a:pPr>
                      <a:r>
                        <a:rPr lang="en" sz="1300" dirty="0">
                          <a:solidFill>
                            <a:schemeClr val="dk1"/>
                          </a:solidFill>
                          <a:latin typeface="Source Sans Pro"/>
                          <a:ea typeface="Source Sans Pro"/>
                          <a:cs typeface="Source Sans Pro"/>
                          <a:sym typeface="Source Sans Pro"/>
                        </a:rPr>
                        <a:t>Worksite</a:t>
                      </a:r>
                      <a:endParaRPr sz="1300" dirty="0">
                        <a:solidFill>
                          <a:schemeClr val="dk1"/>
                        </a:solidFill>
                        <a:latin typeface="Source Sans Pro"/>
                        <a:ea typeface="Source Sans Pro"/>
                        <a:cs typeface="Source Sans Pro"/>
                        <a:sym typeface="Source Sans Pro"/>
                      </a:endParaRPr>
                    </a:p>
                    <a:p>
                      <a:pPr marL="0" lvl="0" indent="0" algn="ctr" rtl="0">
                        <a:spcBef>
                          <a:spcPts val="0"/>
                        </a:spcBef>
                        <a:spcAft>
                          <a:spcPts val="0"/>
                        </a:spcAft>
                        <a:buNone/>
                      </a:pPr>
                      <a:r>
                        <a:rPr lang="en" sz="1300" dirty="0">
                          <a:solidFill>
                            <a:schemeClr val="dk1"/>
                          </a:solidFill>
                          <a:latin typeface="Source Sans Pro"/>
                          <a:ea typeface="Source Sans Pro"/>
                          <a:cs typeface="Source Sans Pro"/>
                          <a:sym typeface="Source Sans Pro"/>
                        </a:rPr>
                        <a:t>Invoice Submission Date Range</a:t>
                      </a:r>
                      <a:endParaRPr sz="1300" dirty="0">
                        <a:latin typeface="Source Sans Pro"/>
                        <a:ea typeface="Source Sans Pro"/>
                        <a:cs typeface="Source Sans Pro"/>
                        <a:sym typeface="Source Sans Pro"/>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n" sz="1300" b="1" dirty="0">
                          <a:solidFill>
                            <a:schemeClr val="dk1"/>
                          </a:solidFill>
                          <a:latin typeface="Source Sans Pro"/>
                          <a:ea typeface="Source Sans Pro"/>
                          <a:cs typeface="Source Sans Pro"/>
                          <a:sym typeface="Source Sans Pro"/>
                        </a:rPr>
                        <a:t>Filter By:</a:t>
                      </a:r>
                      <a:endParaRPr sz="1300" b="1" dirty="0">
                        <a:solidFill>
                          <a:schemeClr val="dk1"/>
                        </a:solidFill>
                        <a:latin typeface="Source Sans Pro"/>
                        <a:ea typeface="Source Sans Pro"/>
                        <a:cs typeface="Source Sans Pro"/>
                        <a:sym typeface="Source Sans Pro"/>
                      </a:endParaRPr>
                    </a:p>
                    <a:p>
                      <a:pPr marL="0" lvl="0" indent="0" algn="ctr" rtl="0">
                        <a:spcBef>
                          <a:spcPts val="0"/>
                        </a:spcBef>
                        <a:spcAft>
                          <a:spcPts val="0"/>
                        </a:spcAft>
                        <a:buClr>
                          <a:schemeClr val="dk1"/>
                        </a:buClr>
                        <a:buSzPts val="1100"/>
                        <a:buFont typeface="Arial"/>
                        <a:buNone/>
                      </a:pPr>
                      <a:r>
                        <a:rPr lang="en" sz="1300" dirty="0">
                          <a:solidFill>
                            <a:schemeClr val="dk1"/>
                          </a:solidFill>
                          <a:latin typeface="Source Sans Pro"/>
                          <a:ea typeface="Source Sans Pro"/>
                          <a:cs typeface="Source Sans Pro"/>
                          <a:sym typeface="Source Sans Pro"/>
                        </a:rPr>
                        <a:t>Metropolitan Statistical Area</a:t>
                      </a:r>
                      <a:endParaRPr sz="1300" dirty="0">
                        <a:solidFill>
                          <a:schemeClr val="dk1"/>
                        </a:solidFill>
                        <a:latin typeface="Source Sans Pro"/>
                        <a:ea typeface="Source Sans Pro"/>
                        <a:cs typeface="Source Sans Pro"/>
                        <a:sym typeface="Source Sans Pro"/>
                      </a:endParaRPr>
                    </a:p>
                    <a:p>
                      <a:pPr marL="0" lvl="0" indent="0" algn="ctr" rtl="0">
                        <a:spcBef>
                          <a:spcPts val="0"/>
                        </a:spcBef>
                        <a:spcAft>
                          <a:spcPts val="0"/>
                        </a:spcAft>
                        <a:buClr>
                          <a:schemeClr val="dk1"/>
                        </a:buClr>
                        <a:buSzPts val="1100"/>
                        <a:buFont typeface="Arial"/>
                        <a:buNone/>
                      </a:pPr>
                      <a:r>
                        <a:rPr lang="en" sz="1300" dirty="0">
                          <a:solidFill>
                            <a:schemeClr val="dk1"/>
                          </a:solidFill>
                          <a:latin typeface="Source Sans Pro"/>
                          <a:ea typeface="Source Sans Pro"/>
                          <a:cs typeface="Source Sans Pro"/>
                          <a:sym typeface="Source Sans Pro"/>
                        </a:rPr>
                        <a:t>NAICS</a:t>
                      </a:r>
                      <a:endParaRPr sz="1300" dirty="0">
                        <a:solidFill>
                          <a:schemeClr val="dk1"/>
                        </a:solidFill>
                        <a:latin typeface="Source Sans Pro"/>
                        <a:ea typeface="Source Sans Pro"/>
                        <a:cs typeface="Source Sans Pro"/>
                        <a:sym typeface="Source Sans Pro"/>
                      </a:endParaRPr>
                    </a:p>
                    <a:p>
                      <a:pPr marL="0" lvl="0" indent="0" algn="ctr" rtl="0">
                        <a:spcBef>
                          <a:spcPts val="0"/>
                        </a:spcBef>
                        <a:spcAft>
                          <a:spcPts val="0"/>
                        </a:spcAft>
                        <a:buClr>
                          <a:schemeClr val="dk1"/>
                        </a:buClr>
                        <a:buSzPts val="1100"/>
                        <a:buFont typeface="Arial"/>
                        <a:buNone/>
                      </a:pPr>
                      <a:r>
                        <a:rPr lang="en" sz="1300" dirty="0">
                          <a:solidFill>
                            <a:schemeClr val="dk1"/>
                          </a:solidFill>
                          <a:latin typeface="Source Sans Pro"/>
                          <a:ea typeface="Source Sans Pro"/>
                          <a:cs typeface="Source Sans Pro"/>
                          <a:sym typeface="Source Sans Pro"/>
                        </a:rPr>
                        <a:t>State</a:t>
                      </a:r>
                      <a:endParaRPr sz="1300" dirty="0">
                        <a:solidFill>
                          <a:schemeClr val="dk1"/>
                        </a:solidFill>
                        <a:latin typeface="Source Sans Pro"/>
                        <a:ea typeface="Source Sans Pro"/>
                        <a:cs typeface="Source Sans Pro"/>
                        <a:sym typeface="Source Sans Pro"/>
                      </a:endParaRPr>
                    </a:p>
                    <a:p>
                      <a:pPr marL="0" lvl="0" indent="0" algn="ctr" rtl="0">
                        <a:spcBef>
                          <a:spcPts val="0"/>
                        </a:spcBef>
                        <a:spcAft>
                          <a:spcPts val="0"/>
                        </a:spcAft>
                        <a:buClr>
                          <a:schemeClr val="dk1"/>
                        </a:buClr>
                        <a:buSzPts val="1100"/>
                        <a:buFont typeface="Arial"/>
                        <a:buNone/>
                      </a:pPr>
                      <a:r>
                        <a:rPr lang="en" sz="1300" dirty="0">
                          <a:solidFill>
                            <a:schemeClr val="dk1"/>
                          </a:solidFill>
                          <a:latin typeface="Source Sans Pro"/>
                          <a:ea typeface="Source Sans Pro"/>
                          <a:cs typeface="Source Sans Pro"/>
                          <a:sym typeface="Source Sans Pro"/>
                        </a:rPr>
                        <a:t>Occupation Level</a:t>
                      </a:r>
                      <a:endParaRPr sz="1300" b="1" dirty="0">
                        <a:solidFill>
                          <a:schemeClr val="dk1"/>
                        </a:solidFill>
                        <a:latin typeface="Source Sans Pro"/>
                        <a:ea typeface="Source Sans Pro"/>
                        <a:cs typeface="Source Sans Pro"/>
                        <a:sym typeface="Source Sans Pro"/>
                      </a:endParaRPr>
                    </a:p>
                  </a:txBody>
                  <a:tcPr marL="91425" marR="91425" marT="91425" marB="91425"/>
                </a:tc>
                <a:extLst>
                  <a:ext uri="{0D108BD9-81ED-4DB2-BD59-A6C34878D82A}">
                    <a16:rowId xmlns:a16="http://schemas.microsoft.com/office/drawing/2014/main" val="10005"/>
                  </a:ext>
                </a:extLst>
              </a:tr>
            </a:tbl>
          </a:graphicData>
        </a:graphic>
      </p:graphicFrame>
      <p:sp>
        <p:nvSpPr>
          <p:cNvPr id="2447" name="Google Shape;2447;p290"/>
          <p:cNvSpPr txBox="1">
            <a:spLocks noGrp="1"/>
          </p:cNvSpPr>
          <p:nvPr>
            <p:ph type="sldNum" idx="12"/>
          </p:nvPr>
        </p:nvSpPr>
        <p:spPr>
          <a:xfrm>
            <a:off x="8240925" y="4899072"/>
            <a:ext cx="548700" cy="244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52</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452"/>
        <p:cNvGrpSpPr/>
        <p:nvPr/>
      </p:nvGrpSpPr>
      <p:grpSpPr>
        <a:xfrm>
          <a:off x="0" y="0"/>
          <a:ext cx="0" cy="0"/>
          <a:chOff x="0" y="0"/>
          <a:chExt cx="0" cy="0"/>
        </a:xfrm>
      </p:grpSpPr>
      <p:sp>
        <p:nvSpPr>
          <p:cNvPr id="2454" name="Google Shape;2454;p291"/>
          <p:cNvSpPr txBox="1">
            <a:spLocks noGrp="1"/>
          </p:cNvSpPr>
          <p:nvPr>
            <p:ph type="title"/>
          </p:nvPr>
        </p:nvSpPr>
        <p:spPr>
          <a:xfrm>
            <a:off x="311700" y="160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Labor Hour Tools</a:t>
            </a:r>
            <a:endParaRPr dirty="0"/>
          </a:p>
        </p:txBody>
      </p:sp>
      <p:pic>
        <p:nvPicPr>
          <p:cNvPr id="2455" name="Google Shape;2455;p291">
            <a:extLst>
              <a:ext uri="{C183D7F6-B498-43B3-948B-1728B52AA6E4}">
                <adec:decorative xmlns:adec="http://schemas.microsoft.com/office/drawing/2017/decorative" val="1"/>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1690" y="858025"/>
            <a:ext cx="5093661" cy="831150"/>
          </a:xfrm>
          <a:prstGeom prst="rect">
            <a:avLst/>
          </a:prstGeom>
          <a:noFill/>
          <a:ln>
            <a:noFill/>
          </a:ln>
        </p:spPr>
      </p:pic>
      <p:sp>
        <p:nvSpPr>
          <p:cNvPr id="2456" name="Google Shape;2456;p291"/>
          <p:cNvSpPr txBox="1"/>
          <p:nvPr/>
        </p:nvSpPr>
        <p:spPr>
          <a:xfrm>
            <a:off x="5203475" y="827950"/>
            <a:ext cx="38172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Multiple Search Options</a:t>
            </a:r>
            <a:endParaRPr sz="1800" b="1">
              <a:solidFill>
                <a:schemeClr val="dk2"/>
              </a:solidFill>
            </a:endParaRPr>
          </a:p>
          <a:p>
            <a:pPr marL="457200" lvl="0" indent="-330200" algn="l" rtl="0">
              <a:spcBef>
                <a:spcPts val="0"/>
              </a:spcBef>
              <a:spcAft>
                <a:spcPts val="0"/>
              </a:spcAft>
              <a:buClr>
                <a:schemeClr val="dk2"/>
              </a:buClr>
              <a:buSzPts val="1600"/>
              <a:buChar char="-"/>
            </a:pPr>
            <a:r>
              <a:rPr lang="en" sz="1600">
                <a:solidFill>
                  <a:schemeClr val="dk2"/>
                </a:solidFill>
              </a:rPr>
              <a:t>Labor Category Search is consistent across all three sources</a:t>
            </a:r>
            <a:endParaRPr sz="1600">
              <a:solidFill>
                <a:schemeClr val="dk2"/>
              </a:solidFill>
            </a:endParaRPr>
          </a:p>
        </p:txBody>
      </p:sp>
      <p:pic>
        <p:nvPicPr>
          <p:cNvPr id="2457" name="Google Shape;2457;p291" descr="Chart showing Results and averag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1700" y="1708950"/>
            <a:ext cx="3146650" cy="2249075"/>
          </a:xfrm>
          <a:prstGeom prst="rect">
            <a:avLst/>
          </a:prstGeom>
          <a:noFill/>
          <a:ln>
            <a:noFill/>
          </a:ln>
        </p:spPr>
      </p:pic>
      <p:pic>
        <p:nvPicPr>
          <p:cNvPr id="2458" name="Google Shape;2458;p291">
            <a:extLst>
              <a:ext uri="{C183D7F6-B498-43B3-948B-1728B52AA6E4}">
                <adec:decorative xmlns:adec="http://schemas.microsoft.com/office/drawing/2017/decorative" val="1"/>
              </a:ext>
            </a:extLst>
          </p:cNvPr>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6429175" y="2026900"/>
            <a:ext cx="2591500" cy="2818177"/>
          </a:xfrm>
          <a:prstGeom prst="rect">
            <a:avLst/>
          </a:prstGeom>
          <a:noFill/>
          <a:ln>
            <a:noFill/>
          </a:ln>
        </p:spPr>
      </p:pic>
      <p:sp>
        <p:nvSpPr>
          <p:cNvPr id="2459" name="Google Shape;2459;p291"/>
          <p:cNvSpPr txBox="1"/>
          <p:nvPr/>
        </p:nvSpPr>
        <p:spPr>
          <a:xfrm>
            <a:off x="3125300" y="1934650"/>
            <a:ext cx="3000900" cy="1200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Visual Results</a:t>
            </a:r>
            <a:endParaRPr sz="1800" b="1">
              <a:solidFill>
                <a:schemeClr val="dk2"/>
              </a:solidFill>
            </a:endParaRPr>
          </a:p>
          <a:p>
            <a:pPr marL="457200" lvl="0" indent="-330200" algn="l" rtl="0">
              <a:spcBef>
                <a:spcPts val="0"/>
              </a:spcBef>
              <a:spcAft>
                <a:spcPts val="0"/>
              </a:spcAft>
              <a:buClr>
                <a:schemeClr val="dk2"/>
              </a:buClr>
              <a:buSzPts val="1600"/>
              <a:buChar char="-"/>
            </a:pPr>
            <a:r>
              <a:rPr lang="en" sz="1600">
                <a:solidFill>
                  <a:schemeClr val="dk2"/>
                </a:solidFill>
              </a:rPr>
              <a:t>Breakdown of rates</a:t>
            </a:r>
            <a:endParaRPr sz="1600">
              <a:solidFill>
                <a:schemeClr val="dk2"/>
              </a:solidFill>
            </a:endParaRPr>
          </a:p>
          <a:p>
            <a:pPr marL="457200" lvl="0" indent="-330200" algn="l" rtl="0">
              <a:spcBef>
                <a:spcPts val="0"/>
              </a:spcBef>
              <a:spcAft>
                <a:spcPts val="0"/>
              </a:spcAft>
              <a:buClr>
                <a:schemeClr val="dk2"/>
              </a:buClr>
              <a:buSzPts val="1600"/>
              <a:buChar char="-"/>
            </a:pPr>
            <a:r>
              <a:rPr lang="en" sz="1600">
                <a:solidFill>
                  <a:schemeClr val="dk2"/>
                </a:solidFill>
              </a:rPr>
              <a:t>Calculated Averages across related fields</a:t>
            </a:r>
            <a:endParaRPr sz="1600">
              <a:solidFill>
                <a:schemeClr val="dk2"/>
              </a:solidFill>
            </a:endParaRPr>
          </a:p>
        </p:txBody>
      </p:sp>
      <p:sp>
        <p:nvSpPr>
          <p:cNvPr id="2460" name="Google Shape;2460;p291"/>
          <p:cNvSpPr txBox="1"/>
          <p:nvPr/>
        </p:nvSpPr>
        <p:spPr>
          <a:xfrm>
            <a:off x="2578100" y="3796875"/>
            <a:ext cx="3817200" cy="954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800" b="1">
                <a:solidFill>
                  <a:schemeClr val="dk2"/>
                </a:solidFill>
              </a:rPr>
              <a:t>Filters</a:t>
            </a:r>
            <a:endParaRPr sz="1800" b="1">
              <a:solidFill>
                <a:schemeClr val="dk2"/>
              </a:solidFill>
            </a:endParaRPr>
          </a:p>
          <a:p>
            <a:pPr marL="457200" lvl="0" indent="-330200" algn="r" rtl="0">
              <a:spcBef>
                <a:spcPts val="0"/>
              </a:spcBef>
              <a:spcAft>
                <a:spcPts val="0"/>
              </a:spcAft>
              <a:buClr>
                <a:schemeClr val="dk2"/>
              </a:buClr>
              <a:buSzPts val="1600"/>
              <a:buChar char="-"/>
            </a:pPr>
            <a:r>
              <a:rPr lang="en" sz="1600">
                <a:solidFill>
                  <a:schemeClr val="dk2"/>
                </a:solidFill>
              </a:rPr>
              <a:t>Dig into your specific requirement</a:t>
            </a:r>
            <a:endParaRPr sz="1600">
              <a:solidFill>
                <a:schemeClr val="dk2"/>
              </a:solidFill>
            </a:endParaRPr>
          </a:p>
          <a:p>
            <a:pPr marL="457200" lvl="0" indent="-330200" algn="r" rtl="0">
              <a:spcBef>
                <a:spcPts val="0"/>
              </a:spcBef>
              <a:spcAft>
                <a:spcPts val="0"/>
              </a:spcAft>
              <a:buClr>
                <a:schemeClr val="dk2"/>
              </a:buClr>
              <a:buSzPts val="1600"/>
              <a:buChar char="-"/>
            </a:pPr>
            <a:r>
              <a:rPr lang="en" sz="1600">
                <a:solidFill>
                  <a:schemeClr val="dk2"/>
                </a:solidFill>
              </a:rPr>
              <a:t>Variety of options in each data tool</a:t>
            </a:r>
            <a:endParaRPr sz="1600">
              <a:solidFill>
                <a:schemeClr val="dk2"/>
              </a:solidFill>
            </a:endParaRPr>
          </a:p>
        </p:txBody>
      </p:sp>
      <p:pic>
        <p:nvPicPr>
          <p:cNvPr id="2461" name="Google Shape;2461;p291">
            <a:extLst>
              <a:ext uri="{C183D7F6-B498-43B3-948B-1728B52AA6E4}">
                <adec:decorative xmlns:adec="http://schemas.microsoft.com/office/drawing/2017/decorative" val="1"/>
              </a:ext>
            </a:extLst>
          </p:cNvPr>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3285772" y="3135250"/>
            <a:ext cx="1503650" cy="779675"/>
          </a:xfrm>
          <a:prstGeom prst="rect">
            <a:avLst/>
          </a:prstGeom>
          <a:noFill/>
          <a:ln>
            <a:noFill/>
          </a:ln>
        </p:spPr>
      </p:pic>
      <p:pic>
        <p:nvPicPr>
          <p:cNvPr id="2462" name="Google Shape;2462;p291">
            <a:extLst>
              <a:ext uri="{C183D7F6-B498-43B3-948B-1728B52AA6E4}">
                <adec:decorative xmlns:adec="http://schemas.microsoft.com/office/drawing/2017/decorative" val="1"/>
              </a:ext>
            </a:extLst>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1700" y="4320775"/>
            <a:ext cx="1351250" cy="485475"/>
          </a:xfrm>
          <a:prstGeom prst="rect">
            <a:avLst/>
          </a:prstGeom>
          <a:noFill/>
          <a:ln>
            <a:noFill/>
          </a:ln>
        </p:spPr>
      </p:pic>
      <p:sp>
        <p:nvSpPr>
          <p:cNvPr id="2463" name="Google Shape;2463;p291"/>
          <p:cNvSpPr txBox="1"/>
          <p:nvPr/>
        </p:nvSpPr>
        <p:spPr>
          <a:xfrm>
            <a:off x="311700" y="4653850"/>
            <a:ext cx="30009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rPr>
              <a:t>Save Your Results</a:t>
            </a:r>
            <a:endParaRPr sz="1600">
              <a:solidFill>
                <a:schemeClr val="dk2"/>
              </a:solidFill>
            </a:endParaRPr>
          </a:p>
        </p:txBody>
      </p:sp>
      <p:sp>
        <p:nvSpPr>
          <p:cNvPr id="2453" name="Google Shape;2453;p291"/>
          <p:cNvSpPr txBox="1">
            <a:spLocks noGrp="1"/>
          </p:cNvSpPr>
          <p:nvPr>
            <p:ph type="sldNum" idx="12"/>
          </p:nvPr>
        </p:nvSpPr>
        <p:spPr>
          <a:xfrm>
            <a:off x="8240925" y="4899072"/>
            <a:ext cx="548700" cy="244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53</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467"/>
        <p:cNvGrpSpPr/>
        <p:nvPr/>
      </p:nvGrpSpPr>
      <p:grpSpPr>
        <a:xfrm>
          <a:off x="0" y="0"/>
          <a:ext cx="0" cy="0"/>
          <a:chOff x="0" y="0"/>
          <a:chExt cx="0" cy="0"/>
        </a:xfrm>
      </p:grpSpPr>
      <p:sp>
        <p:nvSpPr>
          <p:cNvPr id="2474" name="Google Shape;2474;p292"/>
          <p:cNvSpPr txBox="1">
            <a:spLocks noGrp="1"/>
          </p:cNvSpPr>
          <p:nvPr>
            <p:ph type="title"/>
          </p:nvPr>
        </p:nvSpPr>
        <p:spPr>
          <a:xfrm>
            <a:off x="311700" y="160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solidFill>
                  <a:srgbClr val="0B5394"/>
                </a:solidFill>
              </a:rPr>
              <a:t>Hourly Labor Ceiling Prices:</a:t>
            </a:r>
            <a:r>
              <a:rPr lang="en" dirty="0"/>
              <a:t> Search Use Cases</a:t>
            </a:r>
            <a:endParaRPr dirty="0"/>
          </a:p>
        </p:txBody>
      </p:sp>
      <p:sp>
        <p:nvSpPr>
          <p:cNvPr id="2468" name="Google Shape;2468;p292"/>
          <p:cNvSpPr txBox="1">
            <a:spLocks noGrp="1"/>
          </p:cNvSpPr>
          <p:nvPr>
            <p:ph type="subTitle" idx="1"/>
          </p:nvPr>
        </p:nvSpPr>
        <p:spPr>
          <a:xfrm>
            <a:off x="381266" y="1204625"/>
            <a:ext cx="2629800" cy="572700"/>
          </a:xfrm>
          <a:prstGeom prst="rect">
            <a:avLst/>
          </a:prstGeom>
        </p:spPr>
        <p:txBody>
          <a:bodyPr spcFirstLastPara="1" wrap="square" lIns="91425" tIns="274300" rIns="91425" bIns="91425" anchor="ctr" anchorCtr="0">
            <a:normAutofit fontScale="25000" lnSpcReduction="20000"/>
          </a:bodyPr>
          <a:lstStyle/>
          <a:p>
            <a:pPr marL="0" lvl="0" indent="0" algn="ctr" rtl="0">
              <a:spcBef>
                <a:spcPts val="0"/>
              </a:spcBef>
              <a:spcAft>
                <a:spcPts val="1200"/>
              </a:spcAft>
              <a:buNone/>
            </a:pPr>
            <a:r>
              <a:rPr lang="en"/>
              <a:t>Labor Category</a:t>
            </a:r>
            <a:endParaRPr/>
          </a:p>
        </p:txBody>
      </p:sp>
      <p:sp>
        <p:nvSpPr>
          <p:cNvPr id="2470" name="Google Shape;2470;p292"/>
          <p:cNvSpPr txBox="1">
            <a:spLocks noGrp="1"/>
          </p:cNvSpPr>
          <p:nvPr>
            <p:ph type="body" idx="3"/>
          </p:nvPr>
        </p:nvSpPr>
        <p:spPr>
          <a:xfrm>
            <a:off x="381266" y="1880350"/>
            <a:ext cx="2630100" cy="29229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sz="1700"/>
              <a:t>You know the general labor categories you are looking for and want to see rates</a:t>
            </a:r>
            <a:endParaRPr sz="1700"/>
          </a:p>
          <a:p>
            <a:pPr marL="0" lvl="0" indent="0" algn="l" rtl="0">
              <a:spcBef>
                <a:spcPts val="1200"/>
              </a:spcBef>
              <a:spcAft>
                <a:spcPts val="1200"/>
              </a:spcAft>
              <a:buNone/>
            </a:pPr>
            <a:r>
              <a:rPr lang="en" sz="1700"/>
              <a:t>You want to see how common certain labor categories are and/or what type of experience and  other factors are common to a labor category</a:t>
            </a:r>
            <a:endParaRPr sz="1700"/>
          </a:p>
        </p:txBody>
      </p:sp>
      <p:sp>
        <p:nvSpPr>
          <p:cNvPr id="2472" name="Google Shape;2472;p292"/>
          <p:cNvSpPr txBox="1">
            <a:spLocks noGrp="1"/>
          </p:cNvSpPr>
          <p:nvPr>
            <p:ph type="subTitle" idx="5"/>
          </p:nvPr>
        </p:nvSpPr>
        <p:spPr>
          <a:xfrm>
            <a:off x="3257066" y="1204625"/>
            <a:ext cx="2629800" cy="572700"/>
          </a:xfrm>
          <a:prstGeom prst="rect">
            <a:avLst/>
          </a:prstGeom>
        </p:spPr>
        <p:txBody>
          <a:bodyPr spcFirstLastPara="1" wrap="square" lIns="91425" tIns="274300" rIns="91425" bIns="91425" anchor="ctr" anchorCtr="0">
            <a:normAutofit fontScale="25000" lnSpcReduction="20000"/>
          </a:bodyPr>
          <a:lstStyle/>
          <a:p>
            <a:pPr marL="0" lvl="0" indent="0" algn="ctr" rtl="0">
              <a:spcBef>
                <a:spcPts val="0"/>
              </a:spcBef>
              <a:spcAft>
                <a:spcPts val="1200"/>
              </a:spcAft>
              <a:buNone/>
            </a:pPr>
            <a:r>
              <a:rPr lang="en"/>
              <a:t>Vendor</a:t>
            </a:r>
            <a:endParaRPr/>
          </a:p>
        </p:txBody>
      </p:sp>
      <p:sp>
        <p:nvSpPr>
          <p:cNvPr id="2473" name="Google Shape;2473;p292"/>
          <p:cNvSpPr txBox="1">
            <a:spLocks noGrp="1"/>
          </p:cNvSpPr>
          <p:nvPr>
            <p:ph type="body" idx="6"/>
          </p:nvPr>
        </p:nvSpPr>
        <p:spPr>
          <a:xfrm>
            <a:off x="3257066" y="1880350"/>
            <a:ext cx="2630100" cy="29229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1018"/>
              <a:buNone/>
            </a:pPr>
            <a:r>
              <a:rPr lang="en" sz="1772"/>
              <a:t>You want to see the entire catalog of a vendor on GSA MAS</a:t>
            </a:r>
            <a:endParaRPr sz="1772"/>
          </a:p>
          <a:p>
            <a:pPr marL="0" lvl="0" indent="0" algn="l" rtl="0">
              <a:lnSpc>
                <a:spcPct val="95000"/>
              </a:lnSpc>
              <a:spcBef>
                <a:spcPts val="1200"/>
              </a:spcBef>
              <a:spcAft>
                <a:spcPts val="0"/>
              </a:spcAft>
              <a:buSzPts val="1018"/>
              <a:buNone/>
            </a:pPr>
            <a:r>
              <a:rPr lang="en" sz="1772"/>
              <a:t>You know what type of companies do the work for your requirement but aren’t sure what labor categories you should ask for / estimate</a:t>
            </a:r>
            <a:endParaRPr sz="1772"/>
          </a:p>
          <a:p>
            <a:pPr marL="0" lvl="0" indent="0" algn="l" rtl="0">
              <a:lnSpc>
                <a:spcPct val="95000"/>
              </a:lnSpc>
              <a:spcBef>
                <a:spcPts val="1200"/>
              </a:spcBef>
              <a:spcAft>
                <a:spcPts val="1200"/>
              </a:spcAft>
              <a:buSzPts val="1018"/>
              <a:buNone/>
            </a:pPr>
            <a:endParaRPr sz="1772"/>
          </a:p>
        </p:txBody>
      </p:sp>
      <p:sp>
        <p:nvSpPr>
          <p:cNvPr id="2469" name="Google Shape;2469;p292"/>
          <p:cNvSpPr txBox="1">
            <a:spLocks noGrp="1"/>
          </p:cNvSpPr>
          <p:nvPr>
            <p:ph type="subTitle" idx="2"/>
          </p:nvPr>
        </p:nvSpPr>
        <p:spPr>
          <a:xfrm>
            <a:off x="6132743" y="1204625"/>
            <a:ext cx="2630100" cy="572700"/>
          </a:xfrm>
          <a:prstGeom prst="rect">
            <a:avLst/>
          </a:prstGeom>
        </p:spPr>
        <p:txBody>
          <a:bodyPr spcFirstLastPara="1" wrap="square" lIns="91425" tIns="274300" rIns="91425" bIns="91425" anchor="ctr" anchorCtr="0">
            <a:normAutofit fontScale="25000" lnSpcReduction="20000"/>
          </a:bodyPr>
          <a:lstStyle/>
          <a:p>
            <a:pPr marL="0" lvl="0" indent="0" algn="ctr" rtl="0">
              <a:spcBef>
                <a:spcPts val="0"/>
              </a:spcBef>
              <a:spcAft>
                <a:spcPts val="1200"/>
              </a:spcAft>
              <a:buNone/>
            </a:pPr>
            <a:r>
              <a:rPr lang="en"/>
              <a:t>Contract</a:t>
            </a:r>
            <a:endParaRPr/>
          </a:p>
        </p:txBody>
      </p:sp>
      <p:sp>
        <p:nvSpPr>
          <p:cNvPr id="2471" name="Google Shape;2471;p292"/>
          <p:cNvSpPr txBox="1">
            <a:spLocks noGrp="1"/>
          </p:cNvSpPr>
          <p:nvPr>
            <p:ph type="body" idx="4"/>
          </p:nvPr>
        </p:nvSpPr>
        <p:spPr>
          <a:xfrm>
            <a:off x="6132743" y="1880350"/>
            <a:ext cx="2630100" cy="29229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935"/>
              <a:buNone/>
            </a:pPr>
            <a:r>
              <a:rPr lang="en" sz="1645"/>
              <a:t>You want to confirm that a vendor has the labor categories you need or that they put in their proposal</a:t>
            </a:r>
            <a:endParaRPr sz="1645"/>
          </a:p>
          <a:p>
            <a:pPr marL="0" lvl="0" indent="0" algn="l" rtl="0">
              <a:lnSpc>
                <a:spcPct val="95000"/>
              </a:lnSpc>
              <a:spcBef>
                <a:spcPts val="1200"/>
              </a:spcBef>
              <a:spcAft>
                <a:spcPts val="0"/>
              </a:spcAft>
              <a:buSzPts val="935"/>
              <a:buNone/>
            </a:pPr>
            <a:r>
              <a:rPr lang="en" sz="1645"/>
              <a:t>Get a preview of their prices or compare a vendors proposed task order prices to their ceiling rates</a:t>
            </a:r>
            <a:endParaRPr sz="1645"/>
          </a:p>
          <a:p>
            <a:pPr marL="0" lvl="0" indent="0" algn="l" rtl="0">
              <a:lnSpc>
                <a:spcPct val="95000"/>
              </a:lnSpc>
              <a:spcBef>
                <a:spcPts val="1200"/>
              </a:spcBef>
              <a:spcAft>
                <a:spcPts val="0"/>
              </a:spcAft>
              <a:buClr>
                <a:schemeClr val="dk1"/>
              </a:buClr>
              <a:buSzPts val="935"/>
              <a:buFont typeface="Arial"/>
              <a:buNone/>
            </a:pPr>
            <a:endParaRPr sz="1645"/>
          </a:p>
          <a:p>
            <a:pPr marL="0" lvl="0" indent="0" algn="l" rtl="0">
              <a:lnSpc>
                <a:spcPct val="95000"/>
              </a:lnSpc>
              <a:spcBef>
                <a:spcPts val="1200"/>
              </a:spcBef>
              <a:spcAft>
                <a:spcPts val="1200"/>
              </a:spcAft>
              <a:buSzPts val="935"/>
              <a:buNone/>
            </a:pPr>
            <a:endParaRPr sz="1645"/>
          </a:p>
        </p:txBody>
      </p:sp>
      <p:sp>
        <p:nvSpPr>
          <p:cNvPr id="2475" name="Google Shape;2475;p29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54</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479"/>
        <p:cNvGrpSpPr/>
        <p:nvPr/>
      </p:nvGrpSpPr>
      <p:grpSpPr>
        <a:xfrm>
          <a:off x="0" y="0"/>
          <a:ext cx="0" cy="0"/>
          <a:chOff x="0" y="0"/>
          <a:chExt cx="0" cy="0"/>
        </a:xfrm>
      </p:grpSpPr>
      <p:sp>
        <p:nvSpPr>
          <p:cNvPr id="2480" name="Google Shape;2480;p293"/>
          <p:cNvSpPr txBox="1">
            <a:spLocks noGrp="1"/>
          </p:cNvSpPr>
          <p:nvPr>
            <p:ph type="subTitle" idx="1"/>
          </p:nvPr>
        </p:nvSpPr>
        <p:spPr>
          <a:xfrm>
            <a:off x="381266" y="1204625"/>
            <a:ext cx="2629800" cy="572700"/>
          </a:xfrm>
          <a:prstGeom prst="rect">
            <a:avLst/>
          </a:prstGeom>
        </p:spPr>
        <p:txBody>
          <a:bodyPr spcFirstLastPara="1" wrap="square" lIns="91425" tIns="274300" rIns="91425" bIns="91425" anchor="ctr" anchorCtr="0">
            <a:normAutofit fontScale="25000" lnSpcReduction="20000"/>
          </a:bodyPr>
          <a:lstStyle/>
          <a:p>
            <a:pPr marL="0" lvl="0" indent="0" algn="ctr" rtl="0">
              <a:spcBef>
                <a:spcPts val="0"/>
              </a:spcBef>
              <a:spcAft>
                <a:spcPts val="1200"/>
              </a:spcAft>
              <a:buNone/>
            </a:pPr>
            <a:r>
              <a:rPr lang="en"/>
              <a:t>See Historical LC Use</a:t>
            </a:r>
            <a:endParaRPr/>
          </a:p>
        </p:txBody>
      </p:sp>
      <p:sp>
        <p:nvSpPr>
          <p:cNvPr id="2482" name="Google Shape;2482;p293"/>
          <p:cNvSpPr txBox="1">
            <a:spLocks noGrp="1"/>
          </p:cNvSpPr>
          <p:nvPr>
            <p:ph type="body" idx="3"/>
          </p:nvPr>
        </p:nvSpPr>
        <p:spPr>
          <a:xfrm>
            <a:off x="381266" y="1880350"/>
            <a:ext cx="2630100" cy="2922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Look at the whole of prices paid to see what labor categories are historically used to plan for your own requirements</a:t>
            </a:r>
            <a:endParaRPr/>
          </a:p>
        </p:txBody>
      </p:sp>
      <p:sp>
        <p:nvSpPr>
          <p:cNvPr id="2484" name="Google Shape;2484;p293"/>
          <p:cNvSpPr txBox="1">
            <a:spLocks noGrp="1"/>
          </p:cNvSpPr>
          <p:nvPr>
            <p:ph type="subTitle" idx="5"/>
          </p:nvPr>
        </p:nvSpPr>
        <p:spPr>
          <a:xfrm>
            <a:off x="3257066" y="1204625"/>
            <a:ext cx="2629800" cy="572700"/>
          </a:xfrm>
          <a:prstGeom prst="rect">
            <a:avLst/>
          </a:prstGeom>
        </p:spPr>
        <p:txBody>
          <a:bodyPr spcFirstLastPara="1" wrap="square" lIns="91425" tIns="274300" rIns="91425" bIns="91425" anchor="ctr" anchorCtr="0">
            <a:normAutofit fontScale="25000" lnSpcReduction="20000"/>
          </a:bodyPr>
          <a:lstStyle/>
          <a:p>
            <a:pPr marL="0" lvl="0" indent="0" algn="ctr" rtl="0">
              <a:spcBef>
                <a:spcPts val="0"/>
              </a:spcBef>
              <a:spcAft>
                <a:spcPts val="1200"/>
              </a:spcAft>
              <a:buNone/>
            </a:pPr>
            <a:r>
              <a:rPr lang="en"/>
              <a:t>Evaluate Price Trends</a:t>
            </a:r>
            <a:endParaRPr/>
          </a:p>
        </p:txBody>
      </p:sp>
      <p:sp>
        <p:nvSpPr>
          <p:cNvPr id="2485" name="Google Shape;2485;p293"/>
          <p:cNvSpPr txBox="1">
            <a:spLocks noGrp="1"/>
          </p:cNvSpPr>
          <p:nvPr>
            <p:ph type="body" idx="6"/>
          </p:nvPr>
        </p:nvSpPr>
        <p:spPr>
          <a:xfrm>
            <a:off x="3257066" y="1880350"/>
            <a:ext cx="2630100" cy="2922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Pull data for the last 3 years and do your own analysis to see how prices have changed to calculate growth / inflation for your own estimates</a:t>
            </a:r>
            <a:endParaRPr/>
          </a:p>
        </p:txBody>
      </p:sp>
      <p:sp>
        <p:nvSpPr>
          <p:cNvPr id="2481" name="Google Shape;2481;p293"/>
          <p:cNvSpPr txBox="1">
            <a:spLocks noGrp="1"/>
          </p:cNvSpPr>
          <p:nvPr>
            <p:ph type="subTitle" idx="2"/>
          </p:nvPr>
        </p:nvSpPr>
        <p:spPr>
          <a:xfrm>
            <a:off x="6132743" y="1204625"/>
            <a:ext cx="2630100" cy="572700"/>
          </a:xfrm>
          <a:prstGeom prst="rect">
            <a:avLst/>
          </a:prstGeom>
        </p:spPr>
        <p:txBody>
          <a:bodyPr spcFirstLastPara="1" wrap="square" lIns="91425" tIns="274300" rIns="91425" bIns="91425" anchor="ctr" anchorCtr="0">
            <a:normAutofit fontScale="25000" lnSpcReduction="20000"/>
          </a:bodyPr>
          <a:lstStyle/>
          <a:p>
            <a:pPr marL="0" lvl="0" indent="0" algn="ctr" rtl="0">
              <a:spcBef>
                <a:spcPts val="0"/>
              </a:spcBef>
              <a:spcAft>
                <a:spcPts val="1200"/>
              </a:spcAft>
              <a:buNone/>
            </a:pPr>
            <a:r>
              <a:rPr lang="en"/>
              <a:t>Evaluate Pricing</a:t>
            </a:r>
            <a:endParaRPr/>
          </a:p>
        </p:txBody>
      </p:sp>
      <p:sp>
        <p:nvSpPr>
          <p:cNvPr id="2483" name="Google Shape;2483;p293"/>
          <p:cNvSpPr txBox="1">
            <a:spLocks noGrp="1"/>
          </p:cNvSpPr>
          <p:nvPr>
            <p:ph type="body" idx="4"/>
          </p:nvPr>
        </p:nvSpPr>
        <p:spPr>
          <a:xfrm>
            <a:off x="6132743" y="1880350"/>
            <a:ext cx="2630100" cy="29229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1200"/>
              </a:spcAft>
              <a:buNone/>
            </a:pPr>
            <a:r>
              <a:rPr lang="en"/>
              <a:t>Prices paid is one of multiple data sources for completing pricing estimates and evaluations. Remember to use more than one source for any price reasonableness determinations.</a:t>
            </a:r>
            <a:endParaRPr/>
          </a:p>
        </p:txBody>
      </p:sp>
      <p:sp>
        <p:nvSpPr>
          <p:cNvPr id="2486" name="Google Shape;2486;p29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55</a:t>
            </a:fld>
            <a:endParaRPr/>
          </a:p>
        </p:txBody>
      </p:sp>
      <p:sp>
        <p:nvSpPr>
          <p:cNvPr id="2487" name="Google Shape;2487;p293"/>
          <p:cNvSpPr txBox="1">
            <a:spLocks noGrp="1"/>
          </p:cNvSpPr>
          <p:nvPr>
            <p:ph type="title"/>
          </p:nvPr>
        </p:nvSpPr>
        <p:spPr>
          <a:xfrm>
            <a:off x="311700" y="160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0B5394"/>
                </a:solidFill>
              </a:rPr>
              <a:t>Prices Paid: </a:t>
            </a:r>
            <a:r>
              <a:rPr lang="en"/>
              <a:t>Search Use Cases</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491"/>
        <p:cNvGrpSpPr/>
        <p:nvPr/>
      </p:nvGrpSpPr>
      <p:grpSpPr>
        <a:xfrm>
          <a:off x="0" y="0"/>
          <a:ext cx="0" cy="0"/>
          <a:chOff x="0" y="0"/>
          <a:chExt cx="0" cy="0"/>
        </a:xfrm>
      </p:grpSpPr>
      <p:sp>
        <p:nvSpPr>
          <p:cNvPr id="2499" name="Google Shape;2499;p294"/>
          <p:cNvSpPr txBox="1">
            <a:spLocks noGrp="1"/>
          </p:cNvSpPr>
          <p:nvPr>
            <p:ph type="title"/>
          </p:nvPr>
        </p:nvSpPr>
        <p:spPr>
          <a:xfrm>
            <a:off x="311700" y="160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0B5394"/>
                </a:solidFill>
              </a:rPr>
              <a:t>BLS:</a:t>
            </a:r>
            <a:r>
              <a:rPr lang="en"/>
              <a:t> Search Use Cases</a:t>
            </a:r>
            <a:endParaRPr/>
          </a:p>
        </p:txBody>
      </p:sp>
      <p:sp>
        <p:nvSpPr>
          <p:cNvPr id="2492" name="Google Shape;2492;p294"/>
          <p:cNvSpPr txBox="1">
            <a:spLocks noGrp="1"/>
          </p:cNvSpPr>
          <p:nvPr>
            <p:ph type="subTitle" idx="1"/>
          </p:nvPr>
        </p:nvSpPr>
        <p:spPr>
          <a:xfrm>
            <a:off x="381266" y="1204625"/>
            <a:ext cx="2629800" cy="572700"/>
          </a:xfrm>
          <a:prstGeom prst="rect">
            <a:avLst/>
          </a:prstGeom>
        </p:spPr>
        <p:txBody>
          <a:bodyPr spcFirstLastPara="1" wrap="square" lIns="91425" tIns="274300" rIns="91425" bIns="91425" anchor="ctr" anchorCtr="0">
            <a:normAutofit fontScale="25000" lnSpcReduction="20000"/>
          </a:bodyPr>
          <a:lstStyle/>
          <a:p>
            <a:pPr marL="0" lvl="0" indent="0" algn="ctr" rtl="0">
              <a:spcBef>
                <a:spcPts val="0"/>
              </a:spcBef>
              <a:spcAft>
                <a:spcPts val="1200"/>
              </a:spcAft>
              <a:buNone/>
            </a:pPr>
            <a:r>
              <a:rPr lang="en"/>
              <a:t>Cost Estimates</a:t>
            </a:r>
            <a:endParaRPr/>
          </a:p>
        </p:txBody>
      </p:sp>
      <p:sp>
        <p:nvSpPr>
          <p:cNvPr id="2494" name="Google Shape;2494;p294"/>
          <p:cNvSpPr txBox="1">
            <a:spLocks noGrp="1"/>
          </p:cNvSpPr>
          <p:nvPr>
            <p:ph type="body" idx="3"/>
          </p:nvPr>
        </p:nvSpPr>
        <p:spPr>
          <a:xfrm>
            <a:off x="381266" y="1880350"/>
            <a:ext cx="2630100" cy="29229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en" sz="1700"/>
              <a:t>You need to do estimates for a cost type contract and want data on direct wage rates</a:t>
            </a:r>
            <a:endParaRPr sz="1700"/>
          </a:p>
          <a:p>
            <a:pPr marL="0" lvl="0" indent="0" algn="l" rtl="0">
              <a:spcBef>
                <a:spcPts val="1200"/>
              </a:spcBef>
              <a:spcAft>
                <a:spcPts val="1200"/>
              </a:spcAft>
              <a:buNone/>
            </a:pPr>
            <a:r>
              <a:rPr lang="en" sz="1700"/>
              <a:t>You want to compare cost proposals from industry partners to a large data set for proposed wage rates</a:t>
            </a:r>
            <a:endParaRPr sz="1700"/>
          </a:p>
        </p:txBody>
      </p:sp>
      <p:sp>
        <p:nvSpPr>
          <p:cNvPr id="2496" name="Google Shape;2496;p294"/>
          <p:cNvSpPr txBox="1">
            <a:spLocks noGrp="1"/>
          </p:cNvSpPr>
          <p:nvPr>
            <p:ph type="subTitle" idx="5"/>
          </p:nvPr>
        </p:nvSpPr>
        <p:spPr>
          <a:xfrm>
            <a:off x="3257066" y="1204625"/>
            <a:ext cx="2629800" cy="572700"/>
          </a:xfrm>
          <a:prstGeom prst="rect">
            <a:avLst/>
          </a:prstGeom>
        </p:spPr>
        <p:txBody>
          <a:bodyPr spcFirstLastPara="1" wrap="square" lIns="91425" tIns="274300" rIns="91425" bIns="91425" anchor="ctr" anchorCtr="0">
            <a:normAutofit fontScale="25000" lnSpcReduction="20000"/>
          </a:bodyPr>
          <a:lstStyle/>
          <a:p>
            <a:pPr marL="0" lvl="0" indent="0" algn="ctr" rtl="0">
              <a:spcBef>
                <a:spcPts val="0"/>
              </a:spcBef>
              <a:spcAft>
                <a:spcPts val="1200"/>
              </a:spcAft>
              <a:buNone/>
            </a:pPr>
            <a:r>
              <a:rPr lang="en"/>
              <a:t>Geographical Data</a:t>
            </a:r>
            <a:endParaRPr/>
          </a:p>
        </p:txBody>
      </p:sp>
      <p:sp>
        <p:nvSpPr>
          <p:cNvPr id="2497" name="Google Shape;2497;p294"/>
          <p:cNvSpPr txBox="1">
            <a:spLocks noGrp="1"/>
          </p:cNvSpPr>
          <p:nvPr>
            <p:ph type="body" idx="6"/>
          </p:nvPr>
        </p:nvSpPr>
        <p:spPr>
          <a:xfrm>
            <a:off x="3257066" y="1880350"/>
            <a:ext cx="2630100" cy="2922900"/>
          </a:xfrm>
          <a:prstGeom prst="rect">
            <a:avLst/>
          </a:prstGeom>
        </p:spPr>
        <p:txBody>
          <a:bodyPr spcFirstLastPara="1" wrap="square" lIns="91425" tIns="91425" rIns="91425" bIns="91425" anchor="t" anchorCtr="0">
            <a:noAutofit/>
          </a:bodyPr>
          <a:lstStyle/>
          <a:p>
            <a:pPr marL="0" lvl="0" indent="0" algn="l" rtl="0">
              <a:lnSpc>
                <a:spcPct val="105000"/>
              </a:lnSpc>
              <a:spcBef>
                <a:spcPts val="0"/>
              </a:spcBef>
              <a:spcAft>
                <a:spcPts val="0"/>
              </a:spcAft>
              <a:buSzPts val="1018"/>
              <a:buNone/>
            </a:pPr>
            <a:r>
              <a:rPr lang="en" sz="1672"/>
              <a:t>You want to drill down to a specific geographical area to see what wage rates are in that location</a:t>
            </a:r>
            <a:endParaRPr sz="1672"/>
          </a:p>
          <a:p>
            <a:pPr marL="0" lvl="0" indent="0" algn="l" rtl="0">
              <a:lnSpc>
                <a:spcPct val="105000"/>
              </a:lnSpc>
              <a:spcBef>
                <a:spcPts val="1200"/>
              </a:spcBef>
              <a:spcAft>
                <a:spcPts val="0"/>
              </a:spcAft>
              <a:buSzPts val="1018"/>
              <a:buNone/>
            </a:pPr>
            <a:r>
              <a:rPr lang="en" sz="1672"/>
              <a:t>You want to determine what the general locality adjustment might be for other cost / price estimates</a:t>
            </a:r>
            <a:endParaRPr sz="1672"/>
          </a:p>
          <a:p>
            <a:pPr marL="0" lvl="0" indent="0" algn="l" rtl="0">
              <a:lnSpc>
                <a:spcPct val="105000"/>
              </a:lnSpc>
              <a:spcBef>
                <a:spcPts val="1200"/>
              </a:spcBef>
              <a:spcAft>
                <a:spcPts val="1200"/>
              </a:spcAft>
              <a:buSzPts val="1018"/>
              <a:buNone/>
            </a:pPr>
            <a:endParaRPr sz="1672"/>
          </a:p>
        </p:txBody>
      </p:sp>
      <p:sp>
        <p:nvSpPr>
          <p:cNvPr id="2493" name="Google Shape;2493;p294"/>
          <p:cNvSpPr txBox="1">
            <a:spLocks noGrp="1"/>
          </p:cNvSpPr>
          <p:nvPr>
            <p:ph type="subTitle" idx="2"/>
          </p:nvPr>
        </p:nvSpPr>
        <p:spPr>
          <a:xfrm>
            <a:off x="6132743" y="1204625"/>
            <a:ext cx="2630100" cy="572700"/>
          </a:xfrm>
          <a:prstGeom prst="rect">
            <a:avLst/>
          </a:prstGeom>
        </p:spPr>
        <p:txBody>
          <a:bodyPr spcFirstLastPara="1" wrap="square" lIns="91425" tIns="274300" rIns="91425" bIns="91425" anchor="ctr" anchorCtr="0">
            <a:normAutofit fontScale="25000" lnSpcReduction="20000"/>
          </a:bodyPr>
          <a:lstStyle/>
          <a:p>
            <a:pPr marL="0" lvl="0" indent="0" algn="ctr" rtl="0">
              <a:spcBef>
                <a:spcPts val="0"/>
              </a:spcBef>
              <a:spcAft>
                <a:spcPts val="1200"/>
              </a:spcAft>
              <a:buNone/>
            </a:pPr>
            <a:r>
              <a:rPr lang="en"/>
              <a:t>BLS Occupation Titles</a:t>
            </a:r>
            <a:endParaRPr/>
          </a:p>
        </p:txBody>
      </p:sp>
      <p:sp>
        <p:nvSpPr>
          <p:cNvPr id="2495" name="Google Shape;2495;p294"/>
          <p:cNvSpPr txBox="1">
            <a:spLocks noGrp="1"/>
          </p:cNvSpPr>
          <p:nvPr>
            <p:ph type="body" idx="4"/>
          </p:nvPr>
        </p:nvSpPr>
        <p:spPr>
          <a:xfrm>
            <a:off x="6132743" y="1880350"/>
            <a:ext cx="2630100" cy="29229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852"/>
              <a:buNone/>
            </a:pPr>
            <a:r>
              <a:rPr lang="en" sz="1650"/>
              <a:t>You cannot find a specific labor category you’re interested in other CALC+ tools and need estimates</a:t>
            </a:r>
            <a:endParaRPr sz="1650"/>
          </a:p>
          <a:p>
            <a:pPr marL="0" lvl="0" indent="0" algn="l" rtl="0">
              <a:lnSpc>
                <a:spcPct val="95000"/>
              </a:lnSpc>
              <a:spcBef>
                <a:spcPts val="1200"/>
              </a:spcBef>
              <a:spcAft>
                <a:spcPts val="0"/>
              </a:spcAft>
              <a:buSzPts val="852"/>
              <a:buNone/>
            </a:pPr>
            <a:r>
              <a:rPr lang="en" sz="1650"/>
              <a:t>You are ordering from a contract that maps to BLS labor occupational titles and want to use matching titles for your requirement</a:t>
            </a:r>
            <a:endParaRPr sz="1650"/>
          </a:p>
          <a:p>
            <a:pPr marL="0" lvl="0" indent="0" algn="l" rtl="0">
              <a:lnSpc>
                <a:spcPct val="95000"/>
              </a:lnSpc>
              <a:spcBef>
                <a:spcPts val="1200"/>
              </a:spcBef>
              <a:spcAft>
                <a:spcPts val="0"/>
              </a:spcAft>
              <a:buClr>
                <a:schemeClr val="dk1"/>
              </a:buClr>
              <a:buSzPts val="852"/>
              <a:buFont typeface="Arial"/>
              <a:buNone/>
            </a:pPr>
            <a:endParaRPr sz="1650"/>
          </a:p>
          <a:p>
            <a:pPr marL="0" lvl="0" indent="0" algn="l" rtl="0">
              <a:lnSpc>
                <a:spcPct val="95000"/>
              </a:lnSpc>
              <a:spcBef>
                <a:spcPts val="1200"/>
              </a:spcBef>
              <a:spcAft>
                <a:spcPts val="1200"/>
              </a:spcAft>
              <a:buSzPts val="852"/>
              <a:buNone/>
            </a:pPr>
            <a:endParaRPr sz="1650"/>
          </a:p>
        </p:txBody>
      </p:sp>
      <p:sp>
        <p:nvSpPr>
          <p:cNvPr id="2498" name="Google Shape;2498;p29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56</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503"/>
        <p:cNvGrpSpPr/>
        <p:nvPr/>
      </p:nvGrpSpPr>
      <p:grpSpPr>
        <a:xfrm>
          <a:off x="0" y="0"/>
          <a:ext cx="0" cy="0"/>
          <a:chOff x="0" y="0"/>
          <a:chExt cx="0" cy="0"/>
        </a:xfrm>
      </p:grpSpPr>
      <p:sp>
        <p:nvSpPr>
          <p:cNvPr id="2504" name="Google Shape;2504;p295"/>
          <p:cNvSpPr txBox="1">
            <a:spLocks noGrp="1"/>
          </p:cNvSpPr>
          <p:nvPr>
            <p:ph type="title"/>
          </p:nvPr>
        </p:nvSpPr>
        <p:spPr>
          <a:xfrm>
            <a:off x="45400" y="2924050"/>
            <a:ext cx="2482500" cy="132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720"/>
              <a:t>IGCE Builder</a:t>
            </a:r>
            <a:endParaRPr sz="2720"/>
          </a:p>
          <a:p>
            <a:pPr marL="0" lvl="0" indent="0" algn="ctr" rtl="0">
              <a:spcBef>
                <a:spcPts val="0"/>
              </a:spcBef>
              <a:spcAft>
                <a:spcPts val="0"/>
              </a:spcAft>
              <a:buSzPts val="990"/>
              <a:buNone/>
            </a:pPr>
            <a:endParaRPr sz="2720"/>
          </a:p>
          <a:p>
            <a:pPr marL="0" lvl="0" indent="0" algn="ctr" rtl="0">
              <a:spcBef>
                <a:spcPts val="0"/>
              </a:spcBef>
              <a:spcAft>
                <a:spcPts val="0"/>
              </a:spcAft>
              <a:buSzPts val="990"/>
              <a:buNone/>
            </a:pPr>
            <a:endParaRPr sz="2720"/>
          </a:p>
        </p:txBody>
      </p:sp>
      <p:pic>
        <p:nvPicPr>
          <p:cNvPr id="2505" name="Google Shape;2505;p295">
            <a:extLst>
              <a:ext uri="{C183D7F6-B498-43B3-948B-1728B52AA6E4}">
                <adec:decorative xmlns:adec="http://schemas.microsoft.com/office/drawing/2017/decorative" val="1"/>
              </a:ext>
            </a:extLst>
          </p:cNvP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911500" y="54200"/>
            <a:ext cx="5992949" cy="1993535"/>
          </a:xfrm>
          <a:prstGeom prst="rect">
            <a:avLst/>
          </a:prstGeom>
          <a:noFill/>
          <a:ln>
            <a:noFill/>
          </a:ln>
        </p:spPr>
      </p:pic>
      <p:sp>
        <p:nvSpPr>
          <p:cNvPr id="2506" name="Google Shape;2506;p295"/>
          <p:cNvSpPr txBox="1">
            <a:spLocks noGrp="1"/>
          </p:cNvSpPr>
          <p:nvPr>
            <p:ph type="body" idx="1"/>
          </p:nvPr>
        </p:nvSpPr>
        <p:spPr>
          <a:xfrm>
            <a:off x="3017525" y="2123925"/>
            <a:ext cx="5775900" cy="3123600"/>
          </a:xfrm>
          <a:prstGeom prst="rect">
            <a:avLst/>
          </a:prstGeom>
        </p:spPr>
        <p:txBody>
          <a:bodyPr spcFirstLastPara="1" wrap="square" lIns="0" tIns="0" rIns="91425" bIns="91425" anchor="t" anchorCtr="0">
            <a:normAutofit/>
          </a:bodyPr>
          <a:lstStyle/>
          <a:p>
            <a:pPr marL="0" lvl="0" indent="0" algn="l" rtl="0">
              <a:spcBef>
                <a:spcPts val="0"/>
              </a:spcBef>
              <a:spcAft>
                <a:spcPts val="0"/>
              </a:spcAft>
              <a:buNone/>
            </a:pPr>
            <a:r>
              <a:rPr lang="en" sz="1700"/>
              <a:t>The IGCE tool walks users through 6 steps: </a:t>
            </a:r>
            <a:endParaRPr sz="1700"/>
          </a:p>
          <a:p>
            <a:pPr marL="0" lvl="0" indent="285750" algn="l" rtl="0">
              <a:spcBef>
                <a:spcPts val="0"/>
              </a:spcBef>
              <a:spcAft>
                <a:spcPts val="0"/>
              </a:spcAft>
              <a:buNone/>
            </a:pPr>
            <a:r>
              <a:rPr lang="en" sz="1400" i="1"/>
              <a:t>You can jump to any of the steps as you go</a:t>
            </a:r>
            <a:endParaRPr sz="1400" i="1"/>
          </a:p>
          <a:p>
            <a:pPr marL="914400" lvl="0" indent="-336550" algn="l" rtl="0">
              <a:spcBef>
                <a:spcPts val="0"/>
              </a:spcBef>
              <a:spcAft>
                <a:spcPts val="0"/>
              </a:spcAft>
              <a:buSzPts val="1700"/>
              <a:buChar char="●"/>
            </a:pPr>
            <a:r>
              <a:rPr lang="en" sz="1700"/>
              <a:t>Add Period of Performance</a:t>
            </a:r>
            <a:endParaRPr sz="1700"/>
          </a:p>
          <a:p>
            <a:pPr marL="914400" lvl="0" indent="-336550" algn="l" rtl="0">
              <a:spcBef>
                <a:spcPts val="0"/>
              </a:spcBef>
              <a:spcAft>
                <a:spcPts val="0"/>
              </a:spcAft>
              <a:buSzPts val="1700"/>
              <a:buChar char="●"/>
            </a:pPr>
            <a:r>
              <a:rPr lang="en" sz="1700"/>
              <a:t>Add Direct Labor rates / prices</a:t>
            </a:r>
            <a:endParaRPr sz="1700"/>
          </a:p>
          <a:p>
            <a:pPr marL="914400" lvl="0" indent="-336550" algn="l" rtl="0">
              <a:spcBef>
                <a:spcPts val="0"/>
              </a:spcBef>
              <a:spcAft>
                <a:spcPts val="0"/>
              </a:spcAft>
              <a:buSzPts val="1700"/>
              <a:buChar char="●"/>
            </a:pPr>
            <a:r>
              <a:rPr lang="en" sz="1700"/>
              <a:t>Add Other Direct Costs</a:t>
            </a:r>
            <a:endParaRPr sz="1700"/>
          </a:p>
          <a:p>
            <a:pPr marL="914400" lvl="0" indent="-336550" algn="l" rtl="0">
              <a:spcBef>
                <a:spcPts val="0"/>
              </a:spcBef>
              <a:spcAft>
                <a:spcPts val="0"/>
              </a:spcAft>
              <a:buSzPts val="1700"/>
              <a:buChar char="●"/>
            </a:pPr>
            <a:r>
              <a:rPr lang="en" sz="1700"/>
              <a:t>Add Travel Costs</a:t>
            </a:r>
            <a:endParaRPr sz="1700"/>
          </a:p>
          <a:p>
            <a:pPr marL="914400" lvl="0" indent="-336550" algn="l" rtl="0">
              <a:spcBef>
                <a:spcPts val="0"/>
              </a:spcBef>
              <a:spcAft>
                <a:spcPts val="0"/>
              </a:spcAft>
              <a:buSzPts val="1700"/>
              <a:buChar char="●"/>
            </a:pPr>
            <a:r>
              <a:rPr lang="en" sz="1700"/>
              <a:t>Add Contract Vehicle Fees*</a:t>
            </a:r>
            <a:endParaRPr sz="1700"/>
          </a:p>
          <a:p>
            <a:pPr marL="914400" lvl="0" indent="-336550" algn="l" rtl="0">
              <a:spcBef>
                <a:spcPts val="0"/>
              </a:spcBef>
              <a:spcAft>
                <a:spcPts val="0"/>
              </a:spcAft>
              <a:buSzPts val="1700"/>
              <a:buChar char="●"/>
            </a:pPr>
            <a:r>
              <a:rPr lang="en" sz="1700"/>
              <a:t>View your estimate</a:t>
            </a:r>
            <a:endParaRPr sz="1700"/>
          </a:p>
          <a:p>
            <a:pPr marL="0" lvl="0" indent="0" algn="l" rtl="0">
              <a:spcBef>
                <a:spcPts val="0"/>
              </a:spcBef>
              <a:spcAft>
                <a:spcPts val="0"/>
              </a:spcAft>
              <a:buNone/>
            </a:pPr>
            <a:r>
              <a:rPr lang="en" sz="1300"/>
              <a:t>*Contract Vehicle Fees step is included but not modifiable at this time as the MVP BETA is designed for Schedules rates which have fees already</a:t>
            </a:r>
            <a:endParaRPr sz="1300"/>
          </a:p>
        </p:txBody>
      </p:sp>
      <p:sp>
        <p:nvSpPr>
          <p:cNvPr id="2507" name="Google Shape;2507;p29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57</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511"/>
        <p:cNvGrpSpPr/>
        <p:nvPr/>
      </p:nvGrpSpPr>
      <p:grpSpPr>
        <a:xfrm>
          <a:off x="0" y="0"/>
          <a:ext cx="0" cy="0"/>
          <a:chOff x="0" y="0"/>
          <a:chExt cx="0" cy="0"/>
        </a:xfrm>
      </p:grpSpPr>
      <p:sp>
        <p:nvSpPr>
          <p:cNvPr id="2512" name="Google Shape;2512;p296"/>
          <p:cNvSpPr txBox="1">
            <a:spLocks noGrp="1"/>
          </p:cNvSpPr>
          <p:nvPr>
            <p:ph type="title"/>
          </p:nvPr>
        </p:nvSpPr>
        <p:spPr>
          <a:xfrm>
            <a:off x="144075" y="2150850"/>
            <a:ext cx="64245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b="1" u="sng">
                <a:solidFill>
                  <a:schemeClr val="hlink"/>
                </a:solidFill>
                <a:hlinkClick r:id="rId3"/>
              </a:rPr>
              <a:t>Live Demo</a:t>
            </a:r>
            <a:endParaRPr b="1"/>
          </a:p>
        </p:txBody>
      </p:sp>
      <p:sp>
        <p:nvSpPr>
          <p:cNvPr id="2513" name="Google Shape;2513;p296"/>
          <p:cNvSpPr txBox="1">
            <a:spLocks noGrp="1"/>
          </p:cNvSpPr>
          <p:nvPr>
            <p:ph type="sldNum" idx="12"/>
          </p:nvPr>
        </p:nvSpPr>
        <p:spPr>
          <a:xfrm>
            <a:off x="693830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58</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517"/>
        <p:cNvGrpSpPr/>
        <p:nvPr/>
      </p:nvGrpSpPr>
      <p:grpSpPr>
        <a:xfrm>
          <a:off x="0" y="0"/>
          <a:ext cx="0" cy="0"/>
          <a:chOff x="0" y="0"/>
          <a:chExt cx="0" cy="0"/>
        </a:xfrm>
      </p:grpSpPr>
      <p:sp>
        <p:nvSpPr>
          <p:cNvPr id="2518" name="Google Shape;2518;p297"/>
          <p:cNvSpPr txBox="1">
            <a:spLocks noGrp="1"/>
          </p:cNvSpPr>
          <p:nvPr>
            <p:ph type="title" idx="4294967295"/>
          </p:nvPr>
        </p:nvSpPr>
        <p:spPr>
          <a:xfrm>
            <a:off x="3163888" y="1169988"/>
            <a:ext cx="5776912" cy="2803525"/>
          </a:xfrm>
          <a:prstGeom prst="rect">
            <a:avLst/>
          </a:prstGeom>
          <a:noFill/>
          <a:ln>
            <a:noFill/>
            <a:prstDash/>
          </a:ln>
          <a:effectLst/>
        </p:spPr>
        <p:txBody>
          <a:bodyPr rot="0" spcFirstLastPara="1" vertOverflow="overflow" horzOverflow="overflow" vert="horz" wrap="square" lIns="0" tIns="0" rIns="91425" bIns="91425"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
                <a:schemeClr val="dk1"/>
              </a:buClr>
              <a:buSzPts val="1800"/>
              <a:buFont typeface="Arial"/>
              <a:buNone/>
              <a:tabLst/>
              <a:defRPr/>
            </a:pPr>
            <a:r>
              <a:rPr kumimoji="0" lang="en-US" sz="2400" b="1" i="0" u="none" strike="noStrike" kern="0" cap="none" spc="0" normalizeH="0" baseline="0" noProof="0" dirty="0">
                <a:ln>
                  <a:noFill/>
                </a:ln>
                <a:solidFill>
                  <a:schemeClr val="dk1"/>
                </a:solidFill>
                <a:effectLst/>
                <a:uLnTx/>
                <a:uFillTx/>
                <a:latin typeface="Arial"/>
                <a:ea typeface="Arial"/>
                <a:cs typeface="Arial"/>
                <a:sym typeface="Arial"/>
              </a:rPr>
              <a:t>Jill </a:t>
            </a:r>
            <a:r>
              <a:rPr kumimoji="0" lang="en-US" sz="2400" b="1" i="0" u="none" strike="noStrike" kern="0" cap="none" spc="0" normalizeH="0" baseline="0" noProof="0" dirty="0" err="1">
                <a:ln>
                  <a:noFill/>
                </a:ln>
                <a:solidFill>
                  <a:schemeClr val="dk1"/>
                </a:solidFill>
                <a:effectLst/>
                <a:uLnTx/>
                <a:uFillTx/>
                <a:latin typeface="Arial"/>
                <a:ea typeface="Arial"/>
                <a:cs typeface="Arial"/>
                <a:sym typeface="Arial"/>
              </a:rPr>
              <a:t>Akridge</a:t>
            </a:r>
            <a:r>
              <a:rPr kumimoji="0" lang="en-US" sz="2400" b="1" i="0" u="none" strike="noStrike" kern="0" cap="none" spc="0" normalizeH="0" baseline="0" noProof="0" dirty="0">
                <a:ln>
                  <a:noFill/>
                </a:ln>
                <a:solidFill>
                  <a:schemeClr val="dk1"/>
                </a:solidFill>
                <a:effectLst/>
                <a:uLnTx/>
                <a:uFillTx/>
                <a:latin typeface="Arial"/>
                <a:ea typeface="Arial"/>
                <a:cs typeface="Arial"/>
                <a:sym typeface="Arial"/>
              </a:rPr>
              <a:t>  </a:t>
            </a:r>
          </a:p>
          <a:p>
            <a:pPr marL="0" marR="0" lvl="0" indent="0" algn="l" defTabSz="914400" rtl="0" eaLnBrk="1" fontAlgn="auto" latinLnBrk="0" hangingPunct="1">
              <a:lnSpc>
                <a:spcPct val="100000"/>
              </a:lnSpc>
              <a:spcBef>
                <a:spcPts val="853"/>
              </a:spcBef>
              <a:spcAft>
                <a:spcPts val="0"/>
              </a:spcAft>
              <a:buClr>
                <a:schemeClr val="dk1"/>
              </a:buClr>
              <a:buSzPts val="1800"/>
              <a:buFont typeface="Arial"/>
              <a:buNone/>
              <a:tabLst/>
              <a:defRPr/>
            </a:pPr>
            <a:r>
              <a:rPr kumimoji="0" lang="en-US" sz="2400" b="0" i="0" u="none" strike="noStrike" kern="0" cap="none" spc="0" normalizeH="0" baseline="0" noProof="0" dirty="0">
                <a:ln>
                  <a:noFill/>
                </a:ln>
                <a:solidFill>
                  <a:schemeClr val="dk1"/>
                </a:solidFill>
                <a:effectLst/>
                <a:uLnTx/>
                <a:uFillTx/>
                <a:latin typeface="Arial"/>
                <a:ea typeface="Arial"/>
                <a:cs typeface="Arial"/>
                <a:sym typeface="Arial"/>
              </a:rPr>
              <a:t>Director of Strategic Initiatives and Business Intelligence </a:t>
            </a:r>
          </a:p>
          <a:p>
            <a:pPr marL="0" marR="0" lvl="0" indent="0" algn="l" defTabSz="914400" rtl="0" eaLnBrk="1" fontAlgn="auto" latinLnBrk="0" hangingPunct="1">
              <a:lnSpc>
                <a:spcPct val="100000"/>
              </a:lnSpc>
              <a:spcBef>
                <a:spcPts val="853"/>
              </a:spcBef>
              <a:spcAft>
                <a:spcPts val="0"/>
              </a:spcAft>
              <a:buClr>
                <a:schemeClr val="dk1"/>
              </a:buClr>
              <a:buSzPts val="1800"/>
              <a:buFont typeface="Arial"/>
              <a:buNone/>
              <a:tabLst/>
              <a:defRPr/>
            </a:pPr>
            <a:r>
              <a:rPr kumimoji="0" lang="en-US" sz="2400" b="0" i="0" u="none" strike="noStrike" kern="0" cap="none" spc="0" normalizeH="0" baseline="0" noProof="0" dirty="0">
                <a:ln>
                  <a:noFill/>
                </a:ln>
                <a:solidFill>
                  <a:schemeClr val="dk1"/>
                </a:solidFill>
                <a:effectLst/>
                <a:uLnTx/>
                <a:uFillTx/>
                <a:latin typeface="Arial"/>
                <a:ea typeface="Arial"/>
                <a:cs typeface="Arial"/>
                <a:sym typeface="Arial"/>
              </a:rPr>
              <a:t>GSA Federal Acquisition Service</a:t>
            </a:r>
          </a:p>
          <a:p>
            <a:pPr marL="0" marR="0" lvl="0" indent="0" algn="l" defTabSz="914400" rtl="0" eaLnBrk="1" fontAlgn="auto" latinLnBrk="0" hangingPunct="1">
              <a:lnSpc>
                <a:spcPct val="100000"/>
              </a:lnSpc>
              <a:spcBef>
                <a:spcPts val="853"/>
              </a:spcBef>
              <a:spcAft>
                <a:spcPts val="0"/>
              </a:spcAft>
              <a:buClr>
                <a:schemeClr val="dk2"/>
              </a:buClr>
              <a:buSzPts val="1800"/>
              <a:buFont typeface="Arial"/>
              <a:buNone/>
              <a:tabLst/>
              <a:defRPr/>
            </a:pPr>
            <a:r>
              <a:rPr kumimoji="0" lang="en-US" sz="2400" b="1" i="0" u="none" strike="noStrike" kern="0" cap="none" spc="0" normalizeH="0" baseline="0" noProof="0" dirty="0">
                <a:ln>
                  <a:noFill/>
                </a:ln>
                <a:solidFill>
                  <a:schemeClr val="dk1"/>
                </a:solidFill>
                <a:effectLst/>
                <a:uLnTx/>
                <a:uFillTx/>
                <a:latin typeface="Arial"/>
                <a:ea typeface="Arial"/>
                <a:cs typeface="Arial"/>
                <a:sym typeface="Arial"/>
              </a:rPr>
              <a:t>Email: </a:t>
            </a:r>
            <a:r>
              <a:rPr kumimoji="0" lang="en-US" sz="2400" b="1" i="0" u="sng" strike="noStrike" kern="0" cap="none" spc="0" normalizeH="0" baseline="0" noProof="0" dirty="0">
                <a:ln>
                  <a:noFill/>
                </a:ln>
                <a:solidFill>
                  <a:schemeClr val="hlink"/>
                </a:solidFill>
                <a:effectLst/>
                <a:uLnTx/>
                <a:uFillTx/>
                <a:latin typeface="Arial"/>
                <a:ea typeface="Arial"/>
                <a:cs typeface="Arial"/>
                <a:sym typeface="Arial"/>
                <a:hlinkClick r:id="rId3"/>
              </a:rPr>
              <a:t>jill.akridge@gsa.gov</a:t>
            </a:r>
            <a:r>
              <a:rPr kumimoji="0" lang="en-US" sz="2400" b="1" i="0" u="none" strike="noStrike" kern="0" cap="none" spc="0" normalizeH="0" baseline="0" noProof="0" dirty="0">
                <a:ln>
                  <a:noFill/>
                </a:ln>
                <a:solidFill>
                  <a:schemeClr val="dk1"/>
                </a:solidFill>
                <a:effectLst/>
                <a:uLnTx/>
                <a:uFillTx/>
                <a:latin typeface="Arial"/>
                <a:ea typeface="Arial"/>
                <a:cs typeface="Arial"/>
                <a:sym typeface="Arial"/>
              </a:rPr>
              <a:t>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kumimoji="0" lang="en-US" sz="2591" b="1" i="0" u="sng" strike="noStrike" kern="0" cap="none" spc="0" normalizeH="0" baseline="0" noProof="0" dirty="0">
                <a:ln>
                  <a:noFill/>
                </a:ln>
                <a:solidFill>
                  <a:schemeClr val="hlink"/>
                </a:solidFill>
                <a:effectLst/>
                <a:uLnTx/>
                <a:uFillTx/>
                <a:latin typeface="Arial"/>
                <a:ea typeface="Arial"/>
                <a:cs typeface="Arial"/>
                <a:sym typeface="Arial"/>
                <a:hlinkClick r:id="rId4"/>
              </a:rPr>
              <a:t>buy.gsa.gov/pricing</a:t>
            </a:r>
            <a:r>
              <a:rPr kumimoji="0" lang="en-US" sz="2591" b="1" i="0" u="none" strike="noStrike" kern="0" cap="none" spc="0" normalizeH="0" baseline="0" noProof="0" dirty="0">
                <a:ln>
                  <a:noFill/>
                </a:ln>
                <a:solidFill>
                  <a:srgbClr val="1A4480"/>
                </a:solidFill>
                <a:effectLst/>
                <a:uLnTx/>
                <a:uFillTx/>
                <a:latin typeface="Arial"/>
                <a:ea typeface="Arial"/>
                <a:cs typeface="Arial"/>
                <a:sym typeface="Arial"/>
              </a:rPr>
              <a:t> </a:t>
            </a:r>
            <a:endParaRPr kumimoji="0" lang="en-US" sz="591" b="1" i="0" u="none" strike="noStrike" kern="0" cap="none" spc="0" normalizeH="0" baseline="0" noProof="0" dirty="0">
              <a:ln>
                <a:noFill/>
              </a:ln>
              <a:solidFill>
                <a:schemeClr val="dk1"/>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853"/>
              </a:spcBef>
              <a:spcAft>
                <a:spcPts val="0"/>
              </a:spcAft>
              <a:buClr>
                <a:schemeClr val="dk1"/>
              </a:buClr>
              <a:buSzPts val="1800"/>
              <a:buFont typeface="Arial"/>
              <a:buNone/>
              <a:tabLst/>
              <a:defRPr/>
            </a:pPr>
            <a:endParaRPr kumimoji="0" lang="en-US" sz="2400" b="0" i="0" u="none" strike="noStrike" kern="0" cap="none" spc="0" normalizeH="0" baseline="0" noProof="0" dirty="0">
              <a:ln>
                <a:noFill/>
              </a:ln>
              <a:solidFill>
                <a:srgbClr val="0579BD"/>
              </a:solidFill>
              <a:effectLst/>
              <a:uLnTx/>
              <a:uFillTx/>
              <a:latin typeface="Helvetica Neue"/>
              <a:ea typeface="Helvetica Neue"/>
              <a:cs typeface="Helvetica Neue"/>
              <a:sym typeface="Helvetica Neue"/>
            </a:endParaRPr>
          </a:p>
        </p:txBody>
      </p:sp>
      <p:sp>
        <p:nvSpPr>
          <p:cNvPr id="2519" name="Google Shape;2519;p297"/>
          <p:cNvSpPr txBox="1">
            <a:spLocks noGrp="1"/>
          </p:cNvSpPr>
          <p:nvPr>
            <p:ph type="body" idx="2"/>
          </p:nvPr>
        </p:nvSpPr>
        <p:spPr>
          <a:xfrm>
            <a:off x="137150" y="2768500"/>
            <a:ext cx="2397900" cy="18948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b="1"/>
              <a:t>For more information, visit:</a:t>
            </a:r>
            <a:r>
              <a:rPr lang="en"/>
              <a:t> gsa.gov/FAST</a:t>
            </a:r>
            <a:endParaRPr/>
          </a:p>
        </p:txBody>
      </p:sp>
      <p:sp>
        <p:nvSpPr>
          <p:cNvPr id="2520" name="Google Shape;2520;p29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59</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25"/>
        <p:cNvGrpSpPr/>
        <p:nvPr/>
      </p:nvGrpSpPr>
      <p:grpSpPr>
        <a:xfrm>
          <a:off x="0" y="0"/>
          <a:ext cx="0" cy="0"/>
          <a:chOff x="0" y="0"/>
          <a:chExt cx="0" cy="0"/>
        </a:xfrm>
      </p:grpSpPr>
      <p:sp>
        <p:nvSpPr>
          <p:cNvPr id="1926" name="Google Shape;1926;p244"/>
          <p:cNvSpPr txBox="1">
            <a:spLocks noGrp="1"/>
          </p:cNvSpPr>
          <p:nvPr>
            <p:ph type="title"/>
          </p:nvPr>
        </p:nvSpPr>
        <p:spPr>
          <a:xfrm>
            <a:off x="311700" y="1605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Keynote Address </a:t>
            </a:r>
            <a:endParaRPr/>
          </a:p>
        </p:txBody>
      </p:sp>
      <p:sp>
        <p:nvSpPr>
          <p:cNvPr id="1927" name="Google Shape;1927;p244"/>
          <p:cNvSpPr txBox="1">
            <a:spLocks noGrp="1"/>
          </p:cNvSpPr>
          <p:nvPr>
            <p:ph type="body" idx="1"/>
          </p:nvPr>
        </p:nvSpPr>
        <p:spPr>
          <a:xfrm>
            <a:off x="2992975" y="3716175"/>
            <a:ext cx="3244200" cy="1182900"/>
          </a:xfrm>
          <a:prstGeom prst="rect">
            <a:avLst/>
          </a:prstGeom>
        </p:spPr>
        <p:txBody>
          <a:bodyPr spcFirstLastPara="1" wrap="square" lIns="91425" tIns="91425" rIns="91425" bIns="91425" anchor="t" anchorCtr="0">
            <a:normAutofit fontScale="55000" lnSpcReduction="20000"/>
          </a:bodyPr>
          <a:lstStyle/>
          <a:p>
            <a:pPr marL="0" lvl="0" indent="0" algn="ctr" rtl="0">
              <a:lnSpc>
                <a:spcPct val="100000"/>
              </a:lnSpc>
              <a:spcBef>
                <a:spcPts val="0"/>
              </a:spcBef>
              <a:spcAft>
                <a:spcPts val="0"/>
              </a:spcAft>
              <a:buNone/>
            </a:pPr>
            <a:r>
              <a:rPr lang="en" sz="4507" b="1">
                <a:solidFill>
                  <a:schemeClr val="dk1"/>
                </a:solidFill>
              </a:rPr>
              <a:t>Tiffany Hixson</a:t>
            </a:r>
            <a:endParaRPr sz="4507" b="1">
              <a:solidFill>
                <a:schemeClr val="dk1"/>
              </a:solidFill>
            </a:endParaRPr>
          </a:p>
          <a:p>
            <a:pPr marL="0" lvl="0" indent="0" algn="ctr" rtl="0">
              <a:lnSpc>
                <a:spcPct val="100000"/>
              </a:lnSpc>
              <a:spcBef>
                <a:spcPts val="0"/>
              </a:spcBef>
              <a:spcAft>
                <a:spcPts val="0"/>
              </a:spcAft>
              <a:buClr>
                <a:schemeClr val="dk1"/>
              </a:buClr>
              <a:buSzPct val="35572"/>
              <a:buFont typeface="Arial"/>
              <a:buNone/>
            </a:pPr>
            <a:r>
              <a:rPr lang="en" sz="3092">
                <a:solidFill>
                  <a:schemeClr val="dk1"/>
                </a:solidFill>
              </a:rPr>
              <a:t>Assistant Commissioner</a:t>
            </a:r>
            <a:endParaRPr sz="3092">
              <a:solidFill>
                <a:schemeClr val="dk1"/>
              </a:solidFill>
            </a:endParaRPr>
          </a:p>
          <a:p>
            <a:pPr marL="0" lvl="0" indent="0" algn="ctr" rtl="0">
              <a:lnSpc>
                <a:spcPct val="100000"/>
              </a:lnSpc>
              <a:spcBef>
                <a:spcPts val="0"/>
              </a:spcBef>
              <a:spcAft>
                <a:spcPts val="0"/>
              </a:spcAft>
              <a:buClr>
                <a:schemeClr val="dk1"/>
              </a:buClr>
              <a:buSzPct val="35572"/>
              <a:buFont typeface="Arial"/>
              <a:buNone/>
            </a:pPr>
            <a:r>
              <a:rPr lang="en" sz="3092">
                <a:solidFill>
                  <a:schemeClr val="dk1"/>
                </a:solidFill>
              </a:rPr>
              <a:t>Office of Professional Services </a:t>
            </a:r>
            <a:endParaRPr sz="3092">
              <a:solidFill>
                <a:schemeClr val="dk1"/>
              </a:solidFill>
            </a:endParaRPr>
          </a:p>
          <a:p>
            <a:pPr marL="0" lvl="0" indent="0" algn="ctr" rtl="0">
              <a:lnSpc>
                <a:spcPct val="100000"/>
              </a:lnSpc>
              <a:spcBef>
                <a:spcPts val="0"/>
              </a:spcBef>
              <a:spcAft>
                <a:spcPts val="0"/>
              </a:spcAft>
              <a:buClr>
                <a:schemeClr val="dk1"/>
              </a:buClr>
              <a:buSzPct val="35572"/>
              <a:buFont typeface="Arial"/>
              <a:buNone/>
            </a:pPr>
            <a:r>
              <a:rPr lang="en" sz="3092">
                <a:solidFill>
                  <a:schemeClr val="dk1"/>
                </a:solidFill>
              </a:rPr>
              <a:t>&amp; Human Capital Categories</a:t>
            </a:r>
            <a:endParaRPr sz="3092">
              <a:solidFill>
                <a:schemeClr val="dk1"/>
              </a:solidFill>
            </a:endParaRPr>
          </a:p>
          <a:p>
            <a:pPr marL="0" lvl="0" indent="0" algn="ctr" rtl="0">
              <a:lnSpc>
                <a:spcPct val="100000"/>
              </a:lnSpc>
              <a:spcBef>
                <a:spcPts val="0"/>
              </a:spcBef>
              <a:spcAft>
                <a:spcPts val="0"/>
              </a:spcAft>
              <a:buClr>
                <a:schemeClr val="dk1"/>
              </a:buClr>
              <a:buSzPct val="35572"/>
              <a:buFont typeface="Arial"/>
              <a:buNone/>
            </a:pPr>
            <a:endParaRPr sz="3092" i="1">
              <a:solidFill>
                <a:srgbClr val="032963"/>
              </a:solidFill>
            </a:endParaRPr>
          </a:p>
          <a:p>
            <a:pPr marL="0" lvl="0" indent="0" algn="l" rtl="0">
              <a:spcBef>
                <a:spcPts val="0"/>
              </a:spcBef>
              <a:spcAft>
                <a:spcPts val="1200"/>
              </a:spcAft>
              <a:buNone/>
            </a:pPr>
            <a:endParaRPr>
              <a:solidFill>
                <a:srgbClr val="032963"/>
              </a:solidFill>
            </a:endParaRPr>
          </a:p>
        </p:txBody>
      </p:sp>
      <p:sp>
        <p:nvSpPr>
          <p:cNvPr id="1928" name="Google Shape;1928;p244"/>
          <p:cNvSpPr txBox="1">
            <a:spLocks noGrp="1"/>
          </p:cNvSpPr>
          <p:nvPr>
            <p:ph type="sldNum" idx="12"/>
          </p:nvPr>
        </p:nvSpPr>
        <p:spPr>
          <a:xfrm>
            <a:off x="8240925" y="4899072"/>
            <a:ext cx="548700" cy="244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pic>
        <p:nvPicPr>
          <p:cNvPr id="1929" name="Google Shape;1929;p244" descr="Tiffany Hixson"/>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559225" y="1115525"/>
            <a:ext cx="1924050" cy="2409825"/>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524"/>
        <p:cNvGrpSpPr/>
        <p:nvPr/>
      </p:nvGrpSpPr>
      <p:grpSpPr>
        <a:xfrm>
          <a:off x="0" y="0"/>
          <a:ext cx="0" cy="0"/>
          <a:chOff x="0" y="0"/>
          <a:chExt cx="0" cy="0"/>
        </a:xfrm>
      </p:grpSpPr>
      <p:sp>
        <p:nvSpPr>
          <p:cNvPr id="2526" name="Google Shape;2526;p298"/>
          <p:cNvSpPr txBox="1">
            <a:spLocks noGrp="1"/>
          </p:cNvSpPr>
          <p:nvPr>
            <p:ph type="title"/>
          </p:nvPr>
        </p:nvSpPr>
        <p:spPr>
          <a:xfrm>
            <a:off x="65075" y="96325"/>
            <a:ext cx="64245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Scope Review Tool</a:t>
            </a:r>
            <a:endParaRPr/>
          </a:p>
        </p:txBody>
      </p:sp>
      <p:pic>
        <p:nvPicPr>
          <p:cNvPr id="2528" name="Google Shape;2528;p298" descr="Brian Booth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41947" y="2087490"/>
            <a:ext cx="1351200" cy="1885573"/>
          </a:xfrm>
          <a:prstGeom prst="rect">
            <a:avLst/>
          </a:prstGeom>
          <a:noFill/>
          <a:ln w="88900" cap="flat" cmpd="sng">
            <a:solidFill>
              <a:srgbClr val="FFFFFF"/>
            </a:solidFill>
            <a:prstDash val="solid"/>
            <a:miter lim="8000"/>
            <a:headEnd type="none" w="sm" len="sm"/>
            <a:tailEnd type="none" w="sm" len="sm"/>
          </a:ln>
        </p:spPr>
      </p:pic>
      <p:sp>
        <p:nvSpPr>
          <p:cNvPr id="2527" name="Google Shape;2527;p298"/>
          <p:cNvSpPr txBox="1">
            <a:spLocks noGrp="1"/>
          </p:cNvSpPr>
          <p:nvPr>
            <p:ph type="body" idx="4294967295"/>
          </p:nvPr>
        </p:nvSpPr>
        <p:spPr>
          <a:xfrm>
            <a:off x="1944050" y="2547025"/>
            <a:ext cx="3799800" cy="15000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n" b="1">
                <a:solidFill>
                  <a:schemeClr val="lt1"/>
                </a:solidFill>
              </a:rPr>
              <a:t>Brian Boothe</a:t>
            </a:r>
            <a:endParaRPr b="1">
              <a:solidFill>
                <a:schemeClr val="lt1"/>
              </a:solidFill>
            </a:endParaRPr>
          </a:p>
          <a:p>
            <a:pPr marL="0" lvl="0" indent="0" algn="l" rtl="0">
              <a:spcBef>
                <a:spcPts val="1200"/>
              </a:spcBef>
              <a:spcAft>
                <a:spcPts val="0"/>
              </a:spcAft>
              <a:buNone/>
            </a:pPr>
            <a:r>
              <a:rPr lang="en">
                <a:solidFill>
                  <a:schemeClr val="lt1"/>
                </a:solidFill>
              </a:rPr>
              <a:t>Professional Services Advisor</a:t>
            </a:r>
            <a:endParaRPr>
              <a:solidFill>
                <a:schemeClr val="lt1"/>
              </a:solidFill>
            </a:endParaRPr>
          </a:p>
          <a:p>
            <a:pPr marL="0" lvl="0" indent="0" algn="l" rtl="0">
              <a:spcBef>
                <a:spcPts val="1200"/>
              </a:spcBef>
              <a:spcAft>
                <a:spcPts val="1200"/>
              </a:spcAft>
              <a:buNone/>
            </a:pPr>
            <a:r>
              <a:rPr lang="en">
                <a:solidFill>
                  <a:schemeClr val="lt1"/>
                </a:solidFill>
              </a:rPr>
              <a:t>Agriculture, Energy, Homeland Security, Interior, EPA, Army, GSA</a:t>
            </a:r>
            <a:endParaRPr>
              <a:solidFill>
                <a:schemeClr val="lt1"/>
              </a:solidFill>
            </a:endParaRPr>
          </a:p>
        </p:txBody>
      </p:sp>
      <p:sp>
        <p:nvSpPr>
          <p:cNvPr id="2525" name="Google Shape;2525;p298"/>
          <p:cNvSpPr txBox="1">
            <a:spLocks noGrp="1"/>
          </p:cNvSpPr>
          <p:nvPr>
            <p:ph type="sldNum" idx="12"/>
          </p:nvPr>
        </p:nvSpPr>
        <p:spPr>
          <a:xfrm>
            <a:off x="693830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dk2"/>
                </a:solidFill>
              </a:rPr>
              <a:t>60</a:t>
            </a:fld>
            <a:endParaRPr>
              <a:solidFill>
                <a:schemeClr val="dk2"/>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532"/>
        <p:cNvGrpSpPr/>
        <p:nvPr/>
      </p:nvGrpSpPr>
      <p:grpSpPr>
        <a:xfrm>
          <a:off x="0" y="0"/>
          <a:ext cx="0" cy="0"/>
          <a:chOff x="0" y="0"/>
          <a:chExt cx="0" cy="0"/>
        </a:xfrm>
      </p:grpSpPr>
      <p:sp>
        <p:nvSpPr>
          <p:cNvPr id="2533" name="Google Shape;2533;p299"/>
          <p:cNvSpPr txBox="1">
            <a:spLocks noGrp="1"/>
          </p:cNvSpPr>
          <p:nvPr>
            <p:ph type="title"/>
          </p:nvPr>
        </p:nvSpPr>
        <p:spPr>
          <a:xfrm>
            <a:off x="311700" y="160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Scope Review Tool </a:t>
            </a:r>
            <a:endParaRPr/>
          </a:p>
        </p:txBody>
      </p:sp>
      <p:sp>
        <p:nvSpPr>
          <p:cNvPr id="2534" name="Google Shape;2534;p299"/>
          <p:cNvSpPr txBox="1">
            <a:spLocks noGrp="1"/>
          </p:cNvSpPr>
          <p:nvPr>
            <p:ph type="body" idx="1"/>
          </p:nvPr>
        </p:nvSpPr>
        <p:spPr>
          <a:xfrm>
            <a:off x="311700" y="1152475"/>
            <a:ext cx="3999900" cy="37860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 u="sng" dirty="0">
                <a:solidFill>
                  <a:schemeClr val="dk1"/>
                </a:solidFill>
                <a:highlight>
                  <a:schemeClr val="lt1"/>
                </a:highlight>
              </a:rPr>
              <a:t>Category Solutions Currently Available for Review(s)</a:t>
            </a:r>
            <a:endParaRPr u="sng" dirty="0">
              <a:solidFill>
                <a:schemeClr val="dk1"/>
              </a:solidFill>
              <a:highlight>
                <a:schemeClr val="lt1"/>
              </a:highlight>
            </a:endParaRPr>
          </a:p>
          <a:p>
            <a:pPr marL="457200" lvl="0" indent="-306704" algn="l" rtl="0">
              <a:spcBef>
                <a:spcPts val="1200"/>
              </a:spcBef>
              <a:spcAft>
                <a:spcPts val="0"/>
              </a:spcAft>
              <a:buClr>
                <a:schemeClr val="dk1"/>
              </a:buClr>
              <a:buSzPct val="100000"/>
              <a:buChar char="●"/>
            </a:pPr>
            <a:r>
              <a:rPr lang="en" dirty="0">
                <a:solidFill>
                  <a:schemeClr val="dk1"/>
                </a:solidFill>
                <a:highlight>
                  <a:schemeClr val="lt1"/>
                </a:highlight>
              </a:rPr>
              <a:t>MAS</a:t>
            </a:r>
            <a:endParaRPr dirty="0">
              <a:solidFill>
                <a:schemeClr val="dk1"/>
              </a:solidFill>
              <a:highlight>
                <a:schemeClr val="lt1"/>
              </a:highlight>
            </a:endParaRPr>
          </a:p>
          <a:p>
            <a:pPr marL="914400" lvl="1" indent="-306704" algn="l" rtl="0">
              <a:spcBef>
                <a:spcPts val="0"/>
              </a:spcBef>
              <a:spcAft>
                <a:spcPts val="0"/>
              </a:spcAft>
              <a:buClr>
                <a:schemeClr val="dk1"/>
              </a:buClr>
              <a:buSzPct val="100000"/>
              <a:buChar char="○"/>
            </a:pPr>
            <a:r>
              <a:rPr lang="en" sz="1400" dirty="0">
                <a:solidFill>
                  <a:schemeClr val="dk1"/>
                </a:solidFill>
                <a:highlight>
                  <a:schemeClr val="lt1"/>
                </a:highlight>
              </a:rPr>
              <a:t>Facilities Solutions</a:t>
            </a:r>
            <a:endParaRPr sz="1400" dirty="0">
              <a:solidFill>
                <a:schemeClr val="dk1"/>
              </a:solidFill>
              <a:highlight>
                <a:schemeClr val="lt1"/>
              </a:highlight>
            </a:endParaRPr>
          </a:p>
          <a:p>
            <a:pPr marL="914400" lvl="1" indent="-306704" algn="l" rtl="0">
              <a:spcBef>
                <a:spcPts val="0"/>
              </a:spcBef>
              <a:spcAft>
                <a:spcPts val="0"/>
              </a:spcAft>
              <a:buClr>
                <a:schemeClr val="dk1"/>
              </a:buClr>
              <a:buSzPct val="100000"/>
              <a:buChar char="○"/>
            </a:pPr>
            <a:r>
              <a:rPr lang="en" sz="1400" dirty="0">
                <a:solidFill>
                  <a:schemeClr val="dk1"/>
                </a:solidFill>
                <a:highlight>
                  <a:schemeClr val="lt1"/>
                </a:highlight>
              </a:rPr>
              <a:t>Furniture &amp; Furnishings</a:t>
            </a:r>
            <a:endParaRPr sz="1400" dirty="0">
              <a:solidFill>
                <a:schemeClr val="dk1"/>
              </a:solidFill>
              <a:highlight>
                <a:schemeClr val="lt1"/>
              </a:highlight>
            </a:endParaRPr>
          </a:p>
          <a:p>
            <a:pPr marL="914400" lvl="1" indent="-306704" algn="l" rtl="0">
              <a:spcBef>
                <a:spcPts val="0"/>
              </a:spcBef>
              <a:spcAft>
                <a:spcPts val="0"/>
              </a:spcAft>
              <a:buClr>
                <a:schemeClr val="dk1"/>
              </a:buClr>
              <a:buSzPct val="100000"/>
              <a:buChar char="○"/>
            </a:pPr>
            <a:r>
              <a:rPr lang="en" sz="1400" dirty="0">
                <a:solidFill>
                  <a:schemeClr val="dk1"/>
                </a:solidFill>
                <a:highlight>
                  <a:schemeClr val="lt1"/>
                </a:highlight>
              </a:rPr>
              <a:t>Human Capital</a:t>
            </a:r>
            <a:endParaRPr sz="1400" dirty="0">
              <a:solidFill>
                <a:schemeClr val="dk1"/>
              </a:solidFill>
              <a:highlight>
                <a:schemeClr val="lt1"/>
              </a:highlight>
            </a:endParaRPr>
          </a:p>
          <a:p>
            <a:pPr marL="914400" lvl="1" indent="-306704" algn="l" rtl="0">
              <a:spcBef>
                <a:spcPts val="0"/>
              </a:spcBef>
              <a:spcAft>
                <a:spcPts val="0"/>
              </a:spcAft>
              <a:buClr>
                <a:schemeClr val="dk1"/>
              </a:buClr>
              <a:buSzPct val="100000"/>
              <a:buChar char="○"/>
            </a:pPr>
            <a:r>
              <a:rPr lang="en" sz="1400" dirty="0">
                <a:solidFill>
                  <a:schemeClr val="dk1"/>
                </a:solidFill>
                <a:highlight>
                  <a:schemeClr val="lt1"/>
                </a:highlight>
              </a:rPr>
              <a:t>Industrial Products and Services</a:t>
            </a:r>
            <a:endParaRPr sz="1400" dirty="0">
              <a:solidFill>
                <a:schemeClr val="dk1"/>
              </a:solidFill>
              <a:highlight>
                <a:schemeClr val="lt1"/>
              </a:highlight>
            </a:endParaRPr>
          </a:p>
          <a:p>
            <a:pPr marL="914400" lvl="1" indent="-306704" algn="l" rtl="0">
              <a:spcBef>
                <a:spcPts val="0"/>
              </a:spcBef>
              <a:spcAft>
                <a:spcPts val="0"/>
              </a:spcAft>
              <a:buClr>
                <a:schemeClr val="dk1"/>
              </a:buClr>
              <a:buSzPct val="100000"/>
              <a:buChar char="○"/>
            </a:pPr>
            <a:r>
              <a:rPr lang="en" sz="1400" dirty="0">
                <a:solidFill>
                  <a:schemeClr val="dk1"/>
                </a:solidFill>
                <a:highlight>
                  <a:schemeClr val="lt1"/>
                </a:highlight>
              </a:rPr>
              <a:t>Professional Services</a:t>
            </a:r>
            <a:endParaRPr sz="1400" dirty="0">
              <a:solidFill>
                <a:schemeClr val="dk1"/>
              </a:solidFill>
              <a:highlight>
                <a:schemeClr val="lt1"/>
              </a:highlight>
            </a:endParaRPr>
          </a:p>
          <a:p>
            <a:pPr marL="914400" lvl="1" indent="-306704" algn="l" rtl="0">
              <a:spcBef>
                <a:spcPts val="0"/>
              </a:spcBef>
              <a:spcAft>
                <a:spcPts val="0"/>
              </a:spcAft>
              <a:buClr>
                <a:schemeClr val="dk1"/>
              </a:buClr>
              <a:buSzPct val="100000"/>
              <a:buChar char="○"/>
            </a:pPr>
            <a:r>
              <a:rPr lang="en" sz="1400" dirty="0">
                <a:solidFill>
                  <a:schemeClr val="dk1"/>
                </a:solidFill>
                <a:highlight>
                  <a:schemeClr val="lt1"/>
                </a:highlight>
              </a:rPr>
              <a:t>Office Management</a:t>
            </a:r>
            <a:endParaRPr sz="1400" dirty="0">
              <a:solidFill>
                <a:schemeClr val="dk1"/>
              </a:solidFill>
              <a:highlight>
                <a:schemeClr val="lt1"/>
              </a:highlight>
            </a:endParaRPr>
          </a:p>
          <a:p>
            <a:pPr marL="914400" lvl="1" indent="-306704" algn="l" rtl="0">
              <a:spcBef>
                <a:spcPts val="0"/>
              </a:spcBef>
              <a:spcAft>
                <a:spcPts val="0"/>
              </a:spcAft>
              <a:buClr>
                <a:schemeClr val="dk1"/>
              </a:buClr>
              <a:buSzPct val="100000"/>
              <a:buChar char="○"/>
            </a:pPr>
            <a:r>
              <a:rPr lang="en" sz="1400" dirty="0">
                <a:solidFill>
                  <a:schemeClr val="dk1"/>
                </a:solidFill>
                <a:highlight>
                  <a:schemeClr val="lt1"/>
                </a:highlight>
              </a:rPr>
              <a:t>Scientific Management and Solutions</a:t>
            </a:r>
            <a:endParaRPr sz="1400" dirty="0">
              <a:solidFill>
                <a:schemeClr val="dk1"/>
              </a:solidFill>
              <a:highlight>
                <a:schemeClr val="lt1"/>
              </a:highlight>
            </a:endParaRPr>
          </a:p>
          <a:p>
            <a:pPr marL="914400" lvl="1" indent="-306704" algn="l" rtl="0">
              <a:spcBef>
                <a:spcPts val="0"/>
              </a:spcBef>
              <a:spcAft>
                <a:spcPts val="0"/>
              </a:spcAft>
              <a:buClr>
                <a:schemeClr val="dk1"/>
              </a:buClr>
              <a:buSzPct val="100000"/>
              <a:buChar char="○"/>
            </a:pPr>
            <a:r>
              <a:rPr lang="en" sz="1400" dirty="0">
                <a:solidFill>
                  <a:schemeClr val="dk1"/>
                </a:solidFill>
                <a:highlight>
                  <a:schemeClr val="lt1"/>
                </a:highlight>
              </a:rPr>
              <a:t>Security and Protection</a:t>
            </a:r>
            <a:endParaRPr sz="1400" dirty="0">
              <a:solidFill>
                <a:schemeClr val="dk1"/>
              </a:solidFill>
              <a:highlight>
                <a:schemeClr val="lt1"/>
              </a:highlight>
            </a:endParaRPr>
          </a:p>
          <a:p>
            <a:pPr marL="457200" lvl="0" indent="-306704" algn="l" rtl="0">
              <a:spcBef>
                <a:spcPts val="0"/>
              </a:spcBef>
              <a:spcAft>
                <a:spcPts val="0"/>
              </a:spcAft>
              <a:buClr>
                <a:schemeClr val="dk1"/>
              </a:buClr>
              <a:buSzPct val="100000"/>
              <a:buChar char="●"/>
            </a:pPr>
            <a:r>
              <a:rPr lang="en" dirty="0">
                <a:solidFill>
                  <a:schemeClr val="dk1"/>
                </a:solidFill>
                <a:highlight>
                  <a:schemeClr val="lt1"/>
                </a:highlight>
              </a:rPr>
              <a:t>One Acquisition Solution for Integrated Services (OASIS)</a:t>
            </a:r>
            <a:endParaRPr dirty="0">
              <a:solidFill>
                <a:schemeClr val="dk1"/>
              </a:solidFill>
              <a:highlight>
                <a:schemeClr val="lt1"/>
              </a:highlight>
            </a:endParaRPr>
          </a:p>
          <a:p>
            <a:pPr marL="914400" lvl="1" indent="-306704" algn="l" rtl="0">
              <a:spcBef>
                <a:spcPts val="0"/>
              </a:spcBef>
              <a:spcAft>
                <a:spcPts val="0"/>
              </a:spcAft>
              <a:buClr>
                <a:schemeClr val="dk1"/>
              </a:buClr>
              <a:buSzPct val="100000"/>
              <a:buChar char="○"/>
            </a:pPr>
            <a:r>
              <a:rPr lang="en" sz="1400" dirty="0">
                <a:solidFill>
                  <a:schemeClr val="dk1"/>
                </a:solidFill>
                <a:highlight>
                  <a:schemeClr val="lt1"/>
                </a:highlight>
              </a:rPr>
              <a:t>OASIS+ (coming soon)</a:t>
            </a:r>
            <a:endParaRPr sz="1400" dirty="0">
              <a:solidFill>
                <a:schemeClr val="dk1"/>
              </a:solidFill>
              <a:highlight>
                <a:schemeClr val="lt1"/>
              </a:highlight>
            </a:endParaRPr>
          </a:p>
          <a:p>
            <a:pPr marL="457200" lvl="0" indent="-306704" algn="l" rtl="0">
              <a:spcBef>
                <a:spcPts val="0"/>
              </a:spcBef>
              <a:spcAft>
                <a:spcPts val="0"/>
              </a:spcAft>
              <a:buClr>
                <a:schemeClr val="dk1"/>
              </a:buClr>
              <a:buSzPct val="100000"/>
              <a:buChar char="●"/>
            </a:pPr>
            <a:r>
              <a:rPr lang="en" dirty="0">
                <a:solidFill>
                  <a:schemeClr val="dk1"/>
                </a:solidFill>
                <a:highlight>
                  <a:schemeClr val="lt1"/>
                </a:highlight>
              </a:rPr>
              <a:t>Human Capital and Training Solutions (HCaTS)</a:t>
            </a:r>
            <a:endParaRPr dirty="0">
              <a:solidFill>
                <a:schemeClr val="dk1"/>
              </a:solidFill>
              <a:highlight>
                <a:schemeClr val="lt1"/>
              </a:highlight>
            </a:endParaRPr>
          </a:p>
          <a:p>
            <a:pPr marL="0" lvl="0" indent="0" algn="l" rtl="0">
              <a:spcBef>
                <a:spcPts val="1200"/>
              </a:spcBef>
              <a:spcAft>
                <a:spcPts val="1200"/>
              </a:spcAft>
              <a:buNone/>
            </a:pPr>
            <a:endParaRPr u="sng" dirty="0">
              <a:solidFill>
                <a:schemeClr val="dk1"/>
              </a:solidFill>
              <a:highlight>
                <a:schemeClr val="lt1"/>
              </a:highlight>
            </a:endParaRPr>
          </a:p>
        </p:txBody>
      </p:sp>
      <p:sp>
        <p:nvSpPr>
          <p:cNvPr id="2535" name="Google Shape;2535;p299"/>
          <p:cNvSpPr txBox="1">
            <a:spLocks noGrp="1"/>
          </p:cNvSpPr>
          <p:nvPr>
            <p:ph type="body" idx="2"/>
          </p:nvPr>
        </p:nvSpPr>
        <p:spPr>
          <a:xfrm>
            <a:off x="4832400" y="1152475"/>
            <a:ext cx="3999900" cy="37467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Clr>
                <a:schemeClr val="dk1"/>
              </a:buClr>
              <a:buSzPts val="275"/>
              <a:buFont typeface="Arial"/>
              <a:buNone/>
            </a:pPr>
            <a:r>
              <a:rPr lang="en" u="sng" dirty="0">
                <a:solidFill>
                  <a:schemeClr val="dk1"/>
                </a:solidFill>
              </a:rPr>
              <a:t>Scope Review Tool Benefits</a:t>
            </a:r>
            <a:endParaRPr u="sng" dirty="0">
              <a:solidFill>
                <a:schemeClr val="dk1"/>
              </a:solidFill>
            </a:endParaRPr>
          </a:p>
          <a:p>
            <a:pPr marL="457200" lvl="0" indent="-306920" algn="l" rtl="0">
              <a:spcBef>
                <a:spcPts val="1200"/>
              </a:spcBef>
              <a:spcAft>
                <a:spcPts val="0"/>
              </a:spcAft>
              <a:buClr>
                <a:schemeClr val="dk1"/>
              </a:buClr>
              <a:buSzPct val="100000"/>
              <a:buChar char="●"/>
            </a:pPr>
            <a:r>
              <a:rPr lang="en" dirty="0">
                <a:solidFill>
                  <a:schemeClr val="dk1"/>
                </a:solidFill>
              </a:rPr>
              <a:t>Optional Free Service analyzes the scope of your proposed requirement</a:t>
            </a:r>
            <a:endParaRPr dirty="0">
              <a:solidFill>
                <a:schemeClr val="dk1"/>
              </a:solidFill>
            </a:endParaRPr>
          </a:p>
          <a:p>
            <a:pPr marL="457200" lvl="0" indent="-306920" algn="l" rtl="0">
              <a:spcBef>
                <a:spcPts val="0"/>
              </a:spcBef>
              <a:spcAft>
                <a:spcPts val="0"/>
              </a:spcAft>
              <a:buClr>
                <a:schemeClr val="dk1"/>
              </a:buClr>
              <a:buSzPct val="100000"/>
              <a:buChar char="●"/>
            </a:pPr>
            <a:r>
              <a:rPr lang="en" dirty="0">
                <a:solidFill>
                  <a:schemeClr val="dk1"/>
                </a:solidFill>
              </a:rPr>
              <a:t>Documents required</a:t>
            </a:r>
            <a:endParaRPr dirty="0">
              <a:solidFill>
                <a:schemeClr val="dk1"/>
              </a:solidFill>
            </a:endParaRPr>
          </a:p>
          <a:p>
            <a:pPr marL="914400" lvl="1" indent="-306920" algn="l" rtl="0">
              <a:spcBef>
                <a:spcPts val="0"/>
              </a:spcBef>
              <a:spcAft>
                <a:spcPts val="0"/>
              </a:spcAft>
              <a:buClr>
                <a:schemeClr val="dk1"/>
              </a:buClr>
              <a:buSzPct val="100000"/>
              <a:buChar char="○"/>
            </a:pPr>
            <a:r>
              <a:rPr lang="en" sz="1400" dirty="0">
                <a:solidFill>
                  <a:schemeClr val="dk1"/>
                </a:solidFill>
              </a:rPr>
              <a:t>Statement of Work (SOW), Statement of Objectives (SOO), or Performance Work Statement (PWS)</a:t>
            </a:r>
            <a:endParaRPr sz="1400" dirty="0">
              <a:solidFill>
                <a:schemeClr val="dk1"/>
              </a:solidFill>
            </a:endParaRPr>
          </a:p>
          <a:p>
            <a:pPr marL="914400" lvl="1" indent="-306920" algn="l" rtl="0">
              <a:spcBef>
                <a:spcPts val="0"/>
              </a:spcBef>
              <a:spcAft>
                <a:spcPts val="0"/>
              </a:spcAft>
              <a:buClr>
                <a:schemeClr val="dk1"/>
              </a:buClr>
              <a:buSzPct val="100000"/>
              <a:buChar char="○"/>
            </a:pPr>
            <a:r>
              <a:rPr lang="en" sz="1400" dirty="0">
                <a:solidFill>
                  <a:schemeClr val="dk1"/>
                </a:solidFill>
              </a:rPr>
              <a:t>IGCE (required for OASIS and OASIS+, suggested for all other Category reviews)</a:t>
            </a:r>
            <a:endParaRPr sz="1400" dirty="0">
              <a:solidFill>
                <a:schemeClr val="dk1"/>
              </a:solidFill>
            </a:endParaRPr>
          </a:p>
          <a:p>
            <a:pPr marL="914400" lvl="1" indent="-306920" algn="l" rtl="0">
              <a:spcBef>
                <a:spcPts val="0"/>
              </a:spcBef>
              <a:spcAft>
                <a:spcPts val="0"/>
              </a:spcAft>
              <a:buClr>
                <a:schemeClr val="dk1"/>
              </a:buClr>
              <a:buSzPct val="100000"/>
              <a:buChar char="○"/>
            </a:pPr>
            <a:r>
              <a:rPr lang="en" sz="1400" dirty="0">
                <a:solidFill>
                  <a:schemeClr val="dk1"/>
                </a:solidFill>
              </a:rPr>
              <a:t>Add up to 5 supporting documents</a:t>
            </a:r>
            <a:endParaRPr sz="1400" dirty="0">
              <a:solidFill>
                <a:schemeClr val="dk1"/>
              </a:solidFill>
            </a:endParaRPr>
          </a:p>
          <a:p>
            <a:pPr marL="457200" lvl="0" indent="-306920" algn="l" rtl="0">
              <a:spcBef>
                <a:spcPts val="0"/>
              </a:spcBef>
              <a:spcAft>
                <a:spcPts val="0"/>
              </a:spcAft>
              <a:buClr>
                <a:schemeClr val="dk1"/>
              </a:buClr>
              <a:buSzPct val="100000"/>
              <a:buChar char="●"/>
            </a:pPr>
            <a:r>
              <a:rPr lang="en" dirty="0">
                <a:solidFill>
                  <a:schemeClr val="dk1"/>
                </a:solidFill>
              </a:rPr>
              <a:t>Simple </a:t>
            </a:r>
            <a:r>
              <a:rPr lang="en" u="sng" dirty="0">
                <a:solidFill>
                  <a:schemeClr val="dk1"/>
                </a:solidFill>
                <a:hlinkClick r:id="rId3">
                  <a:extLst>
                    <a:ext uri="{A12FA001-AC4F-418D-AE19-62706E023703}">
                      <ahyp:hlinkClr xmlns:ahyp="http://schemas.microsoft.com/office/drawing/2018/hyperlinkcolor" val="tx"/>
                    </a:ext>
                  </a:extLst>
                </a:hlinkClick>
              </a:rPr>
              <a:t>fillable form</a:t>
            </a:r>
            <a:r>
              <a:rPr lang="en" dirty="0">
                <a:solidFill>
                  <a:schemeClr val="dk1"/>
                </a:solidFill>
              </a:rPr>
              <a:t> that allows the SME’s to review requirements efficiently and effectively</a:t>
            </a:r>
            <a:endParaRPr dirty="0">
              <a:solidFill>
                <a:schemeClr val="dk1"/>
              </a:solidFill>
            </a:endParaRPr>
          </a:p>
          <a:p>
            <a:pPr marL="457200" lvl="0" indent="-306920" algn="l" rtl="0">
              <a:spcBef>
                <a:spcPts val="0"/>
              </a:spcBef>
              <a:spcAft>
                <a:spcPts val="0"/>
              </a:spcAft>
              <a:buClr>
                <a:schemeClr val="dk1"/>
              </a:buClr>
              <a:buSzPct val="100000"/>
              <a:buChar char="●"/>
            </a:pPr>
            <a:r>
              <a:rPr lang="en" dirty="0">
                <a:solidFill>
                  <a:schemeClr val="dk1"/>
                </a:solidFill>
              </a:rPr>
              <a:t>Review time ~2-5 business days</a:t>
            </a:r>
            <a:endParaRPr dirty="0">
              <a:solidFill>
                <a:schemeClr val="dk1"/>
              </a:solidFill>
            </a:endParaRPr>
          </a:p>
          <a:p>
            <a:pPr marL="457200" lvl="0" indent="-306920" algn="l" rtl="0">
              <a:spcBef>
                <a:spcPts val="0"/>
              </a:spcBef>
              <a:spcAft>
                <a:spcPts val="0"/>
              </a:spcAft>
              <a:buClr>
                <a:schemeClr val="dk1"/>
              </a:buClr>
              <a:buSzPct val="100000"/>
              <a:buChar char="●"/>
            </a:pPr>
            <a:r>
              <a:rPr lang="en" dirty="0">
                <a:solidFill>
                  <a:schemeClr val="dk1"/>
                </a:solidFill>
              </a:rPr>
              <a:t>Addition option to add </a:t>
            </a:r>
            <a:r>
              <a:rPr lang="en" u="sng" dirty="0">
                <a:solidFill>
                  <a:schemeClr val="dk1"/>
                </a:solidFill>
                <a:hlinkClick r:id="rId4">
                  <a:extLst>
                    <a:ext uri="{A12FA001-AC4F-418D-AE19-62706E023703}">
                      <ahyp:hlinkClr xmlns:ahyp="http://schemas.microsoft.com/office/drawing/2018/hyperlinkcolor" val="tx"/>
                    </a:ext>
                  </a:extLst>
                </a:hlinkClick>
              </a:rPr>
              <a:t>Market Research as a Service </a:t>
            </a:r>
            <a:r>
              <a:rPr lang="en" dirty="0">
                <a:solidFill>
                  <a:schemeClr val="dk1"/>
                </a:solidFill>
              </a:rPr>
              <a:t>(MRaS)</a:t>
            </a:r>
            <a:endParaRPr dirty="0">
              <a:solidFill>
                <a:schemeClr val="dk1"/>
              </a:solidFill>
            </a:endParaRPr>
          </a:p>
          <a:p>
            <a:pPr marL="457200" lvl="0" indent="0" algn="l" rtl="0">
              <a:spcBef>
                <a:spcPts val="1200"/>
              </a:spcBef>
              <a:spcAft>
                <a:spcPts val="0"/>
              </a:spcAft>
              <a:buNone/>
            </a:pPr>
            <a:endParaRPr dirty="0"/>
          </a:p>
          <a:p>
            <a:pPr marL="0" lvl="0" indent="0" algn="l" rtl="0">
              <a:spcBef>
                <a:spcPts val="1200"/>
              </a:spcBef>
              <a:spcAft>
                <a:spcPts val="1200"/>
              </a:spcAft>
              <a:buNone/>
            </a:pPr>
            <a:endParaRPr dirty="0"/>
          </a:p>
        </p:txBody>
      </p:sp>
      <p:sp>
        <p:nvSpPr>
          <p:cNvPr id="2536" name="Google Shape;2536;p299"/>
          <p:cNvSpPr txBox="1">
            <a:spLocks noGrp="1"/>
          </p:cNvSpPr>
          <p:nvPr>
            <p:ph type="sldNum" idx="12"/>
          </p:nvPr>
        </p:nvSpPr>
        <p:spPr>
          <a:xfrm>
            <a:off x="8240925" y="4899072"/>
            <a:ext cx="548700" cy="244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61</a:t>
            </a:fld>
            <a:endParaRPr/>
          </a:p>
        </p:txBody>
      </p:sp>
      <p:pic>
        <p:nvPicPr>
          <p:cNvPr id="2537" name="Google Shape;2537;p299">
            <a:extLst>
              <a:ext uri="{C183D7F6-B498-43B3-948B-1728B52AA6E4}">
                <adec:decorative xmlns:adec="http://schemas.microsoft.com/office/drawing/2017/decorative" val="1"/>
              </a:ext>
            </a:extLst>
          </p:cNvPr>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7251599" y="6746"/>
            <a:ext cx="1892399" cy="1133325"/>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541"/>
        <p:cNvGrpSpPr/>
        <p:nvPr/>
      </p:nvGrpSpPr>
      <p:grpSpPr>
        <a:xfrm>
          <a:off x="0" y="0"/>
          <a:ext cx="0" cy="0"/>
          <a:chOff x="0" y="0"/>
          <a:chExt cx="0" cy="0"/>
        </a:xfrm>
      </p:grpSpPr>
      <p:sp>
        <p:nvSpPr>
          <p:cNvPr id="2542" name="Google Shape;2542;p300"/>
          <p:cNvSpPr txBox="1">
            <a:spLocks noGrp="1"/>
          </p:cNvSpPr>
          <p:nvPr>
            <p:ph type="title"/>
          </p:nvPr>
        </p:nvSpPr>
        <p:spPr>
          <a:xfrm>
            <a:off x="144075" y="2150850"/>
            <a:ext cx="6424500" cy="841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Demonstration of the Scope Review Tool</a:t>
            </a:r>
            <a:endParaRPr/>
          </a:p>
        </p:txBody>
      </p:sp>
      <p:sp>
        <p:nvSpPr>
          <p:cNvPr id="2543" name="Google Shape;2543;p300"/>
          <p:cNvSpPr txBox="1">
            <a:spLocks noGrp="1"/>
          </p:cNvSpPr>
          <p:nvPr>
            <p:ph type="sldNum" idx="12"/>
          </p:nvPr>
        </p:nvSpPr>
        <p:spPr>
          <a:xfrm>
            <a:off x="693830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62</a:t>
            </a:fld>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547"/>
        <p:cNvGrpSpPr/>
        <p:nvPr/>
      </p:nvGrpSpPr>
      <p:grpSpPr>
        <a:xfrm>
          <a:off x="0" y="0"/>
          <a:ext cx="0" cy="0"/>
          <a:chOff x="0" y="0"/>
          <a:chExt cx="0" cy="0"/>
        </a:xfrm>
      </p:grpSpPr>
      <p:sp>
        <p:nvSpPr>
          <p:cNvPr id="2" name="Title 1">
            <a:extLst>
              <a:ext uri="{FF2B5EF4-FFF2-40B4-BE49-F238E27FC236}">
                <a16:creationId xmlns:a16="http://schemas.microsoft.com/office/drawing/2014/main" id="{D8513556-A9B3-8D4E-E916-0FF49C9D38BA}"/>
              </a:ext>
            </a:extLst>
          </p:cNvPr>
          <p:cNvSpPr>
            <a:spLocks noGrp="1"/>
          </p:cNvSpPr>
          <p:nvPr>
            <p:ph type="title"/>
          </p:nvPr>
        </p:nvSpPr>
        <p:spPr>
          <a:xfrm>
            <a:off x="311700" y="-572700"/>
            <a:ext cx="8520600" cy="572700"/>
          </a:xfrm>
        </p:spPr>
        <p:txBody>
          <a:bodyPr spcFirstLastPara="1" wrap="square" lIns="91425" tIns="91425" rIns="91425" bIns="91425" anchor="b" anchorCtr="0">
            <a:normAutofit fontScale="90000"/>
          </a:bodyPr>
          <a:lstStyle/>
          <a:p>
            <a:r>
              <a:rPr lang="en-US" dirty="0"/>
              <a:t>Is Your Requirement in Scope?</a:t>
            </a:r>
          </a:p>
        </p:txBody>
      </p:sp>
      <p:pic>
        <p:nvPicPr>
          <p:cNvPr id="2549" name="Google Shape;2549;p301" descr="Snapshot of the screen online for requesting a Free Analysis  of a SOW, SOO, or PWS.">
            <a:extLst>
              <a:ext uri="{C183D7F6-B498-43B3-948B-1728B52AA6E4}">
                <adec:decorative xmlns:adec="http://schemas.microsoft.com/office/drawing/2017/decorative" val="0"/>
              </a:ext>
            </a:extLst>
          </p:cNvP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709938" y="0"/>
            <a:ext cx="5724123" cy="5143500"/>
          </a:xfrm>
          <a:prstGeom prst="rect">
            <a:avLst/>
          </a:prstGeom>
          <a:noFill/>
          <a:ln>
            <a:noFill/>
          </a:ln>
        </p:spPr>
      </p:pic>
      <p:sp>
        <p:nvSpPr>
          <p:cNvPr id="2548" name="Google Shape;2548;p301"/>
          <p:cNvSpPr txBox="1">
            <a:spLocks noGrp="1"/>
          </p:cNvSpPr>
          <p:nvPr>
            <p:ph type="sldNum" idx="12"/>
          </p:nvPr>
        </p:nvSpPr>
        <p:spPr>
          <a:xfrm>
            <a:off x="8240925" y="4899072"/>
            <a:ext cx="548700" cy="244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63</a:t>
            </a:fld>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553"/>
        <p:cNvGrpSpPr/>
        <p:nvPr/>
      </p:nvGrpSpPr>
      <p:grpSpPr>
        <a:xfrm>
          <a:off x="0" y="0"/>
          <a:ext cx="0" cy="0"/>
          <a:chOff x="0" y="0"/>
          <a:chExt cx="0" cy="0"/>
        </a:xfrm>
      </p:grpSpPr>
      <p:sp>
        <p:nvSpPr>
          <p:cNvPr id="2" name="Title 1">
            <a:extLst>
              <a:ext uri="{FF2B5EF4-FFF2-40B4-BE49-F238E27FC236}">
                <a16:creationId xmlns:a16="http://schemas.microsoft.com/office/drawing/2014/main" id="{728D1C89-1CCD-8F64-B1B4-ADEDAA9C00CE}"/>
              </a:ext>
            </a:extLst>
          </p:cNvPr>
          <p:cNvSpPr>
            <a:spLocks noGrp="1"/>
          </p:cNvSpPr>
          <p:nvPr>
            <p:ph type="title"/>
          </p:nvPr>
        </p:nvSpPr>
        <p:spPr>
          <a:xfrm>
            <a:off x="311700" y="-572700"/>
            <a:ext cx="8520600" cy="572700"/>
          </a:xfrm>
        </p:spPr>
        <p:txBody>
          <a:bodyPr spcFirstLastPara="1" wrap="square" lIns="91425" tIns="91425" rIns="91425" bIns="91425" anchor="b" anchorCtr="0">
            <a:normAutofit fontScale="90000"/>
          </a:bodyPr>
          <a:lstStyle/>
          <a:p>
            <a:r>
              <a:rPr lang="en-US" dirty="0"/>
              <a:t>Which Contract Vehicle?</a:t>
            </a:r>
          </a:p>
        </p:txBody>
      </p:sp>
      <p:pic>
        <p:nvPicPr>
          <p:cNvPr id="2555" name="Google Shape;2555;p302">
            <a:extLst>
              <a:ext uri="{C183D7F6-B498-43B3-948B-1728B52AA6E4}">
                <adec:decorative xmlns:adec="http://schemas.microsoft.com/office/drawing/2017/decorative" val="1"/>
              </a:ext>
            </a:extLst>
          </p:cNvP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709938" y="0"/>
            <a:ext cx="5724123" cy="5143500"/>
          </a:xfrm>
          <a:prstGeom prst="rect">
            <a:avLst/>
          </a:prstGeom>
          <a:noFill/>
          <a:ln>
            <a:noFill/>
          </a:ln>
        </p:spPr>
      </p:pic>
      <p:pic>
        <p:nvPicPr>
          <p:cNvPr id="2556" name="Google Shape;2556;p302" descr="Screenshot of the page to select one or more contracts to review.">
            <a:extLst>
              <a:ext uri="{C183D7F6-B498-43B3-948B-1728B52AA6E4}">
                <adec:decorative xmlns:adec="http://schemas.microsoft.com/office/drawing/2017/decorative" val="0"/>
              </a:ext>
            </a:extLst>
          </p:cNvPr>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336706" y="0"/>
            <a:ext cx="6470588" cy="5143499"/>
          </a:xfrm>
          <a:prstGeom prst="rect">
            <a:avLst/>
          </a:prstGeom>
          <a:noFill/>
          <a:ln>
            <a:noFill/>
          </a:ln>
        </p:spPr>
      </p:pic>
      <p:sp>
        <p:nvSpPr>
          <p:cNvPr id="2554" name="Google Shape;2554;p302"/>
          <p:cNvSpPr txBox="1">
            <a:spLocks noGrp="1"/>
          </p:cNvSpPr>
          <p:nvPr>
            <p:ph type="sldNum" idx="12"/>
          </p:nvPr>
        </p:nvSpPr>
        <p:spPr>
          <a:xfrm>
            <a:off x="8240925" y="4899072"/>
            <a:ext cx="548700" cy="244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64</a:t>
            </a:fld>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560"/>
        <p:cNvGrpSpPr/>
        <p:nvPr/>
      </p:nvGrpSpPr>
      <p:grpSpPr>
        <a:xfrm>
          <a:off x="0" y="0"/>
          <a:ext cx="0" cy="0"/>
          <a:chOff x="0" y="0"/>
          <a:chExt cx="0" cy="0"/>
        </a:xfrm>
      </p:grpSpPr>
      <p:sp>
        <p:nvSpPr>
          <p:cNvPr id="2" name="Title 1">
            <a:extLst>
              <a:ext uri="{FF2B5EF4-FFF2-40B4-BE49-F238E27FC236}">
                <a16:creationId xmlns:a16="http://schemas.microsoft.com/office/drawing/2014/main" id="{A7C38969-E6D5-46E9-A6E8-23682CB9FBC3}"/>
              </a:ext>
            </a:extLst>
          </p:cNvPr>
          <p:cNvSpPr>
            <a:spLocks noGrp="1"/>
          </p:cNvSpPr>
          <p:nvPr>
            <p:ph type="title"/>
          </p:nvPr>
        </p:nvSpPr>
        <p:spPr>
          <a:xfrm>
            <a:off x="311700" y="-572700"/>
            <a:ext cx="8520600" cy="572700"/>
          </a:xfrm>
        </p:spPr>
        <p:txBody>
          <a:bodyPr spcFirstLastPara="1" wrap="square" lIns="91425" tIns="91425" rIns="91425" bIns="91425" anchor="b" anchorCtr="0">
            <a:normAutofit fontScale="90000"/>
          </a:bodyPr>
          <a:lstStyle/>
          <a:p>
            <a:r>
              <a:rPr lang="en-US" dirty="0"/>
              <a:t>NAICS Codes</a:t>
            </a:r>
          </a:p>
        </p:txBody>
      </p:sp>
      <p:pic>
        <p:nvPicPr>
          <p:cNvPr id="2562" name="Google Shape;2562;p303">
            <a:extLst>
              <a:ext uri="{C183D7F6-B498-43B3-948B-1728B52AA6E4}">
                <adec:decorative xmlns:adec="http://schemas.microsoft.com/office/drawing/2017/decorative" val="1"/>
              </a:ext>
            </a:extLst>
          </p:cNvP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709938" y="0"/>
            <a:ext cx="5724123" cy="5143500"/>
          </a:xfrm>
          <a:prstGeom prst="rect">
            <a:avLst/>
          </a:prstGeom>
          <a:noFill/>
          <a:ln>
            <a:noFill/>
          </a:ln>
        </p:spPr>
      </p:pic>
      <p:pic>
        <p:nvPicPr>
          <p:cNvPr id="2563" name="Google Shape;2563;p303">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533400" y="114300"/>
            <a:ext cx="8077200" cy="4914900"/>
          </a:xfrm>
          <a:prstGeom prst="rect">
            <a:avLst/>
          </a:prstGeom>
          <a:noFill/>
          <a:ln>
            <a:noFill/>
          </a:ln>
        </p:spPr>
      </p:pic>
      <p:sp>
        <p:nvSpPr>
          <p:cNvPr id="2561" name="Google Shape;2561;p303"/>
          <p:cNvSpPr txBox="1">
            <a:spLocks noGrp="1"/>
          </p:cNvSpPr>
          <p:nvPr>
            <p:ph type="sldNum" idx="12"/>
          </p:nvPr>
        </p:nvSpPr>
        <p:spPr>
          <a:xfrm>
            <a:off x="8299917" y="4899072"/>
            <a:ext cx="548700" cy="244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65</a:t>
            </a:fld>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567"/>
        <p:cNvGrpSpPr/>
        <p:nvPr/>
      </p:nvGrpSpPr>
      <p:grpSpPr>
        <a:xfrm>
          <a:off x="0" y="0"/>
          <a:ext cx="0" cy="0"/>
          <a:chOff x="0" y="0"/>
          <a:chExt cx="0" cy="0"/>
        </a:xfrm>
      </p:grpSpPr>
      <p:sp>
        <p:nvSpPr>
          <p:cNvPr id="2" name="Title 1">
            <a:extLst>
              <a:ext uri="{FF2B5EF4-FFF2-40B4-BE49-F238E27FC236}">
                <a16:creationId xmlns:a16="http://schemas.microsoft.com/office/drawing/2014/main" id="{68CEA71A-C149-0065-EFB6-1A4504B41C28}"/>
              </a:ext>
            </a:extLst>
          </p:cNvPr>
          <p:cNvSpPr>
            <a:spLocks noGrp="1"/>
          </p:cNvSpPr>
          <p:nvPr>
            <p:ph type="title"/>
          </p:nvPr>
        </p:nvSpPr>
        <p:spPr>
          <a:xfrm>
            <a:off x="311700" y="-572700"/>
            <a:ext cx="8520600" cy="572700"/>
          </a:xfrm>
        </p:spPr>
        <p:txBody>
          <a:bodyPr spcFirstLastPara="1" wrap="square" lIns="91425" tIns="91425" rIns="91425" bIns="91425" anchor="b" anchorCtr="0">
            <a:normAutofit fontScale="90000"/>
          </a:bodyPr>
          <a:lstStyle/>
          <a:p>
            <a:r>
              <a:rPr lang="en-US" dirty="0"/>
              <a:t>Project Information Details</a:t>
            </a:r>
          </a:p>
        </p:txBody>
      </p:sp>
      <p:pic>
        <p:nvPicPr>
          <p:cNvPr id="2569" name="Google Shape;2569;p304">
            <a:extLst>
              <a:ext uri="{C183D7F6-B498-43B3-948B-1728B52AA6E4}">
                <adec:decorative xmlns:adec="http://schemas.microsoft.com/office/drawing/2017/decorative" val="1"/>
              </a:ext>
            </a:extLst>
          </p:cNvP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394477" y="0"/>
            <a:ext cx="6355046" cy="5143499"/>
          </a:xfrm>
          <a:prstGeom prst="rect">
            <a:avLst/>
          </a:prstGeom>
          <a:noFill/>
          <a:ln>
            <a:noFill/>
          </a:ln>
        </p:spPr>
      </p:pic>
      <p:sp>
        <p:nvSpPr>
          <p:cNvPr id="2568" name="Google Shape;2568;p304"/>
          <p:cNvSpPr txBox="1">
            <a:spLocks noGrp="1"/>
          </p:cNvSpPr>
          <p:nvPr>
            <p:ph type="sldNum" idx="12"/>
          </p:nvPr>
        </p:nvSpPr>
        <p:spPr>
          <a:xfrm>
            <a:off x="8240925" y="4899072"/>
            <a:ext cx="548700" cy="244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66</a:t>
            </a:fld>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573"/>
        <p:cNvGrpSpPr/>
        <p:nvPr/>
      </p:nvGrpSpPr>
      <p:grpSpPr>
        <a:xfrm>
          <a:off x="0" y="0"/>
          <a:ext cx="0" cy="0"/>
          <a:chOff x="0" y="0"/>
          <a:chExt cx="0" cy="0"/>
        </a:xfrm>
      </p:grpSpPr>
      <p:sp>
        <p:nvSpPr>
          <p:cNvPr id="2574" name="Google Shape;2574;p305"/>
          <p:cNvSpPr txBox="1">
            <a:spLocks noGrp="1"/>
          </p:cNvSpPr>
          <p:nvPr>
            <p:ph type="title"/>
          </p:nvPr>
        </p:nvSpPr>
        <p:spPr>
          <a:xfrm>
            <a:off x="311700" y="160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Required Information Checklist</a:t>
            </a:r>
            <a:endParaRPr/>
          </a:p>
        </p:txBody>
      </p:sp>
      <p:sp>
        <p:nvSpPr>
          <p:cNvPr id="2576" name="Google Shape;2576;p305"/>
          <p:cNvSpPr txBox="1">
            <a:spLocks noGrp="1"/>
          </p:cNvSpPr>
          <p:nvPr>
            <p:ph type="body" idx="1"/>
          </p:nvPr>
        </p:nvSpPr>
        <p:spPr>
          <a:xfrm>
            <a:off x="311700" y="1152475"/>
            <a:ext cx="8203800" cy="3786000"/>
          </a:xfrm>
          <a:prstGeom prst="rect">
            <a:avLst/>
          </a:prstGeom>
        </p:spPr>
        <p:txBody>
          <a:bodyPr spcFirstLastPara="1" wrap="square" lIns="91425" tIns="91425" rIns="91425" bIns="91425" anchor="t" anchorCtr="0">
            <a:normAutofit fontScale="92500" lnSpcReduction="10000"/>
          </a:bodyPr>
          <a:lstStyle/>
          <a:p>
            <a:pPr marL="457200" lvl="0" indent="-340178" algn="l" rtl="0">
              <a:spcBef>
                <a:spcPts val="0"/>
              </a:spcBef>
              <a:spcAft>
                <a:spcPts val="0"/>
              </a:spcAft>
              <a:buClr>
                <a:schemeClr val="dk1"/>
              </a:buClr>
              <a:buSzPts val="1757"/>
              <a:buChar char="❏"/>
            </a:pPr>
            <a:r>
              <a:rPr lang="en" sz="1757">
                <a:solidFill>
                  <a:schemeClr val="dk1"/>
                </a:solidFill>
                <a:highlight>
                  <a:schemeClr val="lt1"/>
                </a:highlight>
              </a:rPr>
              <a:t>Project Name and Summary</a:t>
            </a:r>
            <a:endParaRPr sz="1757">
              <a:solidFill>
                <a:schemeClr val="dk1"/>
              </a:solidFill>
              <a:highlight>
                <a:schemeClr val="lt1"/>
              </a:highlight>
            </a:endParaRPr>
          </a:p>
          <a:p>
            <a:pPr marL="457200" lvl="0" indent="-340178" algn="l" rtl="0">
              <a:spcBef>
                <a:spcPts val="0"/>
              </a:spcBef>
              <a:spcAft>
                <a:spcPts val="0"/>
              </a:spcAft>
              <a:buClr>
                <a:schemeClr val="dk1"/>
              </a:buClr>
              <a:buSzPts val="1757"/>
              <a:buChar char="❏"/>
            </a:pPr>
            <a:r>
              <a:rPr lang="en" sz="1757">
                <a:solidFill>
                  <a:schemeClr val="dk1"/>
                </a:solidFill>
                <a:highlight>
                  <a:schemeClr val="lt1"/>
                </a:highlight>
              </a:rPr>
              <a:t>Previous contract # if applicable</a:t>
            </a:r>
            <a:endParaRPr sz="1757">
              <a:solidFill>
                <a:schemeClr val="dk1"/>
              </a:solidFill>
              <a:highlight>
                <a:schemeClr val="lt1"/>
              </a:highlight>
            </a:endParaRPr>
          </a:p>
          <a:p>
            <a:pPr marL="457200" lvl="0" indent="-340178" algn="l" rtl="0">
              <a:spcBef>
                <a:spcPts val="0"/>
              </a:spcBef>
              <a:spcAft>
                <a:spcPts val="0"/>
              </a:spcAft>
              <a:buClr>
                <a:schemeClr val="dk1"/>
              </a:buClr>
              <a:buSzPts val="1757"/>
              <a:buChar char="❏"/>
            </a:pPr>
            <a:r>
              <a:rPr lang="en" sz="1757">
                <a:solidFill>
                  <a:schemeClr val="dk1"/>
                </a:solidFill>
                <a:highlight>
                  <a:schemeClr val="lt1"/>
                </a:highlight>
              </a:rPr>
              <a:t>Proposed Order Type (FFP, T&amp;M, etc.)</a:t>
            </a:r>
            <a:endParaRPr sz="1757">
              <a:solidFill>
                <a:schemeClr val="dk1"/>
              </a:solidFill>
              <a:highlight>
                <a:schemeClr val="lt1"/>
              </a:highlight>
            </a:endParaRPr>
          </a:p>
          <a:p>
            <a:pPr marL="457200" lvl="0" indent="-340178" algn="l" rtl="0">
              <a:spcBef>
                <a:spcPts val="0"/>
              </a:spcBef>
              <a:spcAft>
                <a:spcPts val="0"/>
              </a:spcAft>
              <a:buClr>
                <a:schemeClr val="dk1"/>
              </a:buClr>
              <a:buSzPts val="1757"/>
              <a:buChar char="❏"/>
            </a:pPr>
            <a:r>
              <a:rPr lang="en" sz="1757">
                <a:solidFill>
                  <a:schemeClr val="dk1"/>
                </a:solidFill>
                <a:highlight>
                  <a:schemeClr val="lt1"/>
                </a:highlight>
              </a:rPr>
              <a:t>Estimated Value</a:t>
            </a:r>
            <a:endParaRPr sz="1757">
              <a:solidFill>
                <a:schemeClr val="dk1"/>
              </a:solidFill>
              <a:highlight>
                <a:schemeClr val="lt1"/>
              </a:highlight>
            </a:endParaRPr>
          </a:p>
          <a:p>
            <a:pPr marL="457200" lvl="0" indent="-340178" algn="l" rtl="0">
              <a:spcBef>
                <a:spcPts val="0"/>
              </a:spcBef>
              <a:spcAft>
                <a:spcPts val="0"/>
              </a:spcAft>
              <a:buClr>
                <a:schemeClr val="dk1"/>
              </a:buClr>
              <a:buSzPts val="1757"/>
              <a:buChar char="❏"/>
            </a:pPr>
            <a:r>
              <a:rPr lang="en" sz="1757">
                <a:solidFill>
                  <a:schemeClr val="dk1"/>
                </a:solidFill>
                <a:highlight>
                  <a:schemeClr val="lt1"/>
                </a:highlight>
              </a:rPr>
              <a:t>Estimated Solicitation &amp; Award Dates</a:t>
            </a:r>
            <a:endParaRPr sz="1757">
              <a:solidFill>
                <a:schemeClr val="dk1"/>
              </a:solidFill>
              <a:highlight>
                <a:schemeClr val="lt1"/>
              </a:highlight>
            </a:endParaRPr>
          </a:p>
          <a:p>
            <a:pPr marL="457200" lvl="0" indent="-340178" algn="l" rtl="0">
              <a:spcBef>
                <a:spcPts val="0"/>
              </a:spcBef>
              <a:spcAft>
                <a:spcPts val="0"/>
              </a:spcAft>
              <a:buClr>
                <a:schemeClr val="dk1"/>
              </a:buClr>
              <a:buSzPts val="1757"/>
              <a:buChar char="❏"/>
            </a:pPr>
            <a:r>
              <a:rPr lang="en" sz="1757">
                <a:solidFill>
                  <a:schemeClr val="dk1"/>
                </a:solidFill>
                <a:highlight>
                  <a:schemeClr val="lt1"/>
                </a:highlight>
              </a:rPr>
              <a:t>Small Business Set-aside?</a:t>
            </a:r>
            <a:endParaRPr sz="1757">
              <a:solidFill>
                <a:schemeClr val="dk1"/>
              </a:solidFill>
              <a:highlight>
                <a:schemeClr val="lt1"/>
              </a:highlight>
            </a:endParaRPr>
          </a:p>
          <a:p>
            <a:pPr marL="457200" lvl="0" indent="-340178" algn="l" rtl="0">
              <a:spcBef>
                <a:spcPts val="0"/>
              </a:spcBef>
              <a:spcAft>
                <a:spcPts val="0"/>
              </a:spcAft>
              <a:buClr>
                <a:schemeClr val="dk1"/>
              </a:buClr>
              <a:buSzPts val="1757"/>
              <a:buChar char="❏"/>
            </a:pPr>
            <a:r>
              <a:rPr lang="en" sz="1757">
                <a:solidFill>
                  <a:schemeClr val="dk1"/>
                </a:solidFill>
                <a:highlight>
                  <a:schemeClr val="lt1"/>
                </a:highlight>
              </a:rPr>
              <a:t>Commerciality</a:t>
            </a:r>
            <a:endParaRPr sz="1757">
              <a:solidFill>
                <a:schemeClr val="dk1"/>
              </a:solidFill>
              <a:highlight>
                <a:schemeClr val="lt1"/>
              </a:highlight>
            </a:endParaRPr>
          </a:p>
          <a:p>
            <a:pPr marL="457200" lvl="0" indent="-340178" algn="l" rtl="0">
              <a:spcBef>
                <a:spcPts val="0"/>
              </a:spcBef>
              <a:spcAft>
                <a:spcPts val="0"/>
              </a:spcAft>
              <a:buClr>
                <a:schemeClr val="dk1"/>
              </a:buClr>
              <a:buSzPts val="1757"/>
              <a:buChar char="❏"/>
            </a:pPr>
            <a:r>
              <a:rPr lang="en" sz="1757">
                <a:solidFill>
                  <a:schemeClr val="dk1"/>
                </a:solidFill>
                <a:highlight>
                  <a:schemeClr val="lt1"/>
                </a:highlight>
              </a:rPr>
              <a:t>Single or Multiple Award/BPA or IDIQ</a:t>
            </a:r>
            <a:endParaRPr sz="1757">
              <a:solidFill>
                <a:schemeClr val="dk1"/>
              </a:solidFill>
              <a:highlight>
                <a:schemeClr val="lt1"/>
              </a:highlight>
            </a:endParaRPr>
          </a:p>
          <a:p>
            <a:pPr marL="457200" lvl="0" indent="-340178" algn="l" rtl="0">
              <a:spcBef>
                <a:spcPts val="0"/>
              </a:spcBef>
              <a:spcAft>
                <a:spcPts val="0"/>
              </a:spcAft>
              <a:buClr>
                <a:schemeClr val="dk1"/>
              </a:buClr>
              <a:buSzPts val="1757"/>
              <a:buChar char="❏"/>
            </a:pPr>
            <a:r>
              <a:rPr lang="en" sz="1757">
                <a:solidFill>
                  <a:schemeClr val="dk1"/>
                </a:solidFill>
                <a:highlight>
                  <a:schemeClr val="lt1"/>
                </a:highlight>
              </a:rPr>
              <a:t>ODC’s?</a:t>
            </a:r>
            <a:endParaRPr sz="1757">
              <a:solidFill>
                <a:schemeClr val="dk1"/>
              </a:solidFill>
              <a:highlight>
                <a:schemeClr val="lt1"/>
              </a:highlight>
            </a:endParaRPr>
          </a:p>
          <a:p>
            <a:pPr marL="457200" lvl="0" indent="-340178" algn="l" rtl="0">
              <a:spcBef>
                <a:spcPts val="0"/>
              </a:spcBef>
              <a:spcAft>
                <a:spcPts val="0"/>
              </a:spcAft>
              <a:buClr>
                <a:schemeClr val="dk1"/>
              </a:buClr>
              <a:buSzPts val="1757"/>
              <a:buChar char="❏"/>
            </a:pPr>
            <a:r>
              <a:rPr lang="en" sz="1757">
                <a:solidFill>
                  <a:schemeClr val="dk1"/>
                </a:solidFill>
                <a:highlight>
                  <a:schemeClr val="lt1"/>
                </a:highlight>
              </a:rPr>
              <a:t>Agency and Contact Information</a:t>
            </a:r>
            <a:endParaRPr sz="1757">
              <a:solidFill>
                <a:schemeClr val="dk1"/>
              </a:solidFill>
              <a:highlight>
                <a:schemeClr val="lt1"/>
              </a:highlight>
            </a:endParaRPr>
          </a:p>
          <a:p>
            <a:pPr marL="457200" lvl="0" indent="-349250" algn="l" rtl="0">
              <a:spcBef>
                <a:spcPts val="0"/>
              </a:spcBef>
              <a:spcAft>
                <a:spcPts val="0"/>
              </a:spcAft>
              <a:buClr>
                <a:schemeClr val="dk1"/>
              </a:buClr>
              <a:buSzPts val="1900"/>
              <a:buChar char="❏"/>
            </a:pPr>
            <a:r>
              <a:rPr lang="en" sz="1900">
                <a:solidFill>
                  <a:schemeClr val="dk1"/>
                </a:solidFill>
                <a:highlight>
                  <a:schemeClr val="lt1"/>
                </a:highlight>
              </a:rPr>
              <a:t>Requirements document (PWS, SOW, or SOO)</a:t>
            </a:r>
            <a:endParaRPr sz="1900">
              <a:solidFill>
                <a:schemeClr val="dk1"/>
              </a:solidFill>
              <a:highlight>
                <a:schemeClr val="lt1"/>
              </a:highlight>
            </a:endParaRPr>
          </a:p>
          <a:p>
            <a:pPr marL="457200" lvl="0" indent="-349250" algn="l" rtl="0">
              <a:spcBef>
                <a:spcPts val="0"/>
              </a:spcBef>
              <a:spcAft>
                <a:spcPts val="0"/>
              </a:spcAft>
              <a:buClr>
                <a:schemeClr val="dk1"/>
              </a:buClr>
              <a:buSzPts val="1900"/>
              <a:buChar char="❏"/>
            </a:pPr>
            <a:r>
              <a:rPr lang="en" sz="1900">
                <a:solidFill>
                  <a:schemeClr val="dk1"/>
                </a:solidFill>
                <a:highlight>
                  <a:schemeClr val="lt1"/>
                </a:highlight>
              </a:rPr>
              <a:t>IGCE (required for OASIS and OASIS+, suggested for all other Category reviews)</a:t>
            </a:r>
            <a:endParaRPr sz="1900">
              <a:solidFill>
                <a:schemeClr val="dk1"/>
              </a:solidFill>
              <a:highlight>
                <a:schemeClr val="lt1"/>
              </a:highlight>
            </a:endParaRPr>
          </a:p>
        </p:txBody>
      </p:sp>
      <p:sp>
        <p:nvSpPr>
          <p:cNvPr id="2575" name="Google Shape;2575;p305"/>
          <p:cNvSpPr txBox="1">
            <a:spLocks noGrp="1"/>
          </p:cNvSpPr>
          <p:nvPr>
            <p:ph type="sldNum" idx="12"/>
          </p:nvPr>
        </p:nvSpPr>
        <p:spPr>
          <a:xfrm>
            <a:off x="8240925" y="4899072"/>
            <a:ext cx="548700" cy="244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67</a:t>
            </a:fld>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580"/>
        <p:cNvGrpSpPr/>
        <p:nvPr/>
      </p:nvGrpSpPr>
      <p:grpSpPr>
        <a:xfrm>
          <a:off x="0" y="0"/>
          <a:ext cx="0" cy="0"/>
          <a:chOff x="0" y="0"/>
          <a:chExt cx="0" cy="0"/>
        </a:xfrm>
      </p:grpSpPr>
      <p:sp>
        <p:nvSpPr>
          <p:cNvPr id="2581" name="Google Shape;2581;p306"/>
          <p:cNvSpPr txBox="1">
            <a:spLocks noGrp="1"/>
          </p:cNvSpPr>
          <p:nvPr>
            <p:ph type="title"/>
          </p:nvPr>
        </p:nvSpPr>
        <p:spPr>
          <a:xfrm>
            <a:off x="144075" y="2150850"/>
            <a:ext cx="6424500" cy="841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Market Research as a Service</a:t>
            </a:r>
            <a:endParaRPr/>
          </a:p>
          <a:p>
            <a:pPr marL="0" lvl="0" indent="0" algn="ctr" rtl="0">
              <a:spcBef>
                <a:spcPts val="0"/>
              </a:spcBef>
              <a:spcAft>
                <a:spcPts val="0"/>
              </a:spcAft>
              <a:buNone/>
            </a:pPr>
            <a:r>
              <a:rPr lang="en"/>
              <a:t>(MRaS)</a:t>
            </a:r>
            <a:endParaRPr/>
          </a:p>
        </p:txBody>
      </p:sp>
      <p:sp>
        <p:nvSpPr>
          <p:cNvPr id="2582" name="Google Shape;2582;p306"/>
          <p:cNvSpPr txBox="1">
            <a:spLocks noGrp="1"/>
          </p:cNvSpPr>
          <p:nvPr>
            <p:ph type="sldNum" idx="12"/>
          </p:nvPr>
        </p:nvSpPr>
        <p:spPr>
          <a:xfrm>
            <a:off x="693830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68</a:t>
            </a:fld>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2586"/>
        <p:cNvGrpSpPr/>
        <p:nvPr/>
      </p:nvGrpSpPr>
      <p:grpSpPr>
        <a:xfrm>
          <a:off x="0" y="0"/>
          <a:ext cx="0" cy="0"/>
          <a:chOff x="0" y="0"/>
          <a:chExt cx="0" cy="0"/>
        </a:xfrm>
      </p:grpSpPr>
      <p:sp>
        <p:nvSpPr>
          <p:cNvPr id="2" name="Title 1">
            <a:extLst>
              <a:ext uri="{FF2B5EF4-FFF2-40B4-BE49-F238E27FC236}">
                <a16:creationId xmlns:a16="http://schemas.microsoft.com/office/drawing/2014/main" id="{F337C286-CCB8-44BC-1584-B4924E2751B0}"/>
              </a:ext>
            </a:extLst>
          </p:cNvPr>
          <p:cNvSpPr>
            <a:spLocks noGrp="1"/>
          </p:cNvSpPr>
          <p:nvPr>
            <p:ph type="title"/>
          </p:nvPr>
        </p:nvSpPr>
        <p:spPr>
          <a:xfrm>
            <a:off x="311700" y="-572700"/>
            <a:ext cx="8520600" cy="572700"/>
          </a:xfrm>
        </p:spPr>
        <p:txBody>
          <a:bodyPr spcFirstLastPara="1" wrap="square" lIns="91425" tIns="91425" rIns="91425" bIns="91425" anchor="b" anchorCtr="0">
            <a:normAutofit fontScale="90000"/>
          </a:bodyPr>
          <a:lstStyle/>
          <a:p>
            <a:r>
              <a:rPr lang="en-US" dirty="0"/>
              <a:t>Market Research as a Service</a:t>
            </a:r>
          </a:p>
        </p:txBody>
      </p:sp>
      <p:pic>
        <p:nvPicPr>
          <p:cNvPr id="2588" name="Google Shape;2588;p307">
            <a:extLst>
              <a:ext uri="{C183D7F6-B498-43B3-948B-1728B52AA6E4}">
                <adec:decorative xmlns:adec="http://schemas.microsoft.com/office/drawing/2017/decorative" val="1"/>
              </a:ext>
            </a:extLst>
          </p:cNvP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450731" y="0"/>
            <a:ext cx="6242538" cy="5143500"/>
          </a:xfrm>
          <a:prstGeom prst="rect">
            <a:avLst/>
          </a:prstGeom>
          <a:noFill/>
          <a:ln>
            <a:noFill/>
          </a:ln>
        </p:spPr>
      </p:pic>
      <p:sp>
        <p:nvSpPr>
          <p:cNvPr id="2587" name="Google Shape;2587;p307"/>
          <p:cNvSpPr txBox="1">
            <a:spLocks noGrp="1"/>
          </p:cNvSpPr>
          <p:nvPr>
            <p:ph type="sldNum" idx="12"/>
          </p:nvPr>
        </p:nvSpPr>
        <p:spPr>
          <a:xfrm>
            <a:off x="8240925" y="4899072"/>
            <a:ext cx="548700" cy="244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69</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3"/>
        <p:cNvGrpSpPr/>
        <p:nvPr/>
      </p:nvGrpSpPr>
      <p:grpSpPr>
        <a:xfrm>
          <a:off x="0" y="0"/>
          <a:ext cx="0" cy="0"/>
          <a:chOff x="0" y="0"/>
          <a:chExt cx="0" cy="0"/>
        </a:xfrm>
      </p:grpSpPr>
      <p:sp>
        <p:nvSpPr>
          <p:cNvPr id="1934" name="Google Shape;1934;p245"/>
          <p:cNvSpPr txBox="1">
            <a:spLocks noGrp="1"/>
          </p:cNvSpPr>
          <p:nvPr>
            <p:ph type="title"/>
          </p:nvPr>
        </p:nvSpPr>
        <p:spPr>
          <a:xfrm>
            <a:off x="144075" y="2150850"/>
            <a:ext cx="64245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State of the Marketplace</a:t>
            </a:r>
            <a:endParaRPr/>
          </a:p>
        </p:txBody>
      </p:sp>
      <p:sp>
        <p:nvSpPr>
          <p:cNvPr id="1935" name="Google Shape;1935;p245"/>
          <p:cNvSpPr txBox="1">
            <a:spLocks noGrp="1"/>
          </p:cNvSpPr>
          <p:nvPr>
            <p:ph type="sldNum" idx="12"/>
          </p:nvPr>
        </p:nvSpPr>
        <p:spPr>
          <a:xfrm>
            <a:off x="693830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2592"/>
        <p:cNvGrpSpPr/>
        <p:nvPr/>
      </p:nvGrpSpPr>
      <p:grpSpPr>
        <a:xfrm>
          <a:off x="0" y="0"/>
          <a:ext cx="0" cy="0"/>
          <a:chOff x="0" y="0"/>
          <a:chExt cx="0" cy="0"/>
        </a:xfrm>
      </p:grpSpPr>
      <p:sp>
        <p:nvSpPr>
          <p:cNvPr id="2593" name="Google Shape;2593;p308"/>
          <p:cNvSpPr txBox="1">
            <a:spLocks noGrp="1"/>
          </p:cNvSpPr>
          <p:nvPr>
            <p:ph type="title"/>
          </p:nvPr>
        </p:nvSpPr>
        <p:spPr>
          <a:xfrm>
            <a:off x="3017525" y="441950"/>
            <a:ext cx="5928300" cy="1366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Questions, future enhancements, comments and resources</a:t>
            </a:r>
            <a:endParaRPr/>
          </a:p>
          <a:p>
            <a:pPr marL="0" lvl="0" indent="0" algn="l" rtl="0">
              <a:spcBef>
                <a:spcPts val="0"/>
              </a:spcBef>
              <a:spcAft>
                <a:spcPts val="0"/>
              </a:spcAft>
              <a:buNone/>
            </a:pPr>
            <a:endParaRPr/>
          </a:p>
        </p:txBody>
      </p:sp>
      <p:sp>
        <p:nvSpPr>
          <p:cNvPr id="2594" name="Google Shape;2594;p308"/>
          <p:cNvSpPr txBox="1">
            <a:spLocks noGrp="1"/>
          </p:cNvSpPr>
          <p:nvPr>
            <p:ph type="body" idx="1"/>
          </p:nvPr>
        </p:nvSpPr>
        <p:spPr>
          <a:xfrm>
            <a:off x="3169925" y="1519475"/>
            <a:ext cx="5928300" cy="3118500"/>
          </a:xfrm>
          <a:prstGeom prst="rect">
            <a:avLst/>
          </a:prstGeom>
        </p:spPr>
        <p:txBody>
          <a:bodyPr spcFirstLastPara="1" wrap="square" lIns="0" tIns="0" rIns="91425" bIns="91425" anchor="t" anchorCtr="0">
            <a:normAutofit/>
          </a:bodyPr>
          <a:lstStyle/>
          <a:p>
            <a:pPr marL="0" lvl="0" indent="0" algn="l" rtl="0">
              <a:lnSpc>
                <a:spcPct val="100000"/>
              </a:lnSpc>
              <a:spcBef>
                <a:spcPts val="0"/>
              </a:spcBef>
              <a:spcAft>
                <a:spcPts val="0"/>
              </a:spcAft>
              <a:buNone/>
            </a:pPr>
            <a:r>
              <a:rPr lang="en" sz="2200" b="1">
                <a:solidFill>
                  <a:srgbClr val="032963"/>
                </a:solidFill>
              </a:rPr>
              <a:t>Jon DeWolfe - </a:t>
            </a:r>
            <a:r>
              <a:rPr lang="en" sz="2200" b="1" u="sng">
                <a:solidFill>
                  <a:schemeClr val="hlink"/>
                </a:solidFill>
                <a:hlinkClick r:id="rId3"/>
              </a:rPr>
              <a:t>jonathan.dewolfe@gsa.gov</a:t>
            </a:r>
            <a:endParaRPr sz="2200" b="1">
              <a:solidFill>
                <a:srgbClr val="032963"/>
              </a:solidFill>
            </a:endParaRPr>
          </a:p>
          <a:p>
            <a:pPr marL="0" lvl="0" indent="0" algn="l" rtl="0">
              <a:lnSpc>
                <a:spcPct val="100000"/>
              </a:lnSpc>
              <a:spcBef>
                <a:spcPts val="0"/>
              </a:spcBef>
              <a:spcAft>
                <a:spcPts val="0"/>
              </a:spcAft>
              <a:buNone/>
            </a:pPr>
            <a:r>
              <a:rPr lang="en" sz="1464">
                <a:solidFill>
                  <a:srgbClr val="032963"/>
                </a:solidFill>
              </a:rPr>
              <a:t>Program Manager - Buyer Experience</a:t>
            </a:r>
            <a:endParaRPr sz="1464">
              <a:solidFill>
                <a:srgbClr val="032963"/>
              </a:solidFill>
            </a:endParaRPr>
          </a:p>
          <a:p>
            <a:pPr marL="0" lvl="0" indent="0" algn="l" rtl="0">
              <a:lnSpc>
                <a:spcPct val="100000"/>
              </a:lnSpc>
              <a:spcBef>
                <a:spcPts val="0"/>
              </a:spcBef>
              <a:spcAft>
                <a:spcPts val="0"/>
              </a:spcAft>
              <a:buNone/>
            </a:pPr>
            <a:r>
              <a:rPr lang="en" sz="1464">
                <a:solidFill>
                  <a:srgbClr val="032963"/>
                </a:solidFill>
              </a:rPr>
              <a:t>Strategic Initiatives and Business Intelligence Division</a:t>
            </a:r>
            <a:endParaRPr sz="1464">
              <a:solidFill>
                <a:srgbClr val="032963"/>
              </a:solidFill>
            </a:endParaRPr>
          </a:p>
          <a:p>
            <a:pPr marL="0" lvl="0" indent="0" algn="l" rtl="0">
              <a:lnSpc>
                <a:spcPct val="100000"/>
              </a:lnSpc>
              <a:spcBef>
                <a:spcPts val="0"/>
              </a:spcBef>
              <a:spcAft>
                <a:spcPts val="0"/>
              </a:spcAft>
              <a:buNone/>
            </a:pPr>
            <a:r>
              <a:rPr lang="en" sz="1464">
                <a:solidFill>
                  <a:srgbClr val="032963"/>
                </a:solidFill>
              </a:rPr>
              <a:t>Professional Services and Human Capital Categories</a:t>
            </a:r>
            <a:endParaRPr sz="1464">
              <a:solidFill>
                <a:srgbClr val="032963"/>
              </a:solidFill>
            </a:endParaRPr>
          </a:p>
          <a:p>
            <a:pPr marL="0" lvl="0" indent="0" algn="l" rtl="0">
              <a:lnSpc>
                <a:spcPct val="100000"/>
              </a:lnSpc>
              <a:spcBef>
                <a:spcPts val="0"/>
              </a:spcBef>
              <a:spcAft>
                <a:spcPts val="0"/>
              </a:spcAft>
              <a:buNone/>
            </a:pPr>
            <a:endParaRPr sz="1700" b="1">
              <a:solidFill>
                <a:srgbClr val="032963"/>
              </a:solidFill>
            </a:endParaRPr>
          </a:p>
          <a:p>
            <a:pPr marL="0" lvl="0" indent="0" algn="l" rtl="0">
              <a:lnSpc>
                <a:spcPct val="100000"/>
              </a:lnSpc>
              <a:spcBef>
                <a:spcPts val="0"/>
              </a:spcBef>
              <a:spcAft>
                <a:spcPts val="0"/>
              </a:spcAft>
              <a:buNone/>
            </a:pPr>
            <a:endParaRPr sz="1700" b="1">
              <a:solidFill>
                <a:srgbClr val="032963"/>
              </a:solidFill>
            </a:endParaRPr>
          </a:p>
          <a:p>
            <a:pPr marL="0" lvl="0" indent="0" algn="l" rtl="0">
              <a:lnSpc>
                <a:spcPct val="100000"/>
              </a:lnSpc>
              <a:spcBef>
                <a:spcPts val="0"/>
              </a:spcBef>
              <a:spcAft>
                <a:spcPts val="0"/>
              </a:spcAft>
              <a:buNone/>
            </a:pPr>
            <a:r>
              <a:rPr lang="en" sz="1700" b="1">
                <a:solidFill>
                  <a:srgbClr val="032963"/>
                </a:solidFill>
              </a:rPr>
              <a:t>Scope Review Tool</a:t>
            </a:r>
            <a:endParaRPr sz="1700" b="1">
              <a:solidFill>
                <a:srgbClr val="032963"/>
              </a:solidFill>
            </a:endParaRPr>
          </a:p>
          <a:p>
            <a:pPr marL="457200" lvl="0" indent="-323850" algn="l" rtl="0">
              <a:lnSpc>
                <a:spcPct val="100000"/>
              </a:lnSpc>
              <a:spcBef>
                <a:spcPts val="0"/>
              </a:spcBef>
              <a:spcAft>
                <a:spcPts val="0"/>
              </a:spcAft>
              <a:buSzPts val="1500"/>
              <a:buChar char="●"/>
            </a:pPr>
            <a:r>
              <a:rPr lang="en" sz="1500" b="1" u="sng">
                <a:solidFill>
                  <a:schemeClr val="hlink"/>
                </a:solidFill>
                <a:hlinkClick r:id="rId4"/>
              </a:rPr>
              <a:t>Link</a:t>
            </a:r>
            <a:endParaRPr sz="1500" b="1">
              <a:solidFill>
                <a:srgbClr val="032963"/>
              </a:solidFill>
            </a:endParaRPr>
          </a:p>
          <a:p>
            <a:pPr marL="0" lvl="0" indent="0" algn="l" rtl="0">
              <a:lnSpc>
                <a:spcPct val="100000"/>
              </a:lnSpc>
              <a:spcBef>
                <a:spcPts val="0"/>
              </a:spcBef>
              <a:spcAft>
                <a:spcPts val="0"/>
              </a:spcAft>
              <a:buNone/>
            </a:pPr>
            <a:endParaRPr sz="1700" b="1">
              <a:solidFill>
                <a:srgbClr val="032963"/>
              </a:solidFill>
            </a:endParaRPr>
          </a:p>
          <a:p>
            <a:pPr marL="0" lvl="0" indent="0" algn="l" rtl="0">
              <a:lnSpc>
                <a:spcPct val="100000"/>
              </a:lnSpc>
              <a:spcBef>
                <a:spcPts val="0"/>
              </a:spcBef>
              <a:spcAft>
                <a:spcPts val="0"/>
              </a:spcAft>
              <a:buNone/>
            </a:pPr>
            <a:r>
              <a:rPr lang="en" sz="1700" b="1">
                <a:solidFill>
                  <a:srgbClr val="032963"/>
                </a:solidFill>
              </a:rPr>
              <a:t>Market Research as a Service (MRaS) </a:t>
            </a:r>
            <a:endParaRPr sz="1700" b="1">
              <a:solidFill>
                <a:srgbClr val="032963"/>
              </a:solidFill>
            </a:endParaRPr>
          </a:p>
          <a:p>
            <a:pPr marL="457200" lvl="0" indent="-323850" algn="l" rtl="0">
              <a:lnSpc>
                <a:spcPct val="100000"/>
              </a:lnSpc>
              <a:spcBef>
                <a:spcPts val="0"/>
              </a:spcBef>
              <a:spcAft>
                <a:spcPts val="0"/>
              </a:spcAft>
              <a:buSzPts val="1500"/>
              <a:buChar char="●"/>
            </a:pPr>
            <a:r>
              <a:rPr lang="en" sz="1500" b="1" u="sng">
                <a:solidFill>
                  <a:schemeClr val="hlink"/>
                </a:solidFill>
                <a:hlinkClick r:id="rId5"/>
              </a:rPr>
              <a:t>Link</a:t>
            </a:r>
            <a:endParaRPr sz="1500" b="1">
              <a:solidFill>
                <a:srgbClr val="032963"/>
              </a:solidFill>
            </a:endParaRPr>
          </a:p>
          <a:p>
            <a:pPr marL="457200" lvl="0" indent="-323850" algn="l" rtl="0">
              <a:lnSpc>
                <a:spcPct val="100000"/>
              </a:lnSpc>
              <a:spcBef>
                <a:spcPts val="0"/>
              </a:spcBef>
              <a:spcAft>
                <a:spcPts val="0"/>
              </a:spcAft>
              <a:buSzPts val="1500"/>
              <a:buChar char="●"/>
            </a:pPr>
            <a:r>
              <a:rPr lang="en" sz="1500" b="1" u="sng">
                <a:solidFill>
                  <a:schemeClr val="hlink"/>
                </a:solidFill>
                <a:hlinkClick r:id="rId6"/>
              </a:rPr>
              <a:t>rfi@research.gsa.gov</a:t>
            </a:r>
            <a:endParaRPr sz="1500" b="1">
              <a:solidFill>
                <a:srgbClr val="032963"/>
              </a:solidFill>
            </a:endParaRPr>
          </a:p>
          <a:p>
            <a:pPr marL="0" lvl="0" indent="0" algn="l" rtl="0">
              <a:lnSpc>
                <a:spcPct val="100000"/>
              </a:lnSpc>
              <a:spcBef>
                <a:spcPts val="0"/>
              </a:spcBef>
              <a:spcAft>
                <a:spcPts val="0"/>
              </a:spcAft>
              <a:buNone/>
            </a:pPr>
            <a:endParaRPr sz="2300" b="1">
              <a:solidFill>
                <a:srgbClr val="032963"/>
              </a:solidFill>
            </a:endParaRPr>
          </a:p>
          <a:p>
            <a:pPr marL="0" lvl="0" indent="0" algn="l" rtl="0">
              <a:lnSpc>
                <a:spcPct val="100000"/>
              </a:lnSpc>
              <a:spcBef>
                <a:spcPts val="0"/>
              </a:spcBef>
              <a:spcAft>
                <a:spcPts val="0"/>
              </a:spcAft>
              <a:buClr>
                <a:schemeClr val="dk1"/>
              </a:buClr>
              <a:buSzPts val="1100"/>
              <a:buFont typeface="Arial"/>
              <a:buNone/>
            </a:pPr>
            <a:endParaRPr sz="2300" b="1">
              <a:solidFill>
                <a:srgbClr val="032963"/>
              </a:solidFill>
            </a:endParaRPr>
          </a:p>
        </p:txBody>
      </p:sp>
      <p:sp>
        <p:nvSpPr>
          <p:cNvPr id="2595" name="Google Shape;2595;p308"/>
          <p:cNvSpPr txBox="1">
            <a:spLocks noGrp="1"/>
          </p:cNvSpPr>
          <p:nvPr>
            <p:ph type="body" idx="2"/>
          </p:nvPr>
        </p:nvSpPr>
        <p:spPr>
          <a:xfrm>
            <a:off x="137150" y="2768500"/>
            <a:ext cx="2397900" cy="18948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b="1"/>
              <a:t>For more information, visit:</a:t>
            </a:r>
            <a:r>
              <a:rPr lang="en"/>
              <a:t> gsa.gov/FAST</a:t>
            </a:r>
            <a:endParaRPr/>
          </a:p>
        </p:txBody>
      </p:sp>
      <p:sp>
        <p:nvSpPr>
          <p:cNvPr id="2596" name="Google Shape;2596;p30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70</a:t>
            </a:fld>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2600"/>
        <p:cNvGrpSpPr/>
        <p:nvPr/>
      </p:nvGrpSpPr>
      <p:grpSpPr>
        <a:xfrm>
          <a:off x="0" y="0"/>
          <a:ext cx="0" cy="0"/>
          <a:chOff x="0" y="0"/>
          <a:chExt cx="0" cy="0"/>
        </a:xfrm>
      </p:grpSpPr>
      <p:sp>
        <p:nvSpPr>
          <p:cNvPr id="2601" name="Google Shape;2601;p309"/>
          <p:cNvSpPr txBox="1">
            <a:spLocks noGrp="1"/>
          </p:cNvSpPr>
          <p:nvPr>
            <p:ph type="title"/>
          </p:nvPr>
        </p:nvSpPr>
        <p:spPr>
          <a:xfrm>
            <a:off x="144075" y="2150850"/>
            <a:ext cx="6424500" cy="841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User Stories and Case Studies</a:t>
            </a:r>
            <a:endParaRPr/>
          </a:p>
        </p:txBody>
      </p:sp>
      <p:sp>
        <p:nvSpPr>
          <p:cNvPr id="2602" name="Google Shape;2602;p309"/>
          <p:cNvSpPr txBox="1">
            <a:spLocks noGrp="1"/>
          </p:cNvSpPr>
          <p:nvPr>
            <p:ph type="sldNum" idx="12"/>
          </p:nvPr>
        </p:nvSpPr>
        <p:spPr>
          <a:xfrm>
            <a:off x="693830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71</a:t>
            </a:fld>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2606"/>
        <p:cNvGrpSpPr/>
        <p:nvPr/>
      </p:nvGrpSpPr>
      <p:grpSpPr>
        <a:xfrm>
          <a:off x="0" y="0"/>
          <a:ext cx="0" cy="0"/>
          <a:chOff x="0" y="0"/>
          <a:chExt cx="0" cy="0"/>
        </a:xfrm>
      </p:grpSpPr>
      <p:sp>
        <p:nvSpPr>
          <p:cNvPr id="2607" name="Google Shape;2607;p310"/>
          <p:cNvSpPr txBox="1">
            <a:spLocks noGrp="1"/>
          </p:cNvSpPr>
          <p:nvPr>
            <p:ph type="title"/>
          </p:nvPr>
        </p:nvSpPr>
        <p:spPr>
          <a:xfrm>
            <a:off x="311700" y="1605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User Stories and Case Studies</a:t>
            </a:r>
            <a:endParaRPr/>
          </a:p>
        </p:txBody>
      </p:sp>
      <p:pic>
        <p:nvPicPr>
          <p:cNvPr id="2614" name="Google Shape;2614;p310" descr="Eugene Hwan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34675" y="1258175"/>
            <a:ext cx="1919025" cy="2259925"/>
          </a:xfrm>
          <a:prstGeom prst="rect">
            <a:avLst/>
          </a:prstGeom>
          <a:noFill/>
          <a:ln>
            <a:noFill/>
          </a:ln>
        </p:spPr>
      </p:pic>
      <p:sp>
        <p:nvSpPr>
          <p:cNvPr id="2613" name="Google Shape;2613;p310"/>
          <p:cNvSpPr txBox="1">
            <a:spLocks noGrp="1"/>
          </p:cNvSpPr>
          <p:nvPr>
            <p:ph type="body" idx="1"/>
          </p:nvPr>
        </p:nvSpPr>
        <p:spPr>
          <a:xfrm>
            <a:off x="787700" y="3518100"/>
            <a:ext cx="1866000" cy="10635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1000" b="1">
                <a:solidFill>
                  <a:schemeClr val="dk1"/>
                </a:solidFill>
              </a:rPr>
              <a:t>Eugene Hwang</a:t>
            </a:r>
            <a:endParaRPr sz="1000">
              <a:solidFill>
                <a:schemeClr val="dk1"/>
              </a:solidFill>
            </a:endParaRPr>
          </a:p>
          <a:p>
            <a:pPr marL="0" lvl="0" indent="0" algn="ctr" rtl="0">
              <a:lnSpc>
                <a:spcPct val="100000"/>
              </a:lnSpc>
              <a:spcBef>
                <a:spcPts val="0"/>
              </a:spcBef>
              <a:spcAft>
                <a:spcPts val="0"/>
              </a:spcAft>
              <a:buNone/>
            </a:pPr>
            <a:r>
              <a:rPr lang="en" sz="900">
                <a:solidFill>
                  <a:schemeClr val="dk1"/>
                </a:solidFill>
              </a:rPr>
              <a:t>Acquisition Project Management Specialist  </a:t>
            </a:r>
            <a:endParaRPr sz="900">
              <a:solidFill>
                <a:schemeClr val="dk1"/>
              </a:solidFill>
            </a:endParaRPr>
          </a:p>
          <a:p>
            <a:pPr marL="0" lvl="0" indent="0" algn="ctr" rtl="0">
              <a:lnSpc>
                <a:spcPct val="100000"/>
              </a:lnSpc>
              <a:spcBef>
                <a:spcPts val="0"/>
              </a:spcBef>
              <a:spcAft>
                <a:spcPts val="0"/>
              </a:spcAft>
              <a:buNone/>
            </a:pPr>
            <a:r>
              <a:rPr lang="en" sz="900">
                <a:solidFill>
                  <a:schemeClr val="dk1"/>
                </a:solidFill>
              </a:rPr>
              <a:t>Civilian Services Acquisition Workshops Program</a:t>
            </a:r>
            <a:endParaRPr sz="900">
              <a:solidFill>
                <a:schemeClr val="dk1"/>
              </a:solidFill>
            </a:endParaRPr>
          </a:p>
          <a:p>
            <a:pPr marL="0" lvl="0" indent="0" algn="ctr" rtl="0">
              <a:lnSpc>
                <a:spcPct val="100000"/>
              </a:lnSpc>
              <a:spcBef>
                <a:spcPts val="0"/>
              </a:spcBef>
              <a:spcAft>
                <a:spcPts val="0"/>
              </a:spcAft>
              <a:buNone/>
            </a:pPr>
            <a:r>
              <a:rPr lang="en" sz="900">
                <a:solidFill>
                  <a:schemeClr val="dk1"/>
                </a:solidFill>
              </a:rPr>
              <a:t>Office of Professional Services and Human Capital Categories</a:t>
            </a:r>
            <a:endParaRPr sz="900">
              <a:solidFill>
                <a:schemeClr val="dk1"/>
              </a:solidFill>
            </a:endParaRPr>
          </a:p>
          <a:p>
            <a:pPr marL="0" lvl="0" indent="0" algn="ctr" rtl="0">
              <a:spcBef>
                <a:spcPts val="0"/>
              </a:spcBef>
              <a:spcAft>
                <a:spcPts val="1200"/>
              </a:spcAft>
              <a:buNone/>
            </a:pPr>
            <a:endParaRPr sz="900"/>
          </a:p>
        </p:txBody>
      </p:sp>
      <p:pic>
        <p:nvPicPr>
          <p:cNvPr id="2611" name="Google Shape;2611;p310" descr="Rachel Wynne"/>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532975" y="1258175"/>
            <a:ext cx="1822326" cy="2246301"/>
          </a:xfrm>
          <a:prstGeom prst="rect">
            <a:avLst/>
          </a:prstGeom>
          <a:noFill/>
          <a:ln>
            <a:noFill/>
          </a:ln>
        </p:spPr>
      </p:pic>
      <p:sp>
        <p:nvSpPr>
          <p:cNvPr id="2610" name="Google Shape;2610;p310"/>
          <p:cNvSpPr txBox="1">
            <a:spLocks noGrp="1"/>
          </p:cNvSpPr>
          <p:nvPr>
            <p:ph type="body" idx="1"/>
          </p:nvPr>
        </p:nvSpPr>
        <p:spPr>
          <a:xfrm>
            <a:off x="3532975" y="3656875"/>
            <a:ext cx="1866000" cy="9693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1000" b="1">
                <a:solidFill>
                  <a:schemeClr val="dk1"/>
                </a:solidFill>
              </a:rPr>
              <a:t>Rachel Wynne</a:t>
            </a:r>
            <a:endParaRPr sz="1000" b="1">
              <a:solidFill>
                <a:schemeClr val="dk1"/>
              </a:solidFill>
            </a:endParaRPr>
          </a:p>
          <a:p>
            <a:pPr marL="0" lvl="0" indent="0" algn="ctr" rtl="0">
              <a:lnSpc>
                <a:spcPct val="100000"/>
              </a:lnSpc>
              <a:spcBef>
                <a:spcPts val="0"/>
              </a:spcBef>
              <a:spcAft>
                <a:spcPts val="0"/>
              </a:spcAft>
              <a:buNone/>
            </a:pPr>
            <a:r>
              <a:rPr lang="en" sz="900">
                <a:solidFill>
                  <a:schemeClr val="dk1"/>
                </a:solidFill>
              </a:rPr>
              <a:t>Customer Branch Chief</a:t>
            </a:r>
            <a:endParaRPr sz="900">
              <a:solidFill>
                <a:schemeClr val="dk1"/>
              </a:solidFill>
            </a:endParaRPr>
          </a:p>
          <a:p>
            <a:pPr marL="0" lvl="0" indent="0" algn="ctr" rtl="0">
              <a:lnSpc>
                <a:spcPct val="100000"/>
              </a:lnSpc>
              <a:spcBef>
                <a:spcPts val="0"/>
              </a:spcBef>
              <a:spcAft>
                <a:spcPts val="0"/>
              </a:spcAft>
              <a:buClr>
                <a:schemeClr val="dk1"/>
              </a:buClr>
              <a:buSzPts val="1100"/>
              <a:buFont typeface="Arial"/>
              <a:buNone/>
            </a:pPr>
            <a:r>
              <a:rPr lang="en" sz="900">
                <a:solidFill>
                  <a:schemeClr val="dk1"/>
                </a:solidFill>
              </a:rPr>
              <a:t>Office of Professional Services and Human Capital Categories </a:t>
            </a:r>
            <a:endParaRPr sz="900">
              <a:solidFill>
                <a:schemeClr val="dk1"/>
              </a:solidFill>
            </a:endParaRPr>
          </a:p>
          <a:p>
            <a:pPr marL="0" lvl="0" indent="0" algn="r" rtl="0">
              <a:lnSpc>
                <a:spcPct val="100000"/>
              </a:lnSpc>
              <a:spcBef>
                <a:spcPts val="0"/>
              </a:spcBef>
              <a:spcAft>
                <a:spcPts val="0"/>
              </a:spcAft>
              <a:buNone/>
            </a:pPr>
            <a:endParaRPr sz="900">
              <a:solidFill>
                <a:schemeClr val="dk1"/>
              </a:solidFill>
            </a:endParaRPr>
          </a:p>
          <a:p>
            <a:pPr marL="0" lvl="0" indent="0" algn="l" rtl="0">
              <a:spcBef>
                <a:spcPts val="0"/>
              </a:spcBef>
              <a:spcAft>
                <a:spcPts val="1200"/>
              </a:spcAft>
              <a:buNone/>
            </a:pPr>
            <a:endParaRPr/>
          </a:p>
        </p:txBody>
      </p:sp>
      <p:pic>
        <p:nvPicPr>
          <p:cNvPr id="2612" name="Google Shape;2612;p310" descr="Chanda Tallman"/>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6166125" y="1258175"/>
            <a:ext cx="2074800" cy="2196225"/>
          </a:xfrm>
          <a:prstGeom prst="rect">
            <a:avLst/>
          </a:prstGeom>
          <a:noFill/>
          <a:ln>
            <a:noFill/>
          </a:ln>
        </p:spPr>
      </p:pic>
      <p:sp>
        <p:nvSpPr>
          <p:cNvPr id="2608" name="Google Shape;2608;p310"/>
          <p:cNvSpPr txBox="1">
            <a:spLocks noGrp="1"/>
          </p:cNvSpPr>
          <p:nvPr>
            <p:ph type="body" idx="1"/>
          </p:nvPr>
        </p:nvSpPr>
        <p:spPr>
          <a:xfrm>
            <a:off x="6307000" y="3586825"/>
            <a:ext cx="1866000" cy="1109400"/>
          </a:xfrm>
          <a:prstGeom prst="rect">
            <a:avLst/>
          </a:prstGeom>
        </p:spPr>
        <p:txBody>
          <a:bodyPr spcFirstLastPara="1" wrap="square" lIns="91425" tIns="91425" rIns="91425" bIns="91425" anchor="t" anchorCtr="0">
            <a:normAutofit/>
          </a:bodyPr>
          <a:lstStyle/>
          <a:p>
            <a:pPr marL="0" lvl="0" indent="0" algn="ctr" rtl="0">
              <a:lnSpc>
                <a:spcPct val="100000"/>
              </a:lnSpc>
              <a:spcBef>
                <a:spcPts val="0"/>
              </a:spcBef>
              <a:spcAft>
                <a:spcPts val="0"/>
              </a:spcAft>
              <a:buNone/>
            </a:pPr>
            <a:r>
              <a:rPr lang="en" sz="1000" b="1">
                <a:solidFill>
                  <a:schemeClr val="dk1"/>
                </a:solidFill>
              </a:rPr>
              <a:t>Chanda Tallman</a:t>
            </a:r>
            <a:endParaRPr sz="1000">
              <a:solidFill>
                <a:schemeClr val="dk1"/>
              </a:solidFill>
            </a:endParaRPr>
          </a:p>
          <a:p>
            <a:pPr marL="0" lvl="0" indent="0" algn="ctr" rtl="0">
              <a:lnSpc>
                <a:spcPct val="100000"/>
              </a:lnSpc>
              <a:spcBef>
                <a:spcPts val="0"/>
              </a:spcBef>
              <a:spcAft>
                <a:spcPts val="0"/>
              </a:spcAft>
              <a:buNone/>
            </a:pPr>
            <a:r>
              <a:rPr lang="en" sz="900">
                <a:solidFill>
                  <a:schemeClr val="dk1"/>
                </a:solidFill>
              </a:rPr>
              <a:t>Procurement Analyst</a:t>
            </a:r>
            <a:endParaRPr sz="900">
              <a:solidFill>
                <a:schemeClr val="dk1"/>
              </a:solidFill>
            </a:endParaRPr>
          </a:p>
          <a:p>
            <a:pPr marL="0" lvl="0" indent="0" algn="ctr" rtl="0">
              <a:lnSpc>
                <a:spcPct val="100000"/>
              </a:lnSpc>
              <a:spcBef>
                <a:spcPts val="0"/>
              </a:spcBef>
              <a:spcAft>
                <a:spcPts val="0"/>
              </a:spcAft>
              <a:buNone/>
            </a:pPr>
            <a:r>
              <a:rPr lang="en" sz="900">
                <a:solidFill>
                  <a:schemeClr val="dk1"/>
                </a:solidFill>
              </a:rPr>
              <a:t>Office of Professional Services and Human Capital Categories </a:t>
            </a:r>
            <a:endParaRPr sz="900">
              <a:solidFill>
                <a:schemeClr val="dk1"/>
              </a:solidFill>
            </a:endParaRPr>
          </a:p>
          <a:p>
            <a:pPr marL="0" lvl="0" indent="0" algn="r" rtl="0">
              <a:lnSpc>
                <a:spcPct val="100000"/>
              </a:lnSpc>
              <a:spcBef>
                <a:spcPts val="0"/>
              </a:spcBef>
              <a:spcAft>
                <a:spcPts val="0"/>
              </a:spcAft>
              <a:buNone/>
            </a:pPr>
            <a:r>
              <a:rPr lang="en" sz="891">
                <a:solidFill>
                  <a:schemeClr val="dk1"/>
                </a:solidFill>
              </a:rPr>
              <a:t> </a:t>
            </a:r>
            <a:endParaRPr sz="891"/>
          </a:p>
        </p:txBody>
      </p:sp>
      <p:sp>
        <p:nvSpPr>
          <p:cNvPr id="2609" name="Google Shape;2609;p310"/>
          <p:cNvSpPr txBox="1">
            <a:spLocks noGrp="1"/>
          </p:cNvSpPr>
          <p:nvPr>
            <p:ph type="sldNum" idx="12"/>
          </p:nvPr>
        </p:nvSpPr>
        <p:spPr>
          <a:xfrm>
            <a:off x="8240925" y="4899072"/>
            <a:ext cx="548700" cy="244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72</a:t>
            </a:fld>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2618"/>
        <p:cNvGrpSpPr/>
        <p:nvPr/>
      </p:nvGrpSpPr>
      <p:grpSpPr>
        <a:xfrm>
          <a:off x="0" y="0"/>
          <a:ext cx="0" cy="0"/>
          <a:chOff x="0" y="0"/>
          <a:chExt cx="0" cy="0"/>
        </a:xfrm>
      </p:grpSpPr>
      <p:sp>
        <p:nvSpPr>
          <p:cNvPr id="2620" name="Google Shape;2620;p311"/>
          <p:cNvSpPr txBox="1">
            <a:spLocks noGrp="1"/>
          </p:cNvSpPr>
          <p:nvPr>
            <p:ph type="title"/>
          </p:nvPr>
        </p:nvSpPr>
        <p:spPr>
          <a:xfrm>
            <a:off x="43500" y="498625"/>
            <a:ext cx="64245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CSAW Success Story</a:t>
            </a:r>
            <a:endParaRPr/>
          </a:p>
        </p:txBody>
      </p:sp>
      <p:pic>
        <p:nvPicPr>
          <p:cNvPr id="2622" name="Google Shape;2622;p311" descr="Eugene Hwan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58050" y="1853375"/>
            <a:ext cx="1738400" cy="2026975"/>
          </a:xfrm>
          <a:prstGeom prst="rect">
            <a:avLst/>
          </a:prstGeom>
          <a:noFill/>
          <a:ln>
            <a:noFill/>
          </a:ln>
        </p:spPr>
      </p:pic>
      <p:sp>
        <p:nvSpPr>
          <p:cNvPr id="2621" name="Google Shape;2621;p311"/>
          <p:cNvSpPr txBox="1">
            <a:spLocks noGrp="1"/>
          </p:cNvSpPr>
          <p:nvPr>
            <p:ph type="body" idx="4294967295"/>
          </p:nvPr>
        </p:nvSpPr>
        <p:spPr>
          <a:xfrm>
            <a:off x="2001525" y="2956475"/>
            <a:ext cx="3799800" cy="9603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 b="1" dirty="0">
                <a:solidFill>
                  <a:schemeClr val="lt1"/>
                </a:solidFill>
              </a:rPr>
              <a:t>Eugene Hwang</a:t>
            </a:r>
            <a:endParaRPr b="1" dirty="0">
              <a:solidFill>
                <a:schemeClr val="lt1"/>
              </a:solidFill>
            </a:endParaRPr>
          </a:p>
          <a:p>
            <a:pPr marL="0" lvl="0" indent="0" algn="l" rtl="0">
              <a:spcBef>
                <a:spcPts val="1200"/>
              </a:spcBef>
              <a:spcAft>
                <a:spcPts val="1200"/>
              </a:spcAft>
              <a:buNone/>
            </a:pPr>
            <a:r>
              <a:rPr lang="en" dirty="0">
                <a:solidFill>
                  <a:schemeClr val="lt1"/>
                </a:solidFill>
              </a:rPr>
              <a:t>CSAW Facilitator</a:t>
            </a:r>
            <a:endParaRPr dirty="0">
              <a:solidFill>
                <a:schemeClr val="lt1"/>
              </a:solidFill>
            </a:endParaRPr>
          </a:p>
        </p:txBody>
      </p:sp>
      <p:sp>
        <p:nvSpPr>
          <p:cNvPr id="2619" name="Google Shape;2619;p311"/>
          <p:cNvSpPr txBox="1">
            <a:spLocks noGrp="1"/>
          </p:cNvSpPr>
          <p:nvPr>
            <p:ph type="sldNum" idx="12"/>
          </p:nvPr>
        </p:nvSpPr>
        <p:spPr>
          <a:xfrm>
            <a:off x="693830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dk2"/>
                </a:solidFill>
              </a:rPr>
              <a:t>73</a:t>
            </a:fld>
            <a:endParaRPr>
              <a:solidFill>
                <a:schemeClr val="dk2"/>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2627"/>
        <p:cNvGrpSpPr/>
        <p:nvPr/>
      </p:nvGrpSpPr>
      <p:grpSpPr>
        <a:xfrm>
          <a:off x="0" y="0"/>
          <a:ext cx="0" cy="0"/>
          <a:chOff x="0" y="0"/>
          <a:chExt cx="0" cy="0"/>
        </a:xfrm>
      </p:grpSpPr>
      <p:sp>
        <p:nvSpPr>
          <p:cNvPr id="2628" name="Google Shape;2628;p312"/>
          <p:cNvSpPr txBox="1">
            <a:spLocks noGrp="1"/>
          </p:cNvSpPr>
          <p:nvPr>
            <p:ph type="title" idx="4294967295"/>
          </p:nvPr>
        </p:nvSpPr>
        <p:spPr>
          <a:xfrm>
            <a:off x="260350" y="968375"/>
            <a:ext cx="7256463" cy="5032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rmAutofit fontScale="90000"/>
          </a:bodyPr>
          <a:lstStyle/>
          <a:p>
            <a:pPr marL="0" marR="0" lvl="0" indent="0" algn="l" defTabSz="914400" rtl="0" eaLnBrk="1" fontAlgn="auto" latinLnBrk="0" hangingPunct="1">
              <a:lnSpc>
                <a:spcPct val="70000"/>
              </a:lnSpc>
              <a:spcBef>
                <a:spcPts val="0"/>
              </a:spcBef>
              <a:spcAft>
                <a:spcPts val="1200"/>
              </a:spcAft>
              <a:buClr>
                <a:schemeClr val="dk2"/>
              </a:buClr>
              <a:buSzPts val="1800"/>
              <a:buFont typeface="Arial"/>
              <a:buNone/>
              <a:tabLst/>
              <a:defRPr/>
            </a:pPr>
            <a:r>
              <a:rPr kumimoji="0" lang="en-US" sz="2100" b="1" i="0" u="none" strike="noStrike" kern="0" cap="none" spc="0" normalizeH="0" baseline="0" noProof="0" dirty="0">
                <a:ln>
                  <a:noFill/>
                </a:ln>
                <a:solidFill>
                  <a:schemeClr val="dk2"/>
                </a:solidFill>
                <a:effectLst/>
                <a:uLnTx/>
                <a:uFillTx/>
                <a:latin typeface="Arial"/>
                <a:ea typeface="Arial"/>
                <a:cs typeface="Arial"/>
                <a:sym typeface="Arial"/>
              </a:rPr>
              <a:t>Success Story: EPA’s Office of Air and Radiation (OAR)</a:t>
            </a:r>
          </a:p>
        </p:txBody>
      </p:sp>
      <p:pic>
        <p:nvPicPr>
          <p:cNvPr id="2629" name="Google Shape;2629;p312">
            <a:extLst>
              <a:ext uri="{C183D7F6-B498-43B3-948B-1728B52AA6E4}">
                <adec:decorative xmlns:adec="http://schemas.microsoft.com/office/drawing/2017/decorative" val="1"/>
              </a:ext>
            </a:extLst>
          </p:cNvP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722450" y="812288"/>
            <a:ext cx="1343100" cy="1287806"/>
          </a:xfrm>
          <a:prstGeom prst="rect">
            <a:avLst/>
          </a:prstGeom>
          <a:noFill/>
          <a:ln>
            <a:noFill/>
          </a:ln>
        </p:spPr>
      </p:pic>
      <p:sp>
        <p:nvSpPr>
          <p:cNvPr id="2630" name="Google Shape;2630;p312"/>
          <p:cNvSpPr txBox="1"/>
          <p:nvPr/>
        </p:nvSpPr>
        <p:spPr>
          <a:xfrm>
            <a:off x="350150" y="1396125"/>
            <a:ext cx="7372200" cy="3832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Clr>
                <a:schemeClr val="dk1"/>
              </a:buClr>
              <a:buSzPts val="800"/>
              <a:buFont typeface="Arial"/>
              <a:buNone/>
            </a:pPr>
            <a:r>
              <a:rPr lang="en" sz="1400" b="1">
                <a:solidFill>
                  <a:schemeClr val="dk1"/>
                </a:solidFill>
              </a:rPr>
              <a:t>OAR's Goals: </a:t>
            </a:r>
            <a:r>
              <a:rPr lang="en">
                <a:solidFill>
                  <a:schemeClr val="dk1"/>
                </a:solidFill>
              </a:rPr>
              <a:t>C</a:t>
            </a:r>
            <a:r>
              <a:rPr lang="en" sz="1400">
                <a:solidFill>
                  <a:schemeClr val="dk1"/>
                </a:solidFill>
              </a:rPr>
              <a:t>omply with </a:t>
            </a:r>
            <a:r>
              <a:rPr lang="en">
                <a:solidFill>
                  <a:schemeClr val="dk1"/>
                </a:solidFill>
              </a:rPr>
              <a:t>r</a:t>
            </a:r>
            <a:r>
              <a:rPr lang="en" sz="1400">
                <a:solidFill>
                  <a:schemeClr val="dk1"/>
                </a:solidFill>
              </a:rPr>
              <a:t>equirements for Spend Under Management, Small Business Goals, and develop expertise in their procurement processes for top spend areas.</a:t>
            </a:r>
            <a:endParaRPr sz="1400">
              <a:solidFill>
                <a:schemeClr val="dk1"/>
              </a:solidFill>
            </a:endParaRPr>
          </a:p>
          <a:p>
            <a:pPr marL="0" lvl="0" indent="0" algn="l" rtl="0">
              <a:spcBef>
                <a:spcPts val="0"/>
              </a:spcBef>
              <a:spcAft>
                <a:spcPts val="0"/>
              </a:spcAft>
              <a:buClr>
                <a:schemeClr val="dk1"/>
              </a:buClr>
              <a:buSzPts val="800"/>
              <a:buFont typeface="Arial"/>
              <a:buNone/>
            </a:pPr>
            <a:endParaRPr sz="1000">
              <a:solidFill>
                <a:schemeClr val="dk1"/>
              </a:solidFill>
            </a:endParaRPr>
          </a:p>
          <a:p>
            <a:pPr marL="0" lvl="0" indent="0" algn="l" rtl="0">
              <a:spcBef>
                <a:spcPts val="0"/>
              </a:spcBef>
              <a:spcAft>
                <a:spcPts val="0"/>
              </a:spcAft>
              <a:buClr>
                <a:schemeClr val="dk1"/>
              </a:buClr>
              <a:buSzPts val="800"/>
              <a:buFont typeface="Arial"/>
              <a:buNone/>
            </a:pPr>
            <a:r>
              <a:rPr lang="en" sz="1400" b="1">
                <a:solidFill>
                  <a:schemeClr val="dk1"/>
                </a:solidFill>
              </a:rPr>
              <a:t>CSAW Process:</a:t>
            </a:r>
            <a:r>
              <a:rPr lang="en" sz="1400">
                <a:solidFill>
                  <a:schemeClr val="dk1"/>
                </a:solidFill>
              </a:rPr>
              <a:t> </a:t>
            </a:r>
            <a:r>
              <a:rPr lang="en">
                <a:solidFill>
                  <a:schemeClr val="dk1"/>
                </a:solidFill>
              </a:rPr>
              <a:t>F</a:t>
            </a:r>
            <a:r>
              <a:rPr lang="en" sz="1400">
                <a:solidFill>
                  <a:schemeClr val="dk1"/>
                </a:solidFill>
              </a:rPr>
              <a:t>acilitated OAR's EARTH team </a:t>
            </a:r>
            <a:r>
              <a:rPr lang="en">
                <a:solidFill>
                  <a:schemeClr val="dk1"/>
                </a:solidFill>
              </a:rPr>
              <a:t>to</a:t>
            </a:r>
            <a:r>
              <a:rPr lang="en" sz="1400">
                <a:solidFill>
                  <a:schemeClr val="dk1"/>
                </a:solidFill>
              </a:rPr>
              <a:t> </a:t>
            </a:r>
            <a:r>
              <a:rPr lang="en">
                <a:solidFill>
                  <a:schemeClr val="dk1"/>
                </a:solidFill>
              </a:rPr>
              <a:t>develop performance-based requirements</a:t>
            </a:r>
            <a:r>
              <a:rPr lang="en" sz="1400">
                <a:solidFill>
                  <a:schemeClr val="dk1"/>
                </a:solidFill>
              </a:rPr>
              <a:t>, establish a milestone schedule, complet</a:t>
            </a:r>
            <a:r>
              <a:rPr lang="en">
                <a:solidFill>
                  <a:schemeClr val="dk1"/>
                </a:solidFill>
              </a:rPr>
              <a:t>e</a:t>
            </a:r>
            <a:r>
              <a:rPr lang="en" sz="1400">
                <a:solidFill>
                  <a:schemeClr val="dk1"/>
                </a:solidFill>
              </a:rPr>
              <a:t> acquisitions planning, and obtain </a:t>
            </a:r>
            <a:r>
              <a:rPr lang="en">
                <a:solidFill>
                  <a:schemeClr val="dk1"/>
                </a:solidFill>
              </a:rPr>
              <a:t>acquisition strategy </a:t>
            </a:r>
            <a:r>
              <a:rPr lang="en" sz="1400">
                <a:solidFill>
                  <a:schemeClr val="dk1"/>
                </a:solidFill>
              </a:rPr>
              <a:t>buy-in.</a:t>
            </a:r>
            <a:endParaRPr sz="1400">
              <a:solidFill>
                <a:schemeClr val="dk1"/>
              </a:solidFill>
            </a:endParaRPr>
          </a:p>
          <a:p>
            <a:pPr marL="0" lvl="0" indent="0" algn="l" rtl="0">
              <a:spcBef>
                <a:spcPts val="0"/>
              </a:spcBef>
              <a:spcAft>
                <a:spcPts val="0"/>
              </a:spcAft>
              <a:buClr>
                <a:schemeClr val="dk1"/>
              </a:buClr>
              <a:buSzPts val="800"/>
              <a:buFont typeface="Arial"/>
              <a:buNone/>
            </a:pPr>
            <a:endParaRPr sz="1000">
              <a:solidFill>
                <a:schemeClr val="dk1"/>
              </a:solidFill>
            </a:endParaRPr>
          </a:p>
          <a:p>
            <a:pPr marL="0" lvl="0" indent="0" algn="l" rtl="0">
              <a:spcBef>
                <a:spcPts val="0"/>
              </a:spcBef>
              <a:spcAft>
                <a:spcPts val="0"/>
              </a:spcAft>
              <a:buClr>
                <a:schemeClr val="dk1"/>
              </a:buClr>
              <a:buSzPts val="800"/>
              <a:buFont typeface="Arial"/>
              <a:buNone/>
            </a:pPr>
            <a:r>
              <a:rPr lang="en" sz="1400" b="1">
                <a:solidFill>
                  <a:schemeClr val="dk1"/>
                </a:solidFill>
              </a:rPr>
              <a:t>Key Benefits: </a:t>
            </a:r>
            <a:r>
              <a:rPr lang="en" sz="1400">
                <a:solidFill>
                  <a:schemeClr val="dk1"/>
                </a:solidFill>
              </a:rPr>
              <a:t>The facilitated process enabled EPA to use performance-based acquisition strategies</a:t>
            </a:r>
            <a:r>
              <a:rPr lang="en">
                <a:solidFill>
                  <a:schemeClr val="dk1"/>
                </a:solidFill>
              </a:rPr>
              <a:t>;</a:t>
            </a:r>
            <a:r>
              <a:rPr lang="en" sz="1400">
                <a:solidFill>
                  <a:schemeClr val="dk1"/>
                </a:solidFill>
              </a:rPr>
              <a:t> ensur</a:t>
            </a:r>
            <a:r>
              <a:rPr lang="en">
                <a:solidFill>
                  <a:schemeClr val="dk1"/>
                </a:solidFill>
              </a:rPr>
              <a:t>ed</a:t>
            </a:r>
            <a:r>
              <a:rPr lang="en" sz="1400">
                <a:solidFill>
                  <a:schemeClr val="dk1"/>
                </a:solidFill>
              </a:rPr>
              <a:t> transparency, clarity, collaboration, and streamlined decision-making.</a:t>
            </a:r>
            <a:endParaRPr sz="1400">
              <a:solidFill>
                <a:schemeClr val="dk1"/>
              </a:solidFill>
            </a:endParaRPr>
          </a:p>
          <a:p>
            <a:pPr marL="0" lvl="0" indent="0" algn="l" rtl="0">
              <a:spcBef>
                <a:spcPts val="0"/>
              </a:spcBef>
              <a:spcAft>
                <a:spcPts val="0"/>
              </a:spcAft>
              <a:buClr>
                <a:schemeClr val="dk1"/>
              </a:buClr>
              <a:buSzPts val="800"/>
              <a:buFont typeface="Arial"/>
              <a:buNone/>
            </a:pPr>
            <a:endParaRPr sz="1000">
              <a:solidFill>
                <a:schemeClr val="dk1"/>
              </a:solidFill>
            </a:endParaRPr>
          </a:p>
          <a:p>
            <a:pPr marL="0" lvl="0" indent="0" algn="l" rtl="0">
              <a:spcBef>
                <a:spcPts val="0"/>
              </a:spcBef>
              <a:spcAft>
                <a:spcPts val="0"/>
              </a:spcAft>
              <a:buClr>
                <a:schemeClr val="dk1"/>
              </a:buClr>
              <a:buSzPts val="800"/>
              <a:buFont typeface="Arial"/>
              <a:buNone/>
            </a:pPr>
            <a:r>
              <a:rPr lang="en" sz="1400" b="1">
                <a:solidFill>
                  <a:schemeClr val="dk1"/>
                </a:solidFill>
              </a:rPr>
              <a:t>Outcomes:</a:t>
            </a:r>
            <a:endParaRPr sz="1400" b="1">
              <a:solidFill>
                <a:schemeClr val="dk1"/>
              </a:solidFill>
            </a:endParaRPr>
          </a:p>
          <a:p>
            <a:pPr marL="342900" lvl="0" indent="-254000" algn="l" rtl="0">
              <a:spcBef>
                <a:spcPts val="0"/>
              </a:spcBef>
              <a:spcAft>
                <a:spcPts val="0"/>
              </a:spcAft>
              <a:buClr>
                <a:schemeClr val="dk1"/>
              </a:buClr>
              <a:buSzPts val="1400"/>
              <a:buChar char="●"/>
            </a:pPr>
            <a:r>
              <a:rPr lang="en" sz="1400">
                <a:solidFill>
                  <a:schemeClr val="dk1"/>
                </a:solidFill>
              </a:rPr>
              <a:t>EPA’s EARTH Acquisition Design consolidate</a:t>
            </a:r>
            <a:r>
              <a:rPr lang="en">
                <a:solidFill>
                  <a:schemeClr val="dk1"/>
                </a:solidFill>
              </a:rPr>
              <a:t>d</a:t>
            </a:r>
            <a:r>
              <a:rPr lang="en" sz="1400">
                <a:solidFill>
                  <a:schemeClr val="dk1"/>
                </a:solidFill>
              </a:rPr>
              <a:t> 30 unique Statements of Work using performance-based acquisition best practices.</a:t>
            </a:r>
            <a:endParaRPr sz="1400">
              <a:solidFill>
                <a:schemeClr val="dk1"/>
              </a:solidFill>
            </a:endParaRPr>
          </a:p>
          <a:p>
            <a:pPr marL="342900" lvl="0" indent="-254000" algn="l" rtl="0">
              <a:spcBef>
                <a:spcPts val="0"/>
              </a:spcBef>
              <a:spcAft>
                <a:spcPts val="0"/>
              </a:spcAft>
              <a:buClr>
                <a:schemeClr val="dk1"/>
              </a:buClr>
              <a:buSzPts val="1400"/>
              <a:buChar char="●"/>
            </a:pPr>
            <a:r>
              <a:rPr lang="en" sz="1400">
                <a:solidFill>
                  <a:schemeClr val="dk1"/>
                </a:solidFill>
              </a:rPr>
              <a:t>The agency </a:t>
            </a:r>
            <a:r>
              <a:rPr lang="en">
                <a:solidFill>
                  <a:schemeClr val="dk1"/>
                </a:solidFill>
              </a:rPr>
              <a:t>established a</a:t>
            </a:r>
            <a:r>
              <a:rPr lang="en" sz="1400">
                <a:solidFill>
                  <a:schemeClr val="dk1"/>
                </a:solidFill>
              </a:rPr>
              <a:t> Multiple-award Blanket Purchase Agreements against GSA Multiple Award Schedule, catering to both small and large business tracks.</a:t>
            </a:r>
            <a:endParaRPr sz="1400">
              <a:solidFill>
                <a:schemeClr val="dk1"/>
              </a:solidFill>
            </a:endParaRPr>
          </a:p>
          <a:p>
            <a:pPr marL="342900" lvl="0" indent="-254000" algn="l" rtl="0">
              <a:spcBef>
                <a:spcPts val="0"/>
              </a:spcBef>
              <a:spcAft>
                <a:spcPts val="0"/>
              </a:spcAft>
              <a:buClr>
                <a:schemeClr val="dk1"/>
              </a:buClr>
              <a:buSzPts val="1400"/>
              <a:buChar char="●"/>
            </a:pPr>
            <a:r>
              <a:rPr lang="en">
                <a:solidFill>
                  <a:schemeClr val="dk1"/>
                </a:solidFill>
              </a:rPr>
              <a:t>The Program’s success led to the team receiving EPA’s highest award - The EPA Gold Medal</a:t>
            </a:r>
            <a:endParaRPr>
              <a:solidFill>
                <a:schemeClr val="dk1"/>
              </a:solidFill>
            </a:endParaRPr>
          </a:p>
          <a:p>
            <a:pPr marL="0" lvl="0" indent="0" algn="l" rtl="0">
              <a:spcBef>
                <a:spcPts val="0"/>
              </a:spcBef>
              <a:spcAft>
                <a:spcPts val="0"/>
              </a:spcAft>
              <a:buNone/>
            </a:pPr>
            <a:endParaRPr sz="1400">
              <a:solidFill>
                <a:schemeClr val="dk1"/>
              </a:solidFill>
            </a:endParaRPr>
          </a:p>
        </p:txBody>
      </p:sp>
      <p:sp>
        <p:nvSpPr>
          <p:cNvPr id="2631" name="Google Shape;2631;p3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74</a:t>
            </a:fld>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2636"/>
        <p:cNvGrpSpPr/>
        <p:nvPr/>
      </p:nvGrpSpPr>
      <p:grpSpPr>
        <a:xfrm>
          <a:off x="0" y="0"/>
          <a:ext cx="0" cy="0"/>
          <a:chOff x="0" y="0"/>
          <a:chExt cx="0" cy="0"/>
        </a:xfrm>
      </p:grpSpPr>
      <p:sp>
        <p:nvSpPr>
          <p:cNvPr id="2637" name="Google Shape;2637;p313"/>
          <p:cNvSpPr txBox="1">
            <a:spLocks noGrp="1"/>
          </p:cNvSpPr>
          <p:nvPr>
            <p:ph type="title" idx="4294967295"/>
          </p:nvPr>
        </p:nvSpPr>
        <p:spPr>
          <a:xfrm>
            <a:off x="260350" y="968375"/>
            <a:ext cx="7256463" cy="5032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rmAutofit fontScale="90000"/>
          </a:bodyPr>
          <a:lstStyle/>
          <a:p>
            <a:pPr marL="0" marR="0" lvl="0" indent="0" algn="l" defTabSz="914400" rtl="0" eaLnBrk="1" fontAlgn="auto" latinLnBrk="0" hangingPunct="1">
              <a:lnSpc>
                <a:spcPct val="70000"/>
              </a:lnSpc>
              <a:spcBef>
                <a:spcPts val="0"/>
              </a:spcBef>
              <a:spcAft>
                <a:spcPts val="1200"/>
              </a:spcAft>
              <a:buClr>
                <a:schemeClr val="dk2"/>
              </a:buClr>
              <a:buSzPts val="1800"/>
              <a:buFont typeface="Arial"/>
              <a:buNone/>
              <a:tabLst/>
              <a:defRPr/>
            </a:pPr>
            <a:r>
              <a:rPr kumimoji="0" lang="en-US" sz="2100" b="1" i="0" u="none" strike="noStrike" kern="0" cap="none" spc="0" normalizeH="0" baseline="0" noProof="0" dirty="0">
                <a:ln>
                  <a:noFill/>
                </a:ln>
                <a:solidFill>
                  <a:schemeClr val="dk2"/>
                </a:solidFill>
                <a:effectLst/>
                <a:uLnTx/>
                <a:uFillTx/>
                <a:latin typeface="Arial"/>
                <a:ea typeface="Arial"/>
                <a:cs typeface="Arial"/>
                <a:sym typeface="Arial"/>
              </a:rPr>
              <a:t>Success Story: NASA</a:t>
            </a:r>
          </a:p>
        </p:txBody>
      </p:sp>
      <p:pic>
        <p:nvPicPr>
          <p:cNvPr id="2638" name="Google Shape;2638;p313">
            <a:extLst>
              <a:ext uri="{C183D7F6-B498-43B3-948B-1728B52AA6E4}">
                <adec:decorative xmlns:adec="http://schemas.microsoft.com/office/drawing/2017/decorative" val="1"/>
              </a:ext>
            </a:extLst>
          </p:cNvP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525888" y="883000"/>
            <a:ext cx="1539666" cy="1287799"/>
          </a:xfrm>
          <a:prstGeom prst="rect">
            <a:avLst/>
          </a:prstGeom>
          <a:noFill/>
          <a:ln>
            <a:noFill/>
          </a:ln>
        </p:spPr>
      </p:pic>
      <p:sp>
        <p:nvSpPr>
          <p:cNvPr id="2639" name="Google Shape;2639;p313"/>
          <p:cNvSpPr txBox="1"/>
          <p:nvPr/>
        </p:nvSpPr>
        <p:spPr>
          <a:xfrm>
            <a:off x="350150" y="1396125"/>
            <a:ext cx="7372200" cy="28785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b="1">
                <a:solidFill>
                  <a:srgbClr val="202124"/>
                </a:solidFill>
                <a:highlight>
                  <a:srgbClr val="FFFFFF"/>
                </a:highlight>
              </a:rPr>
              <a:t>Past Workshops for NASA</a:t>
            </a:r>
            <a:endParaRPr b="1">
              <a:solidFill>
                <a:srgbClr val="202124"/>
              </a:solidFill>
              <a:highlight>
                <a:srgbClr val="FFFFFF"/>
              </a:highlight>
            </a:endParaRPr>
          </a:p>
          <a:p>
            <a:pPr marL="0" lvl="0" indent="0" algn="l" rtl="0">
              <a:spcBef>
                <a:spcPts val="0"/>
              </a:spcBef>
              <a:spcAft>
                <a:spcPts val="0"/>
              </a:spcAft>
              <a:buNone/>
            </a:pPr>
            <a:endParaRPr sz="1000">
              <a:solidFill>
                <a:srgbClr val="202124"/>
              </a:solidFill>
              <a:highlight>
                <a:srgbClr val="FFFFFF"/>
              </a:highlight>
            </a:endParaRPr>
          </a:p>
          <a:p>
            <a:pPr marL="0" lvl="0" indent="0" algn="l" rtl="0">
              <a:spcBef>
                <a:spcPts val="0"/>
              </a:spcBef>
              <a:spcAft>
                <a:spcPts val="0"/>
              </a:spcAft>
              <a:buNone/>
            </a:pPr>
            <a:r>
              <a:rPr lang="en">
                <a:solidFill>
                  <a:srgbClr val="202124"/>
                </a:solidFill>
                <a:highlight>
                  <a:srgbClr val="FFFFFF"/>
                </a:highlight>
              </a:rPr>
              <a:t>Agency Wide Logistics Support Service (AWLSS)</a:t>
            </a:r>
            <a:endParaRPr>
              <a:solidFill>
                <a:srgbClr val="202124"/>
              </a:solidFill>
              <a:highlight>
                <a:srgbClr val="FFFFFF"/>
              </a:highlight>
            </a:endParaRPr>
          </a:p>
          <a:p>
            <a:pPr marL="0" lvl="0" indent="0" algn="l" rtl="0">
              <a:spcBef>
                <a:spcPts val="0"/>
              </a:spcBef>
              <a:spcAft>
                <a:spcPts val="0"/>
              </a:spcAft>
              <a:buNone/>
            </a:pPr>
            <a:endParaRPr>
              <a:solidFill>
                <a:srgbClr val="202124"/>
              </a:solidFill>
              <a:highlight>
                <a:srgbClr val="FFFFFF"/>
              </a:highlight>
            </a:endParaRPr>
          </a:p>
          <a:p>
            <a:pPr marL="0" lvl="0" indent="0" algn="l" rtl="0">
              <a:spcBef>
                <a:spcPts val="0"/>
              </a:spcBef>
              <a:spcAft>
                <a:spcPts val="0"/>
              </a:spcAft>
              <a:buNone/>
            </a:pPr>
            <a:r>
              <a:rPr lang="en">
                <a:solidFill>
                  <a:srgbClr val="202124"/>
                </a:solidFill>
                <a:highlight>
                  <a:schemeClr val="lt1"/>
                </a:highlight>
              </a:rPr>
              <a:t>Grounds Services </a:t>
            </a:r>
            <a:endParaRPr>
              <a:solidFill>
                <a:srgbClr val="202124"/>
              </a:solidFill>
              <a:highlight>
                <a:schemeClr val="lt1"/>
              </a:highlight>
            </a:endParaRPr>
          </a:p>
          <a:p>
            <a:pPr marL="0" lvl="0" indent="0" algn="l" rtl="0">
              <a:spcBef>
                <a:spcPts val="0"/>
              </a:spcBef>
              <a:spcAft>
                <a:spcPts val="0"/>
              </a:spcAft>
              <a:buNone/>
            </a:pPr>
            <a:endParaRPr>
              <a:solidFill>
                <a:srgbClr val="202124"/>
              </a:solidFill>
              <a:highlight>
                <a:schemeClr val="lt1"/>
              </a:highlight>
            </a:endParaRPr>
          </a:p>
          <a:p>
            <a:pPr marL="0" lvl="0" indent="0" algn="l" rtl="0">
              <a:spcBef>
                <a:spcPts val="0"/>
              </a:spcBef>
              <a:spcAft>
                <a:spcPts val="0"/>
              </a:spcAft>
              <a:buNone/>
            </a:pPr>
            <a:r>
              <a:rPr lang="en">
                <a:solidFill>
                  <a:srgbClr val="202124"/>
                </a:solidFill>
                <a:highlight>
                  <a:schemeClr val="lt1"/>
                </a:highlight>
              </a:rPr>
              <a:t>Agency Communication </a:t>
            </a:r>
            <a:endParaRPr>
              <a:solidFill>
                <a:srgbClr val="202124"/>
              </a:solidFill>
              <a:highlight>
                <a:schemeClr val="lt1"/>
              </a:highlight>
            </a:endParaRPr>
          </a:p>
          <a:p>
            <a:pPr marL="0" lvl="0" indent="0" algn="l" rtl="0">
              <a:spcBef>
                <a:spcPts val="0"/>
              </a:spcBef>
              <a:spcAft>
                <a:spcPts val="0"/>
              </a:spcAft>
              <a:buNone/>
            </a:pPr>
            <a:endParaRPr>
              <a:solidFill>
                <a:srgbClr val="202124"/>
              </a:solidFill>
              <a:highlight>
                <a:schemeClr val="lt1"/>
              </a:highlight>
            </a:endParaRPr>
          </a:p>
          <a:p>
            <a:pPr marL="0" lvl="0" indent="0" algn="l" rtl="0">
              <a:spcBef>
                <a:spcPts val="0"/>
              </a:spcBef>
              <a:spcAft>
                <a:spcPts val="0"/>
              </a:spcAft>
              <a:buNone/>
            </a:pPr>
            <a:r>
              <a:rPr lang="en">
                <a:solidFill>
                  <a:srgbClr val="202124"/>
                </a:solidFill>
                <a:highlight>
                  <a:schemeClr val="lt1"/>
                </a:highlight>
              </a:rPr>
              <a:t>NASA Shared Services Center (NSSC)</a:t>
            </a:r>
            <a:endParaRPr>
              <a:solidFill>
                <a:srgbClr val="202124"/>
              </a:solidFill>
              <a:highlight>
                <a:schemeClr val="lt1"/>
              </a:highlight>
            </a:endParaRPr>
          </a:p>
          <a:p>
            <a:pPr marL="0" lvl="0" indent="0" algn="l" rtl="0">
              <a:spcBef>
                <a:spcPts val="0"/>
              </a:spcBef>
              <a:spcAft>
                <a:spcPts val="0"/>
              </a:spcAft>
              <a:buNone/>
            </a:pPr>
            <a:endParaRPr>
              <a:solidFill>
                <a:srgbClr val="202124"/>
              </a:solidFill>
              <a:highlight>
                <a:schemeClr val="lt1"/>
              </a:highlight>
            </a:endParaRPr>
          </a:p>
          <a:p>
            <a:pPr marL="0" lvl="0" indent="0" algn="l" rtl="0">
              <a:spcBef>
                <a:spcPts val="0"/>
              </a:spcBef>
              <a:spcAft>
                <a:spcPts val="0"/>
              </a:spcAft>
              <a:buNone/>
            </a:pPr>
            <a:r>
              <a:rPr lang="en">
                <a:solidFill>
                  <a:srgbClr val="202124"/>
                </a:solidFill>
                <a:highlight>
                  <a:schemeClr val="lt1"/>
                </a:highlight>
              </a:rPr>
              <a:t>Administrative Services </a:t>
            </a:r>
            <a:endParaRPr>
              <a:solidFill>
                <a:srgbClr val="202124"/>
              </a:solidFill>
              <a:highlight>
                <a:schemeClr val="lt1"/>
              </a:highlight>
            </a:endParaRPr>
          </a:p>
          <a:p>
            <a:pPr marL="0" lvl="0" indent="0" algn="l" rtl="0">
              <a:spcBef>
                <a:spcPts val="0"/>
              </a:spcBef>
              <a:spcAft>
                <a:spcPts val="0"/>
              </a:spcAft>
              <a:buNone/>
            </a:pPr>
            <a:endParaRPr>
              <a:solidFill>
                <a:srgbClr val="202124"/>
              </a:solidFill>
              <a:highlight>
                <a:schemeClr val="lt1"/>
              </a:highlight>
            </a:endParaRPr>
          </a:p>
          <a:p>
            <a:pPr marL="0" lvl="0" indent="0" algn="l" rtl="0">
              <a:spcBef>
                <a:spcPts val="0"/>
              </a:spcBef>
              <a:spcAft>
                <a:spcPts val="0"/>
              </a:spcAft>
              <a:buClr>
                <a:schemeClr val="dk1"/>
              </a:buClr>
              <a:buSzPts val="1100"/>
              <a:buFont typeface="Arial"/>
              <a:buNone/>
            </a:pPr>
            <a:r>
              <a:rPr lang="en">
                <a:solidFill>
                  <a:srgbClr val="202124"/>
                </a:solidFill>
                <a:highlight>
                  <a:schemeClr val="lt1"/>
                </a:highlight>
              </a:rPr>
              <a:t>NASA Stennis Space Center </a:t>
            </a:r>
            <a:endParaRPr>
              <a:solidFill>
                <a:srgbClr val="202124"/>
              </a:solidFill>
              <a:highlight>
                <a:schemeClr val="lt1"/>
              </a:highlight>
            </a:endParaRPr>
          </a:p>
        </p:txBody>
      </p:sp>
      <p:sp>
        <p:nvSpPr>
          <p:cNvPr id="2640" name="Google Shape;2640;p3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75</a:t>
            </a:fld>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2644"/>
        <p:cNvGrpSpPr/>
        <p:nvPr/>
      </p:nvGrpSpPr>
      <p:grpSpPr>
        <a:xfrm>
          <a:off x="0" y="0"/>
          <a:ext cx="0" cy="0"/>
          <a:chOff x="0" y="0"/>
          <a:chExt cx="0" cy="0"/>
        </a:xfrm>
      </p:grpSpPr>
      <p:sp>
        <p:nvSpPr>
          <p:cNvPr id="2645" name="Google Shape;2645;p314"/>
          <p:cNvSpPr txBox="1">
            <a:spLocks noGrp="1"/>
          </p:cNvSpPr>
          <p:nvPr>
            <p:ph type="title" idx="4294967295"/>
          </p:nvPr>
        </p:nvSpPr>
        <p:spPr>
          <a:xfrm>
            <a:off x="3181350" y="1169988"/>
            <a:ext cx="5776913" cy="2803525"/>
          </a:xfrm>
          <a:prstGeom prst="rect">
            <a:avLst/>
          </a:prstGeom>
          <a:noFill/>
          <a:ln>
            <a:noFill/>
            <a:prstDash/>
          </a:ln>
          <a:effectLst/>
        </p:spPr>
        <p:txBody>
          <a:bodyPr rot="0" spcFirstLastPara="1" vertOverflow="overflow" horzOverflow="overflow" vert="horz" wrap="square" lIns="0" tIns="0" rIns="91425" bIns="91425" numCol="1" spcCol="0" rtlCol="0" fromWordArt="0" anchor="t" anchorCtr="0" forceAA="0" compatLnSpc="1">
            <a:prstTxWarp prst="textNoShape">
              <a:avLst/>
            </a:prstTxWarp>
            <a:normAutofit fontScale="90000"/>
          </a:bodyPr>
          <a:lstStyle/>
          <a:p>
            <a:pPr marL="0" marR="0" lvl="0" indent="0" algn="l" defTabSz="914400" rtl="0" eaLnBrk="1" fontAlgn="auto" latinLnBrk="0" hangingPunct="1">
              <a:lnSpc>
                <a:spcPct val="100000"/>
              </a:lnSpc>
              <a:spcBef>
                <a:spcPts val="0"/>
              </a:spcBef>
              <a:spcAft>
                <a:spcPts val="0"/>
              </a:spcAft>
              <a:buClr>
                <a:schemeClr val="dk1"/>
              </a:buClr>
              <a:buSzPts val="1800"/>
              <a:buFont typeface="Arial"/>
              <a:buNone/>
              <a:tabLst/>
              <a:defRPr/>
            </a:pPr>
            <a:r>
              <a:rPr kumimoji="0" lang="en-US" sz="2400" b="1" i="0" u="none" strike="noStrike" kern="0" cap="none" spc="0" normalizeH="0" baseline="0" noProof="0" dirty="0">
                <a:ln>
                  <a:noFill/>
                </a:ln>
                <a:solidFill>
                  <a:schemeClr val="dk1"/>
                </a:solidFill>
                <a:effectLst/>
                <a:uLnTx/>
                <a:uFillTx/>
                <a:latin typeface="Helvetica Neue"/>
                <a:ea typeface="Helvetica Neue"/>
                <a:cs typeface="Helvetica Neue"/>
                <a:sym typeface="Helvetica Neue"/>
              </a:rPr>
              <a:t>Eugene Hwang</a:t>
            </a:r>
          </a:p>
          <a:p>
            <a:pPr marL="0" marR="0" lvl="0" indent="0" algn="l" defTabSz="914400" rtl="0" eaLnBrk="1" fontAlgn="auto" latinLnBrk="0" hangingPunct="1">
              <a:lnSpc>
                <a:spcPct val="100000"/>
              </a:lnSpc>
              <a:spcBef>
                <a:spcPts val="853"/>
              </a:spcBef>
              <a:spcAft>
                <a:spcPts val="0"/>
              </a:spcAft>
              <a:buClr>
                <a:schemeClr val="dk1"/>
              </a:buClr>
              <a:buSzPts val="1800"/>
              <a:buFont typeface="Arial"/>
              <a:buNone/>
              <a:tabLst/>
              <a:defRPr/>
            </a:pPr>
            <a:r>
              <a:rPr kumimoji="0" lang="en-US" sz="2400" b="0" i="0" u="none" strike="noStrike" kern="0" cap="none" spc="0" normalizeH="0" baseline="0" noProof="0" dirty="0">
                <a:ln>
                  <a:noFill/>
                </a:ln>
                <a:solidFill>
                  <a:schemeClr val="dk1"/>
                </a:solidFill>
                <a:effectLst/>
                <a:uLnTx/>
                <a:uFillTx/>
                <a:latin typeface="Helvetica Neue"/>
                <a:ea typeface="Helvetica Neue"/>
                <a:cs typeface="Helvetica Neue"/>
                <a:sym typeface="Helvetica Neue"/>
              </a:rPr>
              <a:t>CSAW Facilitator</a:t>
            </a:r>
          </a:p>
          <a:p>
            <a:pPr marL="0" marR="0" lvl="0" indent="0" algn="l" defTabSz="914400" rtl="0" eaLnBrk="1" fontAlgn="auto" latinLnBrk="0" hangingPunct="1">
              <a:lnSpc>
                <a:spcPct val="100000"/>
              </a:lnSpc>
              <a:spcBef>
                <a:spcPts val="853"/>
              </a:spcBef>
              <a:spcAft>
                <a:spcPts val="0"/>
              </a:spcAft>
              <a:buClr>
                <a:schemeClr val="dk1"/>
              </a:buClr>
              <a:buSzPts val="1800"/>
              <a:buFont typeface="Arial"/>
              <a:buNone/>
              <a:tabLst/>
              <a:defRPr/>
            </a:pPr>
            <a:r>
              <a:rPr kumimoji="0" lang="en-US" sz="2400" b="0" i="0" u="none" strike="noStrike" kern="0" cap="none" spc="0" normalizeH="0" baseline="0" noProof="0" dirty="0">
                <a:ln>
                  <a:noFill/>
                </a:ln>
                <a:solidFill>
                  <a:schemeClr val="dk1"/>
                </a:solidFill>
                <a:effectLst/>
                <a:uLnTx/>
                <a:uFillTx/>
                <a:latin typeface="Helvetica Neue"/>
                <a:ea typeface="Helvetica Neue"/>
                <a:cs typeface="Helvetica Neue"/>
                <a:sym typeface="Helvetica Neue"/>
              </a:rPr>
              <a:t>Office of Professional Services &amp; Human Capital Categories</a:t>
            </a:r>
          </a:p>
          <a:p>
            <a:pPr marL="0" marR="0" lvl="0" indent="0" algn="l" defTabSz="914400" rtl="0" eaLnBrk="1" fontAlgn="auto" latinLnBrk="0" hangingPunct="1">
              <a:lnSpc>
                <a:spcPct val="100000"/>
              </a:lnSpc>
              <a:spcBef>
                <a:spcPts val="853"/>
              </a:spcBef>
              <a:spcAft>
                <a:spcPts val="0"/>
              </a:spcAft>
              <a:buClr>
                <a:schemeClr val="dk1"/>
              </a:buClr>
              <a:buSzPts val="1800"/>
              <a:buFont typeface="Arial"/>
              <a:buNone/>
              <a:tabLst/>
              <a:defRPr/>
            </a:pPr>
            <a:r>
              <a:rPr kumimoji="0" lang="en-US" sz="2400" b="0" i="0" u="none" strike="noStrike" kern="0" cap="none" spc="0" normalizeH="0" baseline="0" noProof="0" dirty="0">
                <a:ln>
                  <a:noFill/>
                </a:ln>
                <a:solidFill>
                  <a:schemeClr val="dk1"/>
                </a:solidFill>
                <a:effectLst/>
                <a:uLnTx/>
                <a:uFillTx/>
                <a:latin typeface="Helvetica Neue"/>
                <a:ea typeface="Helvetica Neue"/>
                <a:cs typeface="Helvetica Neue"/>
                <a:sym typeface="Helvetica Neue"/>
              </a:rPr>
              <a:t>GSA Federal Acquisition Service</a:t>
            </a:r>
          </a:p>
          <a:p>
            <a:pPr marL="0" marR="0" lvl="0" indent="0" algn="l" defTabSz="914400" rtl="0" eaLnBrk="1" fontAlgn="auto" latinLnBrk="0" hangingPunct="1">
              <a:lnSpc>
                <a:spcPct val="100000"/>
              </a:lnSpc>
              <a:spcBef>
                <a:spcPts val="853"/>
              </a:spcBef>
              <a:spcAft>
                <a:spcPts val="0"/>
              </a:spcAft>
              <a:buClr>
                <a:schemeClr val="dk2"/>
              </a:buClr>
              <a:buSzPts val="1800"/>
              <a:buFont typeface="Arial"/>
              <a:buNone/>
              <a:tabLst/>
              <a:defRPr/>
            </a:pPr>
            <a:r>
              <a:rPr kumimoji="0" lang="en-US" sz="2400" b="1" i="0" u="none" strike="noStrike" kern="0" cap="none" spc="0" normalizeH="0" baseline="0" noProof="0" dirty="0">
                <a:ln>
                  <a:noFill/>
                </a:ln>
                <a:solidFill>
                  <a:schemeClr val="dk1"/>
                </a:solidFill>
                <a:effectLst/>
                <a:uLnTx/>
                <a:uFillTx/>
                <a:latin typeface="Helvetica Neue"/>
                <a:ea typeface="Helvetica Neue"/>
                <a:cs typeface="Helvetica Neue"/>
                <a:sym typeface="Helvetica Neue"/>
              </a:rPr>
              <a:t>Email: </a:t>
            </a:r>
            <a:r>
              <a:rPr kumimoji="0" lang="en-US" sz="2400" b="1" i="0" u="sng" strike="noStrike" kern="0" cap="none" spc="0" normalizeH="0" baseline="0" noProof="0" dirty="0">
                <a:ln>
                  <a:noFill/>
                </a:ln>
                <a:solidFill>
                  <a:srgbClr val="0579BC"/>
                </a:solidFill>
                <a:effectLst/>
                <a:uLnTx/>
                <a:uFillTx/>
                <a:latin typeface="Helvetica Neue"/>
                <a:ea typeface="Helvetica Neue"/>
                <a:cs typeface="Helvetica Neue"/>
                <a:sym typeface="Helvetica Neue"/>
                <a:hlinkClick r:id="rId3">
                  <a:extLst>
                    <a:ext uri="{A12FA001-AC4F-418D-AE19-62706E023703}">
                      <ahyp:hlinkClr xmlns:ahyp="http://schemas.microsoft.com/office/drawing/2018/hyperlinkcolor" val="tx"/>
                    </a:ext>
                  </a:extLst>
                </a:hlinkClick>
              </a:rPr>
              <a:t>csaw@gsa.gov</a:t>
            </a:r>
            <a:endParaRPr kumimoji="0" lang="en-US" sz="2400" b="1" i="0" u="none" strike="noStrike" kern="0" cap="none" spc="0" normalizeH="0" baseline="0" noProof="0" dirty="0">
              <a:ln>
                <a:noFill/>
              </a:ln>
              <a:solidFill>
                <a:srgbClr val="0579BC"/>
              </a:solidFill>
              <a:effectLst/>
              <a:uLnTx/>
              <a:uFillTx/>
              <a:latin typeface="Helvetica Neue"/>
              <a:ea typeface="Helvetica Neue"/>
              <a:cs typeface="Helvetica Neue"/>
              <a:sym typeface="Helvetica Neue"/>
            </a:endParaRPr>
          </a:p>
          <a:p>
            <a:pPr marL="0" marR="0" lvl="0" indent="0" algn="l" defTabSz="914400" rtl="0" eaLnBrk="1" fontAlgn="auto" latinLnBrk="0" hangingPunct="1">
              <a:lnSpc>
                <a:spcPct val="100000"/>
              </a:lnSpc>
              <a:spcBef>
                <a:spcPts val="853"/>
              </a:spcBef>
              <a:spcAft>
                <a:spcPts val="0"/>
              </a:spcAft>
              <a:buClr>
                <a:schemeClr val="dk2"/>
              </a:buClr>
              <a:buSzPts val="1800"/>
              <a:buFont typeface="Arial"/>
              <a:buNone/>
              <a:tabLst/>
              <a:defRPr/>
            </a:pPr>
            <a:r>
              <a:rPr kumimoji="0" lang="en-US" sz="2400" b="0" i="0" u="sng" strike="noStrike" kern="0" cap="none" spc="0" normalizeH="0" baseline="0" noProof="0" dirty="0">
                <a:ln>
                  <a:noFill/>
                </a:ln>
                <a:solidFill>
                  <a:srgbClr val="0579BD"/>
                </a:solidFill>
                <a:effectLst/>
                <a:uLnTx/>
                <a:uFillTx/>
                <a:latin typeface="Helvetica Neue"/>
                <a:ea typeface="Helvetica Neue"/>
                <a:cs typeface="Helvetica Neue"/>
                <a:sym typeface="Helvetica Neue"/>
                <a:hlinkClick r:id="rId4">
                  <a:extLst>
                    <a:ext uri="{A12FA001-AC4F-418D-AE19-62706E023703}">
                      <ahyp:hlinkClr xmlns:ahyp="http://schemas.microsoft.com/office/drawing/2018/hyperlinkcolor" val="tx"/>
                    </a:ext>
                  </a:extLst>
                </a:hlinkClick>
              </a:rPr>
              <a:t>GSA.gov/</a:t>
            </a:r>
            <a:r>
              <a:rPr kumimoji="0" lang="en-US" sz="2400" b="0" i="0" u="sng" strike="noStrike" kern="0" cap="none" spc="0" normalizeH="0" baseline="0" noProof="0" dirty="0" err="1">
                <a:ln>
                  <a:noFill/>
                </a:ln>
                <a:solidFill>
                  <a:srgbClr val="0579BD"/>
                </a:solidFill>
                <a:effectLst/>
                <a:uLnTx/>
                <a:uFillTx/>
                <a:latin typeface="Helvetica Neue"/>
                <a:ea typeface="Helvetica Neue"/>
                <a:cs typeface="Helvetica Neue"/>
                <a:sym typeface="Helvetica Neue"/>
                <a:hlinkClick r:id="rId4">
                  <a:extLst>
                    <a:ext uri="{A12FA001-AC4F-418D-AE19-62706E023703}">
                      <ahyp:hlinkClr xmlns:ahyp="http://schemas.microsoft.com/office/drawing/2018/hyperlinkcolor" val="tx"/>
                    </a:ext>
                  </a:extLst>
                </a:hlinkClick>
              </a:rPr>
              <a:t>csaw</a:t>
            </a:r>
            <a:endParaRPr kumimoji="0" lang="en-US" sz="2400" b="0" i="0" u="none" strike="noStrike" kern="0" cap="none" spc="0" normalizeH="0" baseline="0" noProof="0" dirty="0">
              <a:ln>
                <a:noFill/>
              </a:ln>
              <a:solidFill>
                <a:srgbClr val="0579BD"/>
              </a:solidFill>
              <a:effectLst/>
              <a:uLnTx/>
              <a:uFillTx/>
              <a:latin typeface="Helvetica Neue"/>
              <a:ea typeface="Helvetica Neue"/>
              <a:cs typeface="Helvetica Neue"/>
              <a:sym typeface="Helvetica Neue"/>
            </a:endParaRPr>
          </a:p>
          <a:p>
            <a:pPr marL="0" marR="0" lvl="0" indent="0" algn="l" defTabSz="914400" rtl="0" eaLnBrk="1" fontAlgn="auto" latinLnBrk="0" hangingPunct="1">
              <a:lnSpc>
                <a:spcPct val="100000"/>
              </a:lnSpc>
              <a:spcBef>
                <a:spcPts val="853"/>
              </a:spcBef>
              <a:spcAft>
                <a:spcPts val="0"/>
              </a:spcAft>
              <a:buClr>
                <a:schemeClr val="dk1"/>
              </a:buClr>
              <a:buSzPts val="1800"/>
              <a:buFont typeface="Arial"/>
              <a:buNone/>
              <a:tabLst/>
              <a:defRPr/>
            </a:pPr>
            <a:r>
              <a:rPr kumimoji="0" lang="en-US" sz="2400" b="0" i="0" u="sng" strike="noStrike" kern="0" cap="none" spc="0" normalizeH="0" baseline="0" noProof="0" dirty="0">
                <a:ln>
                  <a:noFill/>
                </a:ln>
                <a:solidFill>
                  <a:srgbClr val="0579BD"/>
                </a:solidFill>
                <a:effectLst/>
                <a:uLnTx/>
                <a:uFillTx/>
                <a:latin typeface="Helvetica Neue"/>
                <a:ea typeface="Helvetica Neue"/>
                <a:cs typeface="Helvetica Neue"/>
                <a:sym typeface="Helvetica Neue"/>
                <a:hlinkClick r:id="rId5">
                  <a:extLst>
                    <a:ext uri="{A12FA001-AC4F-418D-AE19-62706E023703}">
                      <ahyp:hlinkClr xmlns:ahyp="http://schemas.microsoft.com/office/drawing/2018/hyperlinkcolor" val="tx"/>
                    </a:ext>
                  </a:extLst>
                </a:hlinkClick>
              </a:rPr>
              <a:t>CSAW Interact Community</a:t>
            </a:r>
            <a:endParaRPr kumimoji="0" lang="en-US" sz="2400" b="0" i="0" u="none" strike="noStrike" kern="0" cap="none" spc="0" normalizeH="0" baseline="0" noProof="0" dirty="0">
              <a:ln>
                <a:noFill/>
              </a:ln>
              <a:solidFill>
                <a:srgbClr val="0579BD"/>
              </a:solidFill>
              <a:effectLst/>
              <a:uLnTx/>
              <a:uFillTx/>
              <a:latin typeface="Helvetica Neue"/>
              <a:ea typeface="Helvetica Neue"/>
              <a:cs typeface="Helvetica Neue"/>
              <a:sym typeface="Helvetica Neue"/>
            </a:endParaRPr>
          </a:p>
        </p:txBody>
      </p:sp>
      <p:sp>
        <p:nvSpPr>
          <p:cNvPr id="2646" name="Google Shape;2646;p314"/>
          <p:cNvSpPr txBox="1">
            <a:spLocks noGrp="1"/>
          </p:cNvSpPr>
          <p:nvPr>
            <p:ph type="body" idx="2"/>
          </p:nvPr>
        </p:nvSpPr>
        <p:spPr>
          <a:xfrm>
            <a:off x="137150" y="2768500"/>
            <a:ext cx="2397900" cy="18948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b="1"/>
              <a:t>For more information, visit:</a:t>
            </a:r>
            <a:r>
              <a:rPr lang="en"/>
              <a:t> gsa.gov/FAST</a:t>
            </a:r>
            <a:endParaRPr/>
          </a:p>
        </p:txBody>
      </p:sp>
      <p:sp>
        <p:nvSpPr>
          <p:cNvPr id="2647" name="Google Shape;2647;p3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76</a:t>
            </a:fld>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2651"/>
        <p:cNvGrpSpPr/>
        <p:nvPr/>
      </p:nvGrpSpPr>
      <p:grpSpPr>
        <a:xfrm>
          <a:off x="0" y="0"/>
          <a:ext cx="0" cy="0"/>
          <a:chOff x="0" y="0"/>
          <a:chExt cx="0" cy="0"/>
        </a:xfrm>
      </p:grpSpPr>
      <p:sp>
        <p:nvSpPr>
          <p:cNvPr id="2652" name="Google Shape;2652;p315"/>
          <p:cNvSpPr txBox="1">
            <a:spLocks noGrp="1"/>
          </p:cNvSpPr>
          <p:nvPr>
            <p:ph type="sldNum" idx="12"/>
          </p:nvPr>
        </p:nvSpPr>
        <p:spPr>
          <a:xfrm>
            <a:off x="693830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dk2"/>
                </a:solidFill>
              </a:rPr>
              <a:t>77</a:t>
            </a:fld>
            <a:endParaRPr>
              <a:solidFill>
                <a:schemeClr val="dk2"/>
              </a:solidFill>
            </a:endParaRPr>
          </a:p>
        </p:txBody>
      </p:sp>
      <p:sp>
        <p:nvSpPr>
          <p:cNvPr id="2653" name="Google Shape;2653;p315"/>
          <p:cNvSpPr txBox="1">
            <a:spLocks noGrp="1"/>
          </p:cNvSpPr>
          <p:nvPr>
            <p:ph type="title"/>
          </p:nvPr>
        </p:nvSpPr>
        <p:spPr>
          <a:xfrm>
            <a:off x="36325" y="398050"/>
            <a:ext cx="5509500" cy="129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600"/>
              <a:t>Success Stories: Helping Government Agencies meet their Professional Services Requirements </a:t>
            </a:r>
            <a:endParaRPr sz="2600"/>
          </a:p>
        </p:txBody>
      </p:sp>
      <p:pic>
        <p:nvPicPr>
          <p:cNvPr id="2655" name="Google Shape;2655;p315" descr="Rachel Wynne"/>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16650" y="2140725"/>
            <a:ext cx="1584875" cy="1925226"/>
          </a:xfrm>
          <a:prstGeom prst="rect">
            <a:avLst/>
          </a:prstGeom>
          <a:noFill/>
          <a:ln>
            <a:noFill/>
          </a:ln>
        </p:spPr>
      </p:pic>
      <p:sp>
        <p:nvSpPr>
          <p:cNvPr id="2654" name="Google Shape;2654;p315"/>
          <p:cNvSpPr txBox="1">
            <a:spLocks noGrp="1"/>
          </p:cNvSpPr>
          <p:nvPr>
            <p:ph type="body" idx="4294967295"/>
          </p:nvPr>
        </p:nvSpPr>
        <p:spPr>
          <a:xfrm>
            <a:off x="2001525" y="2956475"/>
            <a:ext cx="3799800" cy="9603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 b="1">
                <a:solidFill>
                  <a:schemeClr val="lt1"/>
                </a:solidFill>
              </a:rPr>
              <a:t>Rachel Wynne</a:t>
            </a:r>
            <a:endParaRPr b="1">
              <a:solidFill>
                <a:schemeClr val="lt1"/>
              </a:solidFill>
            </a:endParaRPr>
          </a:p>
          <a:p>
            <a:pPr marL="0" lvl="0" indent="0" algn="l" rtl="0">
              <a:spcBef>
                <a:spcPts val="1200"/>
              </a:spcBef>
              <a:spcAft>
                <a:spcPts val="1200"/>
              </a:spcAft>
              <a:buNone/>
            </a:pPr>
            <a:r>
              <a:rPr lang="en">
                <a:solidFill>
                  <a:schemeClr val="lt1"/>
                </a:solidFill>
              </a:rPr>
              <a:t>Customer Engagement Branch Chief</a:t>
            </a:r>
            <a:endParaRPr>
              <a:solidFill>
                <a:schemeClr val="lt1"/>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2659"/>
        <p:cNvGrpSpPr/>
        <p:nvPr/>
      </p:nvGrpSpPr>
      <p:grpSpPr>
        <a:xfrm>
          <a:off x="0" y="0"/>
          <a:ext cx="0" cy="0"/>
          <a:chOff x="0" y="0"/>
          <a:chExt cx="0" cy="0"/>
        </a:xfrm>
      </p:grpSpPr>
      <p:sp>
        <p:nvSpPr>
          <p:cNvPr id="2660" name="Google Shape;2660;p316"/>
          <p:cNvSpPr txBox="1">
            <a:spLocks noGrp="1"/>
          </p:cNvSpPr>
          <p:nvPr>
            <p:ph type="title"/>
          </p:nvPr>
        </p:nvSpPr>
        <p:spPr>
          <a:xfrm>
            <a:off x="311700" y="160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Department of Homeland Security, US Coast Guard</a:t>
            </a:r>
            <a:endParaRPr/>
          </a:p>
        </p:txBody>
      </p:sp>
      <p:sp>
        <p:nvSpPr>
          <p:cNvPr id="2661" name="Google Shape;2661;p3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 b="1"/>
              <a:t>CHALLENGE: </a:t>
            </a:r>
            <a:r>
              <a:rPr lang="en"/>
              <a:t> Agency had a tight acquisition time frame and were looking to set-aside for Service-Disabled Veteran-Owned Small Businesses</a:t>
            </a:r>
            <a:endParaRPr/>
          </a:p>
          <a:p>
            <a:pPr marL="0" lvl="0" indent="0" algn="l" rtl="0">
              <a:spcBef>
                <a:spcPts val="1200"/>
              </a:spcBef>
              <a:spcAft>
                <a:spcPts val="0"/>
              </a:spcAft>
              <a:buNone/>
            </a:pPr>
            <a:r>
              <a:rPr lang="en" b="1"/>
              <a:t>STEPS: </a:t>
            </a:r>
            <a:endParaRPr b="1"/>
          </a:p>
          <a:p>
            <a:pPr marL="457200" lvl="0" indent="-317182" algn="l" rtl="0">
              <a:spcBef>
                <a:spcPts val="1200"/>
              </a:spcBef>
              <a:spcAft>
                <a:spcPts val="0"/>
              </a:spcAft>
              <a:buSzPct val="100000"/>
              <a:buChar char="●"/>
            </a:pPr>
            <a:r>
              <a:rPr lang="en"/>
              <a:t>Agency requested Scope Review in May 2023 </a:t>
            </a:r>
            <a:endParaRPr/>
          </a:p>
          <a:p>
            <a:pPr marL="457200" lvl="0" indent="-317182" algn="l" rtl="0">
              <a:spcBef>
                <a:spcPts val="0"/>
              </a:spcBef>
              <a:spcAft>
                <a:spcPts val="0"/>
              </a:spcAft>
              <a:buSzPct val="100000"/>
              <a:buChar char="●"/>
            </a:pPr>
            <a:r>
              <a:rPr lang="en"/>
              <a:t>Determined requirement was a fit for OASIS</a:t>
            </a:r>
            <a:endParaRPr/>
          </a:p>
          <a:p>
            <a:pPr marL="457200" lvl="0" indent="-317182" algn="l" rtl="0">
              <a:spcBef>
                <a:spcPts val="0"/>
              </a:spcBef>
              <a:spcAft>
                <a:spcPts val="0"/>
              </a:spcAft>
              <a:buSzPct val="100000"/>
              <a:buChar char="●"/>
            </a:pPr>
            <a:r>
              <a:rPr lang="en"/>
              <a:t>Solicitation was issued in Aug 2023</a:t>
            </a:r>
            <a:endParaRPr/>
          </a:p>
          <a:p>
            <a:pPr marL="457200" lvl="0" indent="-317182" algn="l" rtl="0">
              <a:spcBef>
                <a:spcPts val="0"/>
              </a:spcBef>
              <a:spcAft>
                <a:spcPts val="0"/>
              </a:spcAft>
              <a:buSzPct val="100000"/>
              <a:buChar char="●"/>
            </a:pPr>
            <a:r>
              <a:rPr lang="en"/>
              <a:t>Award was made in Jan 2024</a:t>
            </a:r>
            <a:endParaRPr/>
          </a:p>
          <a:p>
            <a:pPr marL="0" lvl="0" indent="0" algn="l" rtl="0">
              <a:spcBef>
                <a:spcPts val="1200"/>
              </a:spcBef>
              <a:spcAft>
                <a:spcPts val="0"/>
              </a:spcAft>
              <a:buNone/>
            </a:pPr>
            <a:r>
              <a:rPr lang="en" b="1"/>
              <a:t>RESOLUTION: </a:t>
            </a:r>
            <a:endParaRPr b="1"/>
          </a:p>
          <a:p>
            <a:pPr marL="457200" lvl="0" indent="-317182" algn="l" rtl="0">
              <a:spcBef>
                <a:spcPts val="1200"/>
              </a:spcBef>
              <a:spcAft>
                <a:spcPts val="0"/>
              </a:spcAft>
              <a:buSzPct val="100000"/>
              <a:buChar char="●"/>
            </a:pPr>
            <a:r>
              <a:rPr lang="en"/>
              <a:t>The agency was able to quickly do a competitive award under FAR 16 ordering procedures </a:t>
            </a:r>
            <a:endParaRPr/>
          </a:p>
          <a:p>
            <a:pPr marL="457200" lvl="0" indent="-317182" algn="l" rtl="0">
              <a:spcBef>
                <a:spcPts val="0"/>
              </a:spcBef>
              <a:spcAft>
                <a:spcPts val="0"/>
              </a:spcAft>
              <a:buSzPct val="100000"/>
              <a:buChar char="●"/>
            </a:pPr>
            <a:r>
              <a:rPr lang="en"/>
              <a:t>Set the order aside for their desired small business type</a:t>
            </a:r>
            <a:endParaRPr/>
          </a:p>
          <a:p>
            <a:pPr marL="457200" lvl="0" indent="-317182" algn="l" rtl="0">
              <a:spcBef>
                <a:spcPts val="0"/>
              </a:spcBef>
              <a:spcAft>
                <a:spcPts val="0"/>
              </a:spcAft>
              <a:buSzPct val="100000"/>
              <a:buChar char="●"/>
            </a:pPr>
            <a:r>
              <a:rPr lang="en"/>
              <a:t>Include the incumbent in the competition </a:t>
            </a:r>
            <a:endParaRPr/>
          </a:p>
          <a:p>
            <a:pPr marL="457200" lvl="0" indent="-317182" algn="l" rtl="0">
              <a:spcBef>
                <a:spcPts val="0"/>
              </a:spcBef>
              <a:spcAft>
                <a:spcPts val="0"/>
              </a:spcAft>
              <a:buSzPct val="100000"/>
              <a:buChar char="●"/>
            </a:pPr>
            <a:r>
              <a:rPr lang="en"/>
              <a:t>As a bonus, receive Best-in-Class SUM credit for the award.</a:t>
            </a:r>
            <a:endParaRPr/>
          </a:p>
        </p:txBody>
      </p:sp>
      <p:sp>
        <p:nvSpPr>
          <p:cNvPr id="2662" name="Google Shape;2662;p316"/>
          <p:cNvSpPr txBox="1">
            <a:spLocks noGrp="1"/>
          </p:cNvSpPr>
          <p:nvPr>
            <p:ph type="sldNum" idx="12"/>
          </p:nvPr>
        </p:nvSpPr>
        <p:spPr>
          <a:xfrm>
            <a:off x="8240925" y="4899072"/>
            <a:ext cx="548700" cy="244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78</a:t>
            </a:fld>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2666"/>
        <p:cNvGrpSpPr/>
        <p:nvPr/>
      </p:nvGrpSpPr>
      <p:grpSpPr>
        <a:xfrm>
          <a:off x="0" y="0"/>
          <a:ext cx="0" cy="0"/>
          <a:chOff x="0" y="0"/>
          <a:chExt cx="0" cy="0"/>
        </a:xfrm>
      </p:grpSpPr>
      <p:sp>
        <p:nvSpPr>
          <p:cNvPr id="2667" name="Google Shape;2667;p317"/>
          <p:cNvSpPr txBox="1">
            <a:spLocks noGrp="1"/>
          </p:cNvSpPr>
          <p:nvPr>
            <p:ph type="title"/>
          </p:nvPr>
        </p:nvSpPr>
        <p:spPr>
          <a:xfrm>
            <a:off x="311700" y="160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US Army Medical Research Acquisition Activity</a:t>
            </a:r>
            <a:endParaRPr/>
          </a:p>
        </p:txBody>
      </p:sp>
      <p:sp>
        <p:nvSpPr>
          <p:cNvPr id="2668" name="Google Shape;2668;p3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n" b="1"/>
              <a:t>CHALLENGE</a:t>
            </a:r>
            <a:r>
              <a:rPr lang="en"/>
              <a:t>: Agency had a rigid timeline and were looking to set for Women-Owned Small Businesses</a:t>
            </a:r>
            <a:endParaRPr/>
          </a:p>
          <a:p>
            <a:pPr marL="0" lvl="0" indent="0" algn="l" rtl="0">
              <a:spcBef>
                <a:spcPts val="1200"/>
              </a:spcBef>
              <a:spcAft>
                <a:spcPts val="0"/>
              </a:spcAft>
              <a:buNone/>
            </a:pPr>
            <a:r>
              <a:rPr lang="en" b="1"/>
              <a:t>STEPS: </a:t>
            </a:r>
            <a:endParaRPr b="1"/>
          </a:p>
          <a:p>
            <a:pPr marL="457200" lvl="0" indent="-317182" algn="l" rtl="0">
              <a:spcBef>
                <a:spcPts val="1200"/>
              </a:spcBef>
              <a:spcAft>
                <a:spcPts val="0"/>
              </a:spcAft>
              <a:buSzPct val="100000"/>
              <a:buChar char="●"/>
            </a:pPr>
            <a:r>
              <a:rPr lang="en"/>
              <a:t>Agency reached out to Customer Service Director in mid Jan 2023</a:t>
            </a:r>
            <a:endParaRPr/>
          </a:p>
          <a:p>
            <a:pPr marL="457200" lvl="0" indent="-317182" algn="l" rtl="0">
              <a:spcBef>
                <a:spcPts val="0"/>
              </a:spcBef>
              <a:spcAft>
                <a:spcPts val="0"/>
              </a:spcAft>
              <a:buSzPct val="100000"/>
              <a:buChar char="●"/>
            </a:pPr>
            <a:r>
              <a:rPr lang="en"/>
              <a:t>CSD assisted by providing examples from the APP site </a:t>
            </a:r>
            <a:endParaRPr/>
          </a:p>
          <a:p>
            <a:pPr marL="457200" lvl="0" indent="-317182" algn="l" rtl="0">
              <a:spcBef>
                <a:spcPts val="0"/>
              </a:spcBef>
              <a:spcAft>
                <a:spcPts val="0"/>
              </a:spcAft>
              <a:buSzPct val="100000"/>
              <a:buChar char="●"/>
            </a:pPr>
            <a:r>
              <a:rPr lang="en"/>
              <a:t>PSA from PSHC provided input on technical questions regarding NAICS, SIN, and the Multiple Award Schedules program</a:t>
            </a:r>
            <a:endParaRPr/>
          </a:p>
          <a:p>
            <a:pPr marL="457200" lvl="0" indent="-317182" algn="l" rtl="0">
              <a:spcBef>
                <a:spcPts val="0"/>
              </a:spcBef>
              <a:spcAft>
                <a:spcPts val="0"/>
              </a:spcAft>
              <a:buSzPct val="100000"/>
              <a:buChar char="●"/>
            </a:pPr>
            <a:r>
              <a:rPr lang="en"/>
              <a:t>CSD posted RFI on Feb 3 and provided responses on Feb 14</a:t>
            </a:r>
            <a:endParaRPr/>
          </a:p>
          <a:p>
            <a:pPr marL="457200" lvl="0" indent="-317182" algn="l" rtl="0">
              <a:spcBef>
                <a:spcPts val="0"/>
              </a:spcBef>
              <a:spcAft>
                <a:spcPts val="0"/>
              </a:spcAft>
              <a:buSzPct val="100000"/>
              <a:buChar char="●"/>
            </a:pPr>
            <a:r>
              <a:rPr lang="en"/>
              <a:t>Agency issued solicitation on Mar 17</a:t>
            </a:r>
            <a:endParaRPr/>
          </a:p>
          <a:p>
            <a:pPr marL="457200" lvl="0" indent="-317182" algn="l" rtl="0">
              <a:spcBef>
                <a:spcPts val="0"/>
              </a:spcBef>
              <a:spcAft>
                <a:spcPts val="0"/>
              </a:spcAft>
              <a:buSzPct val="100000"/>
              <a:buChar char="●"/>
            </a:pPr>
            <a:r>
              <a:rPr lang="en"/>
              <a:t>Award was made on May 13</a:t>
            </a:r>
            <a:endParaRPr/>
          </a:p>
          <a:p>
            <a:pPr marL="0" lvl="0" indent="0" algn="l" rtl="0">
              <a:spcBef>
                <a:spcPts val="1200"/>
              </a:spcBef>
              <a:spcAft>
                <a:spcPts val="1200"/>
              </a:spcAft>
              <a:buNone/>
            </a:pPr>
            <a:r>
              <a:rPr lang="en" b="1"/>
              <a:t>RESOLUTION:</a:t>
            </a:r>
            <a:r>
              <a:rPr lang="en"/>
              <a:t> Thanks to a super-responsive CSD, a very streamlined market research process (MRAS), and quick category support, the agency was able to quickly determine they could meet their needs using the streamlined procedures of FAR 8.4.  Timeline was met and socio-economic goal was satisfied.</a:t>
            </a:r>
            <a:endParaRPr/>
          </a:p>
        </p:txBody>
      </p:sp>
      <p:sp>
        <p:nvSpPr>
          <p:cNvPr id="2669" name="Google Shape;2669;p317"/>
          <p:cNvSpPr txBox="1">
            <a:spLocks noGrp="1"/>
          </p:cNvSpPr>
          <p:nvPr>
            <p:ph type="sldNum" idx="12"/>
          </p:nvPr>
        </p:nvSpPr>
        <p:spPr>
          <a:xfrm>
            <a:off x="8240925" y="4899072"/>
            <a:ext cx="548700" cy="244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79</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9"/>
        <p:cNvGrpSpPr/>
        <p:nvPr/>
      </p:nvGrpSpPr>
      <p:grpSpPr>
        <a:xfrm>
          <a:off x="0" y="0"/>
          <a:ext cx="0" cy="0"/>
          <a:chOff x="0" y="0"/>
          <a:chExt cx="0" cy="0"/>
        </a:xfrm>
      </p:grpSpPr>
      <p:sp>
        <p:nvSpPr>
          <p:cNvPr id="1940" name="Google Shape;1940;p246"/>
          <p:cNvSpPr txBox="1">
            <a:spLocks noGrp="1"/>
          </p:cNvSpPr>
          <p:nvPr>
            <p:ph type="title"/>
          </p:nvPr>
        </p:nvSpPr>
        <p:spPr>
          <a:xfrm>
            <a:off x="311700" y="1605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State of the Marketplace: Panel Discussion</a:t>
            </a:r>
            <a:endParaRPr/>
          </a:p>
        </p:txBody>
      </p:sp>
      <p:pic>
        <p:nvPicPr>
          <p:cNvPr id="1943" name="Google Shape;1943;p246" descr="Adam Soderholm"/>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54475" y="1210775"/>
            <a:ext cx="1704975" cy="2124075"/>
          </a:xfrm>
          <a:prstGeom prst="rect">
            <a:avLst/>
          </a:prstGeom>
          <a:noFill/>
          <a:ln>
            <a:noFill/>
          </a:ln>
        </p:spPr>
      </p:pic>
      <p:sp>
        <p:nvSpPr>
          <p:cNvPr id="1941" name="Google Shape;1941;p246"/>
          <p:cNvSpPr txBox="1">
            <a:spLocks noGrp="1"/>
          </p:cNvSpPr>
          <p:nvPr>
            <p:ph type="body" idx="1"/>
          </p:nvPr>
        </p:nvSpPr>
        <p:spPr>
          <a:xfrm>
            <a:off x="854475" y="3641675"/>
            <a:ext cx="1866000" cy="1109400"/>
          </a:xfrm>
          <a:prstGeom prst="rect">
            <a:avLst/>
          </a:prstGeom>
        </p:spPr>
        <p:txBody>
          <a:bodyPr spcFirstLastPara="1" wrap="square" lIns="91425" tIns="91425" rIns="91425" bIns="91425" anchor="t" anchorCtr="0">
            <a:normAutofit lnSpcReduction="10000"/>
          </a:bodyPr>
          <a:lstStyle/>
          <a:p>
            <a:pPr marL="0" lvl="0" indent="0" algn="ctr" rtl="0">
              <a:lnSpc>
                <a:spcPct val="100000"/>
              </a:lnSpc>
              <a:spcBef>
                <a:spcPts val="0"/>
              </a:spcBef>
              <a:spcAft>
                <a:spcPts val="0"/>
              </a:spcAft>
              <a:buNone/>
            </a:pPr>
            <a:r>
              <a:rPr lang="en" sz="1000" b="1">
                <a:solidFill>
                  <a:schemeClr val="dk1"/>
                </a:solidFill>
              </a:rPr>
              <a:t>Adam Soderholm</a:t>
            </a:r>
            <a:endParaRPr sz="1000">
              <a:solidFill>
                <a:schemeClr val="dk1"/>
              </a:solidFill>
            </a:endParaRPr>
          </a:p>
          <a:p>
            <a:pPr marL="0" lvl="0" indent="0" algn="ctr" rtl="0">
              <a:lnSpc>
                <a:spcPct val="100000"/>
              </a:lnSpc>
              <a:spcBef>
                <a:spcPts val="0"/>
              </a:spcBef>
              <a:spcAft>
                <a:spcPts val="0"/>
              </a:spcAft>
              <a:buNone/>
            </a:pPr>
            <a:r>
              <a:rPr lang="en" sz="900">
                <a:solidFill>
                  <a:schemeClr val="dk1"/>
                </a:solidFill>
              </a:rPr>
              <a:t>Director</a:t>
            </a:r>
            <a:endParaRPr sz="900">
              <a:solidFill>
                <a:schemeClr val="dk1"/>
              </a:solidFill>
            </a:endParaRPr>
          </a:p>
          <a:p>
            <a:pPr marL="0" lvl="0" indent="0" algn="ctr" rtl="0">
              <a:lnSpc>
                <a:spcPct val="100000"/>
              </a:lnSpc>
              <a:spcBef>
                <a:spcPts val="0"/>
              </a:spcBef>
              <a:spcAft>
                <a:spcPts val="0"/>
              </a:spcAft>
              <a:buNone/>
            </a:pPr>
            <a:r>
              <a:rPr lang="en" sz="900">
                <a:solidFill>
                  <a:schemeClr val="dk1"/>
                </a:solidFill>
              </a:rPr>
              <a:t> Center for Professional Services Solutions</a:t>
            </a:r>
            <a:endParaRPr sz="900">
              <a:solidFill>
                <a:schemeClr val="dk1"/>
              </a:solidFill>
            </a:endParaRPr>
          </a:p>
          <a:p>
            <a:pPr marL="0" lvl="0" indent="0" algn="ctr" rtl="0">
              <a:lnSpc>
                <a:spcPct val="100000"/>
              </a:lnSpc>
              <a:spcBef>
                <a:spcPts val="0"/>
              </a:spcBef>
              <a:spcAft>
                <a:spcPts val="0"/>
              </a:spcAft>
              <a:buNone/>
            </a:pPr>
            <a:r>
              <a:rPr lang="en" sz="900">
                <a:solidFill>
                  <a:schemeClr val="dk1"/>
                </a:solidFill>
              </a:rPr>
              <a:t>Office of Program Operations</a:t>
            </a:r>
            <a:endParaRPr sz="900">
              <a:solidFill>
                <a:schemeClr val="dk1"/>
              </a:solidFill>
            </a:endParaRPr>
          </a:p>
          <a:p>
            <a:pPr marL="0" lvl="0" indent="0" algn="ctr" rtl="0">
              <a:lnSpc>
                <a:spcPct val="100000"/>
              </a:lnSpc>
              <a:spcBef>
                <a:spcPts val="0"/>
              </a:spcBef>
              <a:spcAft>
                <a:spcPts val="0"/>
              </a:spcAft>
              <a:buClr>
                <a:schemeClr val="dk1"/>
              </a:buClr>
              <a:buSzPts val="1100"/>
              <a:buFont typeface="Arial"/>
              <a:buNone/>
            </a:pPr>
            <a:r>
              <a:rPr lang="en" sz="900">
                <a:solidFill>
                  <a:schemeClr val="dk1"/>
                </a:solidFill>
              </a:rPr>
              <a:t>Office of Professional Services and Human Capital Categorie</a:t>
            </a:r>
            <a:r>
              <a:rPr lang="en" sz="1000">
                <a:solidFill>
                  <a:schemeClr val="dk1"/>
                </a:solidFill>
              </a:rPr>
              <a:t>s</a:t>
            </a:r>
            <a:endParaRPr sz="900">
              <a:solidFill>
                <a:schemeClr val="dk1"/>
              </a:solidFill>
            </a:endParaRPr>
          </a:p>
          <a:p>
            <a:pPr marL="0" lvl="0" indent="0" algn="ctr" rtl="0">
              <a:spcBef>
                <a:spcPts val="0"/>
              </a:spcBef>
              <a:spcAft>
                <a:spcPts val="1200"/>
              </a:spcAft>
              <a:buNone/>
            </a:pPr>
            <a:endParaRPr sz="900"/>
          </a:p>
        </p:txBody>
      </p:sp>
      <p:pic>
        <p:nvPicPr>
          <p:cNvPr id="1944" name="Google Shape;1944;p246" descr="Jill Akridge"/>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613475" y="1229325"/>
            <a:ext cx="1704975" cy="2124075"/>
          </a:xfrm>
          <a:prstGeom prst="rect">
            <a:avLst/>
          </a:prstGeom>
          <a:noFill/>
          <a:ln>
            <a:noFill/>
          </a:ln>
        </p:spPr>
      </p:pic>
      <p:sp>
        <p:nvSpPr>
          <p:cNvPr id="1946" name="Google Shape;1946;p246"/>
          <p:cNvSpPr txBox="1">
            <a:spLocks noGrp="1"/>
          </p:cNvSpPr>
          <p:nvPr>
            <p:ph type="body" idx="1"/>
          </p:nvPr>
        </p:nvSpPr>
        <p:spPr>
          <a:xfrm>
            <a:off x="3532975" y="3656875"/>
            <a:ext cx="1866000" cy="9693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1000" b="1" dirty="0">
                <a:solidFill>
                  <a:schemeClr val="dk1"/>
                </a:solidFill>
              </a:rPr>
              <a:t>Jill Akridge</a:t>
            </a:r>
            <a:endParaRPr sz="1000" dirty="0">
              <a:solidFill>
                <a:schemeClr val="dk1"/>
              </a:solidFill>
            </a:endParaRPr>
          </a:p>
          <a:p>
            <a:pPr marL="0" lvl="0" indent="0" algn="ctr" rtl="0">
              <a:lnSpc>
                <a:spcPct val="100000"/>
              </a:lnSpc>
              <a:spcBef>
                <a:spcPts val="0"/>
              </a:spcBef>
              <a:spcAft>
                <a:spcPts val="0"/>
              </a:spcAft>
              <a:buNone/>
            </a:pPr>
            <a:r>
              <a:rPr lang="en" sz="900" dirty="0">
                <a:solidFill>
                  <a:schemeClr val="dk1"/>
                </a:solidFill>
              </a:rPr>
              <a:t>Director </a:t>
            </a:r>
            <a:endParaRPr sz="900" dirty="0">
              <a:solidFill>
                <a:schemeClr val="dk1"/>
              </a:solidFill>
            </a:endParaRPr>
          </a:p>
          <a:p>
            <a:pPr marL="0" lvl="0" indent="0" algn="ctr" rtl="0">
              <a:lnSpc>
                <a:spcPct val="100000"/>
              </a:lnSpc>
              <a:spcBef>
                <a:spcPts val="0"/>
              </a:spcBef>
              <a:spcAft>
                <a:spcPts val="0"/>
              </a:spcAft>
              <a:buNone/>
            </a:pPr>
            <a:r>
              <a:rPr lang="en" sz="900" dirty="0">
                <a:solidFill>
                  <a:schemeClr val="dk1"/>
                </a:solidFill>
              </a:rPr>
              <a:t>Strategic Initiatives and Business Intelligence Division</a:t>
            </a:r>
            <a:endParaRPr sz="900" dirty="0">
              <a:solidFill>
                <a:schemeClr val="dk1"/>
              </a:solidFill>
            </a:endParaRPr>
          </a:p>
          <a:p>
            <a:pPr marL="0" lvl="0" indent="0" algn="ctr" rtl="0">
              <a:lnSpc>
                <a:spcPct val="100000"/>
              </a:lnSpc>
              <a:spcBef>
                <a:spcPts val="0"/>
              </a:spcBef>
              <a:spcAft>
                <a:spcPts val="0"/>
              </a:spcAft>
              <a:buNone/>
            </a:pPr>
            <a:r>
              <a:rPr lang="en" sz="900" dirty="0">
                <a:solidFill>
                  <a:schemeClr val="dk1"/>
                </a:solidFill>
              </a:rPr>
              <a:t>Office of Professional Services and Human Capital Categorie</a:t>
            </a:r>
            <a:r>
              <a:rPr lang="en" sz="1000" dirty="0">
                <a:solidFill>
                  <a:schemeClr val="dk1"/>
                </a:solidFill>
              </a:rPr>
              <a:t>s</a:t>
            </a:r>
            <a:endParaRPr sz="1000" dirty="0">
              <a:solidFill>
                <a:schemeClr val="dk1"/>
              </a:solidFill>
            </a:endParaRPr>
          </a:p>
          <a:p>
            <a:pPr marL="0" lvl="0" indent="0" algn="l" rtl="0">
              <a:spcBef>
                <a:spcPts val="0"/>
              </a:spcBef>
              <a:spcAft>
                <a:spcPts val="1200"/>
              </a:spcAft>
              <a:buNone/>
            </a:pPr>
            <a:endParaRPr dirty="0"/>
          </a:p>
        </p:txBody>
      </p:sp>
      <p:pic>
        <p:nvPicPr>
          <p:cNvPr id="1945" name="Google Shape;1945;p246" descr="Jonathan Evans"/>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6565875" y="1350525"/>
            <a:ext cx="1672749" cy="1984326"/>
          </a:xfrm>
          <a:prstGeom prst="rect">
            <a:avLst/>
          </a:prstGeom>
          <a:noFill/>
          <a:ln>
            <a:noFill/>
          </a:ln>
        </p:spPr>
      </p:pic>
      <p:sp>
        <p:nvSpPr>
          <p:cNvPr id="1947" name="Google Shape;1947;p246"/>
          <p:cNvSpPr txBox="1">
            <a:spLocks noGrp="1"/>
          </p:cNvSpPr>
          <p:nvPr>
            <p:ph type="body" idx="1"/>
          </p:nvPr>
        </p:nvSpPr>
        <p:spPr>
          <a:xfrm>
            <a:off x="6284775" y="3622625"/>
            <a:ext cx="1866000" cy="11475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1000" b="1">
                <a:solidFill>
                  <a:schemeClr val="dk1"/>
                </a:solidFill>
              </a:rPr>
              <a:t>Jonathan Evans (he/him)</a:t>
            </a:r>
            <a:endParaRPr sz="1000">
              <a:solidFill>
                <a:schemeClr val="dk1"/>
              </a:solidFill>
            </a:endParaRPr>
          </a:p>
          <a:p>
            <a:pPr marL="0" lvl="0" indent="0" algn="ctr" rtl="0">
              <a:lnSpc>
                <a:spcPct val="100000"/>
              </a:lnSpc>
              <a:spcBef>
                <a:spcPts val="0"/>
              </a:spcBef>
              <a:spcAft>
                <a:spcPts val="0"/>
              </a:spcAft>
              <a:buNone/>
            </a:pPr>
            <a:r>
              <a:rPr lang="en" sz="900">
                <a:solidFill>
                  <a:schemeClr val="dk1"/>
                </a:solidFill>
              </a:rPr>
              <a:t>Program Manager &amp; Senior Facilitator</a:t>
            </a:r>
            <a:endParaRPr sz="900">
              <a:solidFill>
                <a:schemeClr val="dk1"/>
              </a:solidFill>
            </a:endParaRPr>
          </a:p>
          <a:p>
            <a:pPr marL="0" lvl="0" indent="0" algn="ctr" rtl="0">
              <a:lnSpc>
                <a:spcPct val="100000"/>
              </a:lnSpc>
              <a:spcBef>
                <a:spcPts val="0"/>
              </a:spcBef>
              <a:spcAft>
                <a:spcPts val="0"/>
              </a:spcAft>
              <a:buNone/>
            </a:pPr>
            <a:r>
              <a:rPr lang="en" sz="900">
                <a:solidFill>
                  <a:schemeClr val="dk1"/>
                </a:solidFill>
              </a:rPr>
              <a:t>Civilian Services Acquisition Workshop Program </a:t>
            </a:r>
            <a:endParaRPr sz="900">
              <a:solidFill>
                <a:schemeClr val="dk1"/>
              </a:solidFill>
            </a:endParaRPr>
          </a:p>
          <a:p>
            <a:pPr marL="0" lvl="0" indent="0" algn="ctr" rtl="0">
              <a:lnSpc>
                <a:spcPct val="100000"/>
              </a:lnSpc>
              <a:spcBef>
                <a:spcPts val="0"/>
              </a:spcBef>
              <a:spcAft>
                <a:spcPts val="0"/>
              </a:spcAft>
              <a:buNone/>
            </a:pPr>
            <a:r>
              <a:rPr lang="en" sz="900">
                <a:solidFill>
                  <a:schemeClr val="dk1"/>
                </a:solidFill>
              </a:rPr>
              <a:t>Office of Professional Services and Human Capital  </a:t>
            </a:r>
            <a:endParaRPr sz="1000">
              <a:solidFill>
                <a:schemeClr val="dk1"/>
              </a:solidFill>
            </a:endParaRPr>
          </a:p>
          <a:p>
            <a:pPr marL="0" lvl="0" indent="0" algn="l" rtl="0">
              <a:spcBef>
                <a:spcPts val="0"/>
              </a:spcBef>
              <a:spcAft>
                <a:spcPts val="1200"/>
              </a:spcAft>
              <a:buNone/>
            </a:pPr>
            <a:endParaRPr/>
          </a:p>
        </p:txBody>
      </p:sp>
      <p:sp>
        <p:nvSpPr>
          <p:cNvPr id="1942" name="Google Shape;1942;p246"/>
          <p:cNvSpPr txBox="1">
            <a:spLocks noGrp="1"/>
          </p:cNvSpPr>
          <p:nvPr>
            <p:ph type="sldNum" idx="12"/>
          </p:nvPr>
        </p:nvSpPr>
        <p:spPr>
          <a:xfrm>
            <a:off x="8240925" y="4899072"/>
            <a:ext cx="548700" cy="244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2673"/>
        <p:cNvGrpSpPr/>
        <p:nvPr/>
      </p:nvGrpSpPr>
      <p:grpSpPr>
        <a:xfrm>
          <a:off x="0" y="0"/>
          <a:ext cx="0" cy="0"/>
          <a:chOff x="0" y="0"/>
          <a:chExt cx="0" cy="0"/>
        </a:xfrm>
      </p:grpSpPr>
      <p:sp>
        <p:nvSpPr>
          <p:cNvPr id="2674" name="Google Shape;2674;p318"/>
          <p:cNvSpPr txBox="1">
            <a:spLocks noGrp="1"/>
          </p:cNvSpPr>
          <p:nvPr>
            <p:ph type="title"/>
          </p:nvPr>
        </p:nvSpPr>
        <p:spPr>
          <a:xfrm>
            <a:off x="3017525" y="441950"/>
            <a:ext cx="5928300" cy="1366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 Rachel Wynne</a:t>
            </a:r>
            <a:endParaRPr/>
          </a:p>
        </p:txBody>
      </p:sp>
      <p:sp>
        <p:nvSpPr>
          <p:cNvPr id="2675" name="Google Shape;2675;p318"/>
          <p:cNvSpPr txBox="1">
            <a:spLocks noGrp="1"/>
          </p:cNvSpPr>
          <p:nvPr>
            <p:ph type="body" idx="1"/>
          </p:nvPr>
        </p:nvSpPr>
        <p:spPr>
          <a:xfrm>
            <a:off x="3169925" y="1833788"/>
            <a:ext cx="5775900" cy="2804100"/>
          </a:xfrm>
          <a:prstGeom prst="rect">
            <a:avLst/>
          </a:prstGeom>
        </p:spPr>
        <p:txBody>
          <a:bodyPr spcFirstLastPara="1" wrap="square" lIns="0" tIns="0" rIns="91425" bIns="91425" anchor="t" anchorCtr="0">
            <a:normAutofit/>
          </a:bodyPr>
          <a:lstStyle/>
          <a:p>
            <a:pPr marL="0" lvl="0" indent="0" algn="l" rtl="0">
              <a:lnSpc>
                <a:spcPct val="100000"/>
              </a:lnSpc>
              <a:spcBef>
                <a:spcPts val="0"/>
              </a:spcBef>
              <a:spcAft>
                <a:spcPts val="0"/>
              </a:spcAft>
              <a:buNone/>
            </a:pPr>
            <a:r>
              <a:rPr lang="en"/>
              <a:t>Customer Engagement Branch Chief</a:t>
            </a:r>
            <a:endParaRPr/>
          </a:p>
          <a:p>
            <a:pPr marL="0" lvl="0" indent="0" algn="l" rtl="0">
              <a:lnSpc>
                <a:spcPct val="100000"/>
              </a:lnSpc>
              <a:spcBef>
                <a:spcPts val="0"/>
              </a:spcBef>
              <a:spcAft>
                <a:spcPts val="0"/>
              </a:spcAft>
              <a:buNone/>
            </a:pPr>
            <a:r>
              <a:rPr lang="en"/>
              <a:t>GSA Office of Professional Services and Human Capital Categories</a:t>
            </a:r>
            <a:endParaRPr/>
          </a:p>
          <a:p>
            <a:pPr marL="0" lvl="0" indent="0" algn="l" rtl="0">
              <a:lnSpc>
                <a:spcPct val="100000"/>
              </a:lnSpc>
              <a:spcBef>
                <a:spcPts val="0"/>
              </a:spcBef>
              <a:spcAft>
                <a:spcPts val="0"/>
              </a:spcAft>
              <a:buNone/>
            </a:pPr>
            <a:r>
              <a:rPr lang="en" u="sng">
                <a:solidFill>
                  <a:schemeClr val="hlink"/>
                </a:solidFill>
                <a:hlinkClick r:id="rId3"/>
              </a:rPr>
              <a:t>Rachel.wynne@gsa.gov</a:t>
            </a:r>
            <a:endParaRPr/>
          </a:p>
          <a:p>
            <a:pPr marL="0" lvl="0" indent="0" algn="l" rtl="0">
              <a:lnSpc>
                <a:spcPct val="100000"/>
              </a:lnSpc>
              <a:spcBef>
                <a:spcPts val="0"/>
              </a:spcBef>
              <a:spcAft>
                <a:spcPts val="0"/>
              </a:spcAft>
              <a:buNone/>
            </a:pPr>
            <a:r>
              <a:rPr lang="en" u="sng">
                <a:solidFill>
                  <a:schemeClr val="hlink"/>
                </a:solidFill>
                <a:hlinkClick r:id="rId4"/>
              </a:rPr>
              <a:t>professionalservices@gsa.gov</a:t>
            </a:r>
            <a:endParaRPr/>
          </a:p>
          <a:p>
            <a:pPr marL="0" lvl="0" indent="0" algn="l" rtl="0">
              <a:lnSpc>
                <a:spcPct val="100000"/>
              </a:lnSpc>
              <a:spcBef>
                <a:spcPts val="0"/>
              </a:spcBef>
              <a:spcAft>
                <a:spcPts val="0"/>
              </a:spcAft>
              <a:buNone/>
            </a:pPr>
            <a:r>
              <a:rPr lang="en" u="sng">
                <a:solidFill>
                  <a:schemeClr val="hlink"/>
                </a:solidFill>
                <a:hlinkClick r:id="rId5"/>
              </a:rPr>
              <a:t>www.gsa.gov/professionalservices</a:t>
            </a:r>
            <a:endParaRPr/>
          </a:p>
          <a:p>
            <a:pPr marL="0" lvl="0" indent="0" algn="l" rtl="0">
              <a:spcBef>
                <a:spcPts val="0"/>
              </a:spcBef>
              <a:spcAft>
                <a:spcPts val="1200"/>
              </a:spcAft>
              <a:buNone/>
            </a:pPr>
            <a:endParaRPr/>
          </a:p>
        </p:txBody>
      </p:sp>
      <p:sp>
        <p:nvSpPr>
          <p:cNvPr id="2676" name="Google Shape;2676;p318"/>
          <p:cNvSpPr txBox="1">
            <a:spLocks noGrp="1"/>
          </p:cNvSpPr>
          <p:nvPr>
            <p:ph type="body" idx="2"/>
          </p:nvPr>
        </p:nvSpPr>
        <p:spPr>
          <a:xfrm>
            <a:off x="137150" y="2768500"/>
            <a:ext cx="2397900" cy="18948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b="1"/>
              <a:t>For more information, visit:</a:t>
            </a:r>
            <a:r>
              <a:rPr lang="en"/>
              <a:t> gsa.gov/FAST</a:t>
            </a:r>
            <a:endParaRPr/>
          </a:p>
        </p:txBody>
      </p:sp>
      <p:sp>
        <p:nvSpPr>
          <p:cNvPr id="2677" name="Google Shape;2677;p3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80</a:t>
            </a:fld>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2681"/>
        <p:cNvGrpSpPr/>
        <p:nvPr/>
      </p:nvGrpSpPr>
      <p:grpSpPr>
        <a:xfrm>
          <a:off x="0" y="0"/>
          <a:ext cx="0" cy="0"/>
          <a:chOff x="0" y="0"/>
          <a:chExt cx="0" cy="0"/>
        </a:xfrm>
      </p:grpSpPr>
      <p:sp>
        <p:nvSpPr>
          <p:cNvPr id="2683" name="Google Shape;2683;p319"/>
          <p:cNvSpPr txBox="1">
            <a:spLocks noGrp="1"/>
          </p:cNvSpPr>
          <p:nvPr>
            <p:ph type="title"/>
          </p:nvPr>
        </p:nvSpPr>
        <p:spPr>
          <a:xfrm>
            <a:off x="79400" y="333400"/>
            <a:ext cx="5394600" cy="11034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600"/>
              <a:t>When the Army and GSA Work Together: The EXPRESS Program</a:t>
            </a:r>
            <a:endParaRPr sz="2600"/>
          </a:p>
        </p:txBody>
      </p:sp>
      <p:pic>
        <p:nvPicPr>
          <p:cNvPr id="2685" name="Google Shape;2685;p319" descr="Chanda Tallman"/>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83775" y="2012475"/>
            <a:ext cx="1842575" cy="1904300"/>
          </a:xfrm>
          <a:prstGeom prst="rect">
            <a:avLst/>
          </a:prstGeom>
          <a:noFill/>
          <a:ln>
            <a:noFill/>
          </a:ln>
        </p:spPr>
      </p:pic>
      <p:sp>
        <p:nvSpPr>
          <p:cNvPr id="2684" name="Google Shape;2684;p319"/>
          <p:cNvSpPr txBox="1">
            <a:spLocks noGrp="1"/>
          </p:cNvSpPr>
          <p:nvPr>
            <p:ph type="body" idx="4294967295"/>
          </p:nvPr>
        </p:nvSpPr>
        <p:spPr>
          <a:xfrm>
            <a:off x="2281675" y="2956475"/>
            <a:ext cx="3799800" cy="9603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 b="1">
                <a:solidFill>
                  <a:schemeClr val="lt1"/>
                </a:solidFill>
              </a:rPr>
              <a:t>Chanda Tallman</a:t>
            </a:r>
            <a:endParaRPr b="1">
              <a:solidFill>
                <a:schemeClr val="lt1"/>
              </a:solidFill>
            </a:endParaRPr>
          </a:p>
          <a:p>
            <a:pPr marL="0" lvl="0" indent="0" algn="l" rtl="0">
              <a:spcBef>
                <a:spcPts val="1200"/>
              </a:spcBef>
              <a:spcAft>
                <a:spcPts val="1200"/>
              </a:spcAft>
              <a:buNone/>
            </a:pPr>
            <a:r>
              <a:rPr lang="en">
                <a:solidFill>
                  <a:schemeClr val="lt1"/>
                </a:solidFill>
              </a:rPr>
              <a:t>Procurement Analyst</a:t>
            </a:r>
            <a:endParaRPr>
              <a:solidFill>
                <a:schemeClr val="lt1"/>
              </a:solidFill>
            </a:endParaRPr>
          </a:p>
        </p:txBody>
      </p:sp>
      <p:sp>
        <p:nvSpPr>
          <p:cNvPr id="2682" name="Google Shape;2682;p319"/>
          <p:cNvSpPr txBox="1">
            <a:spLocks noGrp="1"/>
          </p:cNvSpPr>
          <p:nvPr>
            <p:ph type="sldNum" idx="12"/>
          </p:nvPr>
        </p:nvSpPr>
        <p:spPr>
          <a:xfrm>
            <a:off x="693830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dk2"/>
                </a:solidFill>
              </a:rPr>
              <a:t>81</a:t>
            </a:fld>
            <a:endParaRPr>
              <a:solidFill>
                <a:schemeClr val="dk2"/>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2689"/>
        <p:cNvGrpSpPr/>
        <p:nvPr/>
      </p:nvGrpSpPr>
      <p:grpSpPr>
        <a:xfrm>
          <a:off x="0" y="0"/>
          <a:ext cx="0" cy="0"/>
          <a:chOff x="0" y="0"/>
          <a:chExt cx="0" cy="0"/>
        </a:xfrm>
      </p:grpSpPr>
      <p:sp>
        <p:nvSpPr>
          <p:cNvPr id="2" name="Title 1">
            <a:extLst>
              <a:ext uri="{FF2B5EF4-FFF2-40B4-BE49-F238E27FC236}">
                <a16:creationId xmlns:a16="http://schemas.microsoft.com/office/drawing/2014/main" id="{BB154CFB-4AE9-C4C9-3374-F376F6290666}"/>
              </a:ext>
            </a:extLst>
          </p:cNvPr>
          <p:cNvSpPr>
            <a:spLocks noGrp="1"/>
          </p:cNvSpPr>
          <p:nvPr>
            <p:ph type="title"/>
          </p:nvPr>
        </p:nvSpPr>
        <p:spPr>
          <a:xfrm>
            <a:off x="311700" y="-572700"/>
            <a:ext cx="8520600" cy="572700"/>
          </a:xfrm>
        </p:spPr>
        <p:txBody>
          <a:bodyPr spcFirstLastPara="1" wrap="square" lIns="91425" tIns="91425" rIns="91425" bIns="91425" anchor="b" anchorCtr="0">
            <a:normAutofit fontScale="90000"/>
          </a:bodyPr>
          <a:lstStyle/>
          <a:p>
            <a:r>
              <a:rPr lang="en-US" dirty="0"/>
              <a:t>1997 BRAC - Base Realignment and Closure</a:t>
            </a:r>
          </a:p>
        </p:txBody>
      </p:sp>
      <p:pic>
        <p:nvPicPr>
          <p:cNvPr id="2692" name="Google Shape;2692;p320">
            <a:extLst>
              <a:ext uri="{C183D7F6-B498-43B3-948B-1728B52AA6E4}">
                <adec:decorative xmlns:adec="http://schemas.microsoft.com/office/drawing/2017/decorative" val="1"/>
              </a:ext>
            </a:extLst>
          </p:cNvP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500850" y="196950"/>
            <a:ext cx="5866201" cy="1189350"/>
          </a:xfrm>
          <a:prstGeom prst="rect">
            <a:avLst/>
          </a:prstGeom>
          <a:noFill/>
          <a:ln>
            <a:noFill/>
          </a:ln>
        </p:spPr>
      </p:pic>
      <p:sp>
        <p:nvSpPr>
          <p:cNvPr id="2690" name="Google Shape;2690;p320"/>
          <p:cNvSpPr txBox="1">
            <a:spLocks noGrp="1"/>
          </p:cNvSpPr>
          <p:nvPr>
            <p:ph type="body" idx="1"/>
          </p:nvPr>
        </p:nvSpPr>
        <p:spPr>
          <a:xfrm>
            <a:off x="311700" y="1434488"/>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Font typeface="Public Sans"/>
              <a:buChar char="●"/>
            </a:pPr>
            <a:r>
              <a:rPr lang="en"/>
              <a:t>In 1997 the merger of ATCOM (Aviation) and MICOM (Missile) missions on Redstone Arsenal brought together two distinctly different methods of acquisition</a:t>
            </a:r>
            <a:endParaRPr/>
          </a:p>
          <a:p>
            <a:pPr marL="914400" lvl="1" indent="-317500" algn="l" rtl="0">
              <a:spcBef>
                <a:spcPts val="0"/>
              </a:spcBef>
              <a:spcAft>
                <a:spcPts val="0"/>
              </a:spcAft>
              <a:buSzPts val="1400"/>
              <a:buChar char="○"/>
            </a:pPr>
            <a:r>
              <a:rPr lang="en"/>
              <a:t>Aviation had been utilizing a multiple award task order program that they managed internally for their A&amp;AS requirements</a:t>
            </a:r>
            <a:endParaRPr/>
          </a:p>
          <a:p>
            <a:pPr marL="914400" lvl="1" indent="-317500" algn="l" rtl="0">
              <a:spcBef>
                <a:spcPts val="0"/>
              </a:spcBef>
              <a:spcAft>
                <a:spcPts val="0"/>
              </a:spcAft>
              <a:buSzPts val="1400"/>
              <a:buChar char="○"/>
            </a:pPr>
            <a:r>
              <a:rPr lang="en"/>
              <a:t>Missiles used numerous stand alone contracts, designed to support only one program or functional organization</a:t>
            </a:r>
            <a:endParaRPr/>
          </a:p>
          <a:p>
            <a:pPr marL="457200" lvl="0" indent="-342900" algn="l" rtl="0">
              <a:spcBef>
                <a:spcPts val="0"/>
              </a:spcBef>
              <a:spcAft>
                <a:spcPts val="0"/>
              </a:spcAft>
              <a:buSzPts val="1800"/>
              <a:buChar char="●"/>
            </a:pPr>
            <a:r>
              <a:rPr lang="en"/>
              <a:t>ATCOM and MICOM became what we know as AMCOM today </a:t>
            </a:r>
            <a:endParaRPr/>
          </a:p>
          <a:p>
            <a:pPr marL="914400" lvl="1" indent="-317500" algn="l" rtl="0">
              <a:spcBef>
                <a:spcPts val="0"/>
              </a:spcBef>
              <a:spcAft>
                <a:spcPts val="0"/>
              </a:spcAft>
              <a:buSzPts val="1400"/>
              <a:buChar char="○"/>
            </a:pPr>
            <a:r>
              <a:rPr lang="en"/>
              <a:t>“AMCOM” - United States Army Aviation &amp; Missile Command</a:t>
            </a:r>
            <a:endParaRPr/>
          </a:p>
          <a:p>
            <a:pPr marL="0" lvl="0" indent="0" algn="l" rtl="0">
              <a:spcBef>
                <a:spcPts val="1600"/>
              </a:spcBef>
              <a:spcAft>
                <a:spcPts val="1200"/>
              </a:spcAft>
              <a:buNone/>
            </a:pPr>
            <a:endParaRPr/>
          </a:p>
        </p:txBody>
      </p:sp>
      <p:sp>
        <p:nvSpPr>
          <p:cNvPr id="2691" name="Google Shape;2691;p320"/>
          <p:cNvSpPr txBox="1">
            <a:spLocks noGrp="1"/>
          </p:cNvSpPr>
          <p:nvPr>
            <p:ph type="sldNum" idx="12"/>
          </p:nvPr>
        </p:nvSpPr>
        <p:spPr>
          <a:xfrm>
            <a:off x="8240925" y="4899072"/>
            <a:ext cx="548700" cy="244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82</a:t>
            </a:fld>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2696"/>
        <p:cNvGrpSpPr/>
        <p:nvPr/>
      </p:nvGrpSpPr>
      <p:grpSpPr>
        <a:xfrm>
          <a:off x="0" y="0"/>
          <a:ext cx="0" cy="0"/>
          <a:chOff x="0" y="0"/>
          <a:chExt cx="0" cy="0"/>
        </a:xfrm>
      </p:grpSpPr>
      <p:sp>
        <p:nvSpPr>
          <p:cNvPr id="2" name="Title 1">
            <a:extLst>
              <a:ext uri="{FF2B5EF4-FFF2-40B4-BE49-F238E27FC236}">
                <a16:creationId xmlns:a16="http://schemas.microsoft.com/office/drawing/2014/main" id="{0F62D210-1E97-89C8-3F0F-874367EB0EAC}"/>
              </a:ext>
            </a:extLst>
          </p:cNvPr>
          <p:cNvSpPr>
            <a:spLocks noGrp="1"/>
          </p:cNvSpPr>
          <p:nvPr>
            <p:ph type="title"/>
          </p:nvPr>
        </p:nvSpPr>
        <p:spPr>
          <a:xfrm>
            <a:off x="311700" y="-572700"/>
            <a:ext cx="8520600" cy="572700"/>
          </a:xfrm>
        </p:spPr>
        <p:txBody>
          <a:bodyPr spcFirstLastPara="1" wrap="square" lIns="91425" tIns="91425" rIns="91425" bIns="91425" anchor="b" anchorCtr="0">
            <a:normAutofit fontScale="90000"/>
          </a:bodyPr>
          <a:lstStyle/>
          <a:p>
            <a:r>
              <a:rPr lang="en" dirty="0"/>
              <a:t>Follow-on Contract Vehicle</a:t>
            </a:r>
            <a:endParaRPr lang="en-US" dirty="0"/>
          </a:p>
        </p:txBody>
      </p:sp>
      <p:pic>
        <p:nvPicPr>
          <p:cNvPr id="2699" name="Google Shape;2699;p321">
            <a:extLst>
              <a:ext uri="{C183D7F6-B498-43B3-948B-1728B52AA6E4}">
                <adec:decorative xmlns:adec="http://schemas.microsoft.com/office/drawing/2017/decorative" val="1"/>
              </a:ext>
            </a:extLst>
          </p:cNvP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500850" y="196950"/>
            <a:ext cx="5866201" cy="1189350"/>
          </a:xfrm>
          <a:prstGeom prst="rect">
            <a:avLst/>
          </a:prstGeom>
          <a:noFill/>
          <a:ln>
            <a:noFill/>
          </a:ln>
        </p:spPr>
      </p:pic>
      <p:sp>
        <p:nvSpPr>
          <p:cNvPr id="2697" name="Google Shape;2697;p321"/>
          <p:cNvSpPr txBox="1">
            <a:spLocks noGrp="1"/>
          </p:cNvSpPr>
          <p:nvPr>
            <p:ph type="body" idx="1"/>
          </p:nvPr>
        </p:nvSpPr>
        <p:spPr>
          <a:xfrm>
            <a:off x="311700" y="1436889"/>
            <a:ext cx="8520600" cy="34116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In 2000, AMCOM Acquisition Center created the Omnibus 2000, or O2K, program to replace the existing haphazard A&amp;AS contracting infrastructure </a:t>
            </a:r>
            <a:endParaRPr/>
          </a:p>
          <a:p>
            <a:pPr marL="457200" lvl="0" indent="-342900" algn="l" rtl="0">
              <a:spcBef>
                <a:spcPts val="0"/>
              </a:spcBef>
              <a:spcAft>
                <a:spcPts val="0"/>
              </a:spcAft>
              <a:buSzPts val="1800"/>
              <a:buChar char="●"/>
            </a:pPr>
            <a:r>
              <a:rPr lang="en"/>
              <a:t>O2K consisted of 12 multiple award IDIQ (5-year) contracts for A&amp;AS using logistics, programmatic and technical categories</a:t>
            </a:r>
            <a:endParaRPr/>
          </a:p>
          <a:p>
            <a:pPr marL="914400" lvl="1" indent="-317500" algn="l" rtl="0">
              <a:spcBef>
                <a:spcPts val="0"/>
              </a:spcBef>
              <a:spcAft>
                <a:spcPts val="0"/>
              </a:spcAft>
              <a:buSzPts val="1400"/>
              <a:buChar char="○"/>
            </a:pPr>
            <a:r>
              <a:rPr lang="en"/>
              <a:t>10 Small Business Primes (including woman-owned and 8(a))</a:t>
            </a:r>
            <a:endParaRPr/>
          </a:p>
          <a:p>
            <a:pPr marL="914400" lvl="1" indent="-317500" algn="l" rtl="0">
              <a:spcBef>
                <a:spcPts val="0"/>
              </a:spcBef>
              <a:spcAft>
                <a:spcPts val="0"/>
              </a:spcAft>
              <a:buSzPts val="1400"/>
              <a:buChar char="○"/>
            </a:pPr>
            <a:r>
              <a:rPr lang="en"/>
              <a:t>2 Large Business Primes</a:t>
            </a:r>
            <a:endParaRPr/>
          </a:p>
          <a:p>
            <a:pPr marL="914400" lvl="1" indent="-317500" algn="l" rtl="0">
              <a:spcBef>
                <a:spcPts val="0"/>
              </a:spcBef>
              <a:spcAft>
                <a:spcPts val="0"/>
              </a:spcAft>
              <a:buSzPts val="1400"/>
              <a:buChar char="○"/>
            </a:pPr>
            <a:r>
              <a:rPr lang="en"/>
              <a:t>Over 200 subcontractors</a:t>
            </a:r>
            <a:endParaRPr/>
          </a:p>
          <a:p>
            <a:pPr marL="457200" lvl="0" indent="-342900" algn="l" rtl="0">
              <a:spcBef>
                <a:spcPts val="0"/>
              </a:spcBef>
              <a:spcAft>
                <a:spcPts val="0"/>
              </a:spcAft>
              <a:buSzPts val="1800"/>
              <a:buChar char="●"/>
            </a:pPr>
            <a:r>
              <a:rPr lang="en"/>
              <a:t>However, not all AMCOM customers agreed to use these contracts, citing exceedingly long PALT by the AMCOM Acquisition Center (now ACC-RSA)</a:t>
            </a:r>
            <a:endParaRPr/>
          </a:p>
        </p:txBody>
      </p:sp>
      <p:sp>
        <p:nvSpPr>
          <p:cNvPr id="2698" name="Google Shape;2698;p321"/>
          <p:cNvSpPr txBox="1">
            <a:spLocks noGrp="1"/>
          </p:cNvSpPr>
          <p:nvPr>
            <p:ph type="sldNum" idx="12"/>
          </p:nvPr>
        </p:nvSpPr>
        <p:spPr>
          <a:xfrm>
            <a:off x="8240925" y="4899072"/>
            <a:ext cx="548700" cy="244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83</a:t>
            </a:fld>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2703"/>
        <p:cNvGrpSpPr/>
        <p:nvPr/>
      </p:nvGrpSpPr>
      <p:grpSpPr>
        <a:xfrm>
          <a:off x="0" y="0"/>
          <a:ext cx="0" cy="0"/>
          <a:chOff x="0" y="0"/>
          <a:chExt cx="0" cy="0"/>
        </a:xfrm>
      </p:grpSpPr>
      <p:sp>
        <p:nvSpPr>
          <p:cNvPr id="2" name="Title 1">
            <a:extLst>
              <a:ext uri="{FF2B5EF4-FFF2-40B4-BE49-F238E27FC236}">
                <a16:creationId xmlns:a16="http://schemas.microsoft.com/office/drawing/2014/main" id="{E4239DDF-89C3-C0D1-FA86-11CB300277A5}"/>
              </a:ext>
            </a:extLst>
          </p:cNvPr>
          <p:cNvSpPr>
            <a:spLocks noGrp="1"/>
          </p:cNvSpPr>
          <p:nvPr>
            <p:ph type="title"/>
          </p:nvPr>
        </p:nvSpPr>
        <p:spPr>
          <a:xfrm>
            <a:off x="311700" y="-572700"/>
            <a:ext cx="8520600" cy="572700"/>
          </a:xfrm>
        </p:spPr>
        <p:txBody>
          <a:bodyPr spcFirstLastPara="1" wrap="square" lIns="91425" tIns="91425" rIns="91425" bIns="91425" anchor="b" anchorCtr="0">
            <a:normAutofit fontScale="90000"/>
          </a:bodyPr>
          <a:lstStyle/>
          <a:p>
            <a:r>
              <a:rPr lang="en" dirty="0"/>
              <a:t>Long Term Program</a:t>
            </a:r>
            <a:endParaRPr lang="en-US" dirty="0"/>
          </a:p>
        </p:txBody>
      </p:sp>
      <p:pic>
        <p:nvPicPr>
          <p:cNvPr id="2706" name="Google Shape;2706;p322">
            <a:extLst>
              <a:ext uri="{C183D7F6-B498-43B3-948B-1728B52AA6E4}">
                <adec:decorative xmlns:adec="http://schemas.microsoft.com/office/drawing/2017/decorative" val="1"/>
              </a:ext>
            </a:extLst>
          </p:cNvP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500850" y="196950"/>
            <a:ext cx="5866201" cy="1189350"/>
          </a:xfrm>
          <a:prstGeom prst="rect">
            <a:avLst/>
          </a:prstGeom>
          <a:noFill/>
          <a:ln>
            <a:noFill/>
          </a:ln>
        </p:spPr>
      </p:pic>
      <p:sp>
        <p:nvSpPr>
          <p:cNvPr id="2704" name="Google Shape;2704;p322"/>
          <p:cNvSpPr txBox="1">
            <a:spLocks noGrp="1"/>
          </p:cNvSpPr>
          <p:nvPr>
            <p:ph type="body" idx="1"/>
          </p:nvPr>
        </p:nvSpPr>
        <p:spPr>
          <a:xfrm>
            <a:off x="311700" y="1288250"/>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O2K Follow-On Acquisition Planning/Strategies:</a:t>
            </a:r>
            <a:endParaRPr/>
          </a:p>
          <a:p>
            <a:pPr marL="914400" lvl="1" indent="-317500" algn="l" rtl="0">
              <a:spcBef>
                <a:spcPts val="0"/>
              </a:spcBef>
              <a:spcAft>
                <a:spcPts val="0"/>
              </a:spcAft>
              <a:buSzPts val="1400"/>
              <a:buChar char="○"/>
            </a:pPr>
            <a:r>
              <a:rPr lang="en"/>
              <a:t>Improve the current contract situation (PALT on multiple award IDIQs)</a:t>
            </a:r>
            <a:endParaRPr/>
          </a:p>
          <a:p>
            <a:pPr marL="914400" lvl="1" indent="-317500" algn="l" rtl="0">
              <a:spcBef>
                <a:spcPts val="0"/>
              </a:spcBef>
              <a:spcAft>
                <a:spcPts val="0"/>
              </a:spcAft>
              <a:buSzPts val="1400"/>
              <a:buChar char="○"/>
            </a:pPr>
            <a:r>
              <a:rPr lang="en"/>
              <a:t>Establish individual stand-alone contracts (“C” type, not IDIQs)</a:t>
            </a:r>
            <a:endParaRPr/>
          </a:p>
          <a:p>
            <a:pPr marL="914400" lvl="1" indent="-317500" algn="l" rtl="0">
              <a:spcBef>
                <a:spcPts val="0"/>
              </a:spcBef>
              <a:spcAft>
                <a:spcPts val="0"/>
              </a:spcAft>
              <a:buSzPts val="1400"/>
              <a:buChar char="○"/>
            </a:pPr>
            <a:r>
              <a:rPr lang="en"/>
              <a:t>Utilize GSA Schedules to establish Blanket Purchase Agreements </a:t>
            </a:r>
            <a:endParaRPr/>
          </a:p>
          <a:p>
            <a:pPr marL="457200" lvl="0" indent="-342900" algn="l" rtl="0">
              <a:spcBef>
                <a:spcPts val="0"/>
              </a:spcBef>
              <a:spcAft>
                <a:spcPts val="0"/>
              </a:spcAft>
              <a:buSzPts val="1800"/>
              <a:buChar char="●"/>
            </a:pPr>
            <a:r>
              <a:rPr lang="en"/>
              <a:t>Since PALT time was the issue with O2K for many customers, the following advantages of GSA’s MAS program were considered:</a:t>
            </a:r>
            <a:endParaRPr/>
          </a:p>
          <a:p>
            <a:pPr marL="914400" lvl="1" indent="-317500" algn="l" rtl="0">
              <a:spcBef>
                <a:spcPts val="0"/>
              </a:spcBef>
              <a:spcAft>
                <a:spcPts val="0"/>
              </a:spcAft>
              <a:buSzPts val="1400"/>
              <a:buChar char="○"/>
            </a:pPr>
            <a:r>
              <a:rPr lang="en"/>
              <a:t>Pre-negotiated labor rates and labor categories at the Schedule contract level</a:t>
            </a:r>
            <a:endParaRPr/>
          </a:p>
          <a:p>
            <a:pPr marL="914400" lvl="1" indent="-317500" algn="l" rtl="0">
              <a:spcBef>
                <a:spcPts val="0"/>
              </a:spcBef>
              <a:spcAft>
                <a:spcPts val="0"/>
              </a:spcAft>
              <a:buSzPts val="1400"/>
              <a:buChar char="○"/>
            </a:pPr>
            <a:r>
              <a:rPr lang="en"/>
              <a:t>Limits on LCATS could be lifted (this was done on O2K for the sake of PALT)</a:t>
            </a:r>
            <a:endParaRPr/>
          </a:p>
          <a:p>
            <a:pPr marL="914400" lvl="1" indent="-317500" algn="l" rtl="0">
              <a:spcBef>
                <a:spcPts val="0"/>
              </a:spcBef>
              <a:spcAft>
                <a:spcPts val="0"/>
              </a:spcAft>
              <a:buSzPts val="1400"/>
              <a:buChar char="○"/>
            </a:pPr>
            <a:r>
              <a:rPr lang="en"/>
              <a:t>Flexible pricing arrangements - fixed price, T&amp;M, labor hour</a:t>
            </a:r>
            <a:endParaRPr/>
          </a:p>
          <a:p>
            <a:pPr marL="914400" lvl="1" indent="-317500" algn="l" rtl="0">
              <a:spcBef>
                <a:spcPts val="0"/>
              </a:spcBef>
              <a:spcAft>
                <a:spcPts val="0"/>
              </a:spcAft>
              <a:buSzPts val="1400"/>
              <a:buChar char="○"/>
            </a:pPr>
            <a:r>
              <a:rPr lang="en"/>
              <a:t>The BPAs would provide guidelines for a streamlined task order award process</a:t>
            </a:r>
            <a:endParaRPr/>
          </a:p>
          <a:p>
            <a:pPr marL="914400" lvl="1" indent="-317500" algn="l" rtl="0">
              <a:spcBef>
                <a:spcPts val="0"/>
              </a:spcBef>
              <a:spcAft>
                <a:spcPts val="0"/>
              </a:spcAft>
              <a:buSzPts val="1400"/>
              <a:buChar char="○"/>
            </a:pPr>
            <a:r>
              <a:rPr lang="en"/>
              <a:t>Dynamic teaming via Schedule CTAs would allow small business goals to be met</a:t>
            </a:r>
            <a:endParaRPr/>
          </a:p>
        </p:txBody>
      </p:sp>
      <p:sp>
        <p:nvSpPr>
          <p:cNvPr id="2705" name="Google Shape;2705;p322"/>
          <p:cNvSpPr txBox="1">
            <a:spLocks noGrp="1"/>
          </p:cNvSpPr>
          <p:nvPr>
            <p:ph type="sldNum" idx="12"/>
          </p:nvPr>
        </p:nvSpPr>
        <p:spPr>
          <a:xfrm>
            <a:off x="8240925" y="4899072"/>
            <a:ext cx="548700" cy="244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84</a:t>
            </a:fld>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2710"/>
        <p:cNvGrpSpPr/>
        <p:nvPr/>
      </p:nvGrpSpPr>
      <p:grpSpPr>
        <a:xfrm>
          <a:off x="0" y="0"/>
          <a:ext cx="0" cy="0"/>
          <a:chOff x="0" y="0"/>
          <a:chExt cx="0" cy="0"/>
        </a:xfrm>
      </p:grpSpPr>
      <p:sp>
        <p:nvSpPr>
          <p:cNvPr id="2" name="Title 1">
            <a:extLst>
              <a:ext uri="{FF2B5EF4-FFF2-40B4-BE49-F238E27FC236}">
                <a16:creationId xmlns:a16="http://schemas.microsoft.com/office/drawing/2014/main" id="{A7C63A30-1CF6-8E91-4B99-0EDC547D48E4}"/>
              </a:ext>
            </a:extLst>
          </p:cNvPr>
          <p:cNvSpPr>
            <a:spLocks noGrp="1"/>
          </p:cNvSpPr>
          <p:nvPr>
            <p:ph type="title"/>
          </p:nvPr>
        </p:nvSpPr>
        <p:spPr>
          <a:xfrm>
            <a:off x="311700" y="-572700"/>
            <a:ext cx="8520600" cy="572700"/>
          </a:xfrm>
        </p:spPr>
        <p:txBody>
          <a:bodyPr spcFirstLastPara="1" wrap="square" lIns="91425" tIns="91425" rIns="91425" bIns="91425" anchor="b" anchorCtr="0">
            <a:normAutofit fontScale="90000"/>
          </a:bodyPr>
          <a:lstStyle/>
          <a:p>
            <a:r>
              <a:rPr lang="en-US" dirty="0"/>
              <a:t>Army-wide</a:t>
            </a:r>
          </a:p>
        </p:txBody>
      </p:sp>
      <p:pic>
        <p:nvPicPr>
          <p:cNvPr id="2713" name="Google Shape;2713;p323">
            <a:extLst>
              <a:ext uri="{C183D7F6-B498-43B3-948B-1728B52AA6E4}">
                <adec:decorative xmlns:adec="http://schemas.microsoft.com/office/drawing/2017/decorative" val="1"/>
              </a:ext>
            </a:extLst>
          </p:cNvP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500850" y="196950"/>
            <a:ext cx="5866201" cy="1189350"/>
          </a:xfrm>
          <a:prstGeom prst="rect">
            <a:avLst/>
          </a:prstGeom>
          <a:noFill/>
          <a:ln>
            <a:noFill/>
          </a:ln>
        </p:spPr>
      </p:pic>
      <p:sp>
        <p:nvSpPr>
          <p:cNvPr id="2711" name="Google Shape;2711;p323"/>
          <p:cNvSpPr txBox="1">
            <a:spLocks noGrp="1"/>
          </p:cNvSpPr>
          <p:nvPr>
            <p:ph type="body" idx="1"/>
          </p:nvPr>
        </p:nvSpPr>
        <p:spPr>
          <a:xfrm>
            <a:off x="311700" y="1288250"/>
            <a:ext cx="8520600" cy="3416400"/>
          </a:xfrm>
          <a:prstGeom prst="rect">
            <a:avLst/>
          </a:prstGeom>
        </p:spPr>
        <p:txBody>
          <a:bodyPr spcFirstLastPara="1" wrap="square" lIns="91425" tIns="91425" rIns="91425" bIns="91425" anchor="t" anchorCtr="0">
            <a:normAutofit fontScale="85000" lnSpcReduction="20000"/>
          </a:bodyPr>
          <a:lstStyle/>
          <a:p>
            <a:pPr marL="457200" lvl="0" indent="-325755" algn="l" rtl="0">
              <a:spcBef>
                <a:spcPts val="0"/>
              </a:spcBef>
              <a:spcAft>
                <a:spcPts val="0"/>
              </a:spcAft>
              <a:buSzPct val="100000"/>
              <a:buChar char="●"/>
            </a:pPr>
            <a:r>
              <a:rPr lang="en"/>
              <a:t>In 2005 “AMCOM” EXPRESS was born</a:t>
            </a:r>
            <a:endParaRPr/>
          </a:p>
          <a:p>
            <a:pPr marL="457200" lvl="0" indent="-325755" algn="l" rtl="0">
              <a:spcBef>
                <a:spcPts val="0"/>
              </a:spcBef>
              <a:spcAft>
                <a:spcPts val="0"/>
              </a:spcAft>
              <a:buSzPct val="100000"/>
              <a:buChar char="●"/>
            </a:pPr>
            <a:r>
              <a:rPr lang="en"/>
              <a:t>EXPRESS = Expedited Professional and Engineering Support Services</a:t>
            </a:r>
            <a:endParaRPr/>
          </a:p>
          <a:p>
            <a:pPr marL="457200" lvl="0" indent="-325755" algn="l" rtl="0">
              <a:spcBef>
                <a:spcPts val="0"/>
              </a:spcBef>
              <a:spcAft>
                <a:spcPts val="0"/>
              </a:spcAft>
              <a:buSzPct val="100000"/>
              <a:buChar char="●"/>
            </a:pPr>
            <a:r>
              <a:rPr lang="en"/>
              <a:t>It has grown and matured over the past two decades </a:t>
            </a:r>
            <a:endParaRPr/>
          </a:p>
          <a:p>
            <a:pPr marL="914400" lvl="1" indent="-304165" algn="l" rtl="0">
              <a:spcBef>
                <a:spcPts val="0"/>
              </a:spcBef>
              <a:spcAft>
                <a:spcPts val="0"/>
              </a:spcAft>
              <a:buSzPct val="100000"/>
              <a:buChar char="○"/>
            </a:pPr>
            <a:r>
              <a:rPr lang="en"/>
              <a:t>Army-wide </a:t>
            </a:r>
            <a:endParaRPr/>
          </a:p>
          <a:p>
            <a:pPr marL="914400" lvl="1" indent="-304165" algn="l" rtl="0">
              <a:spcBef>
                <a:spcPts val="0"/>
              </a:spcBef>
              <a:spcAft>
                <a:spcPts val="0"/>
              </a:spcAft>
              <a:buSzPct val="100000"/>
              <a:buChar char="○"/>
            </a:pPr>
            <a:r>
              <a:rPr lang="en"/>
              <a:t>Dropped “AMCOM”</a:t>
            </a:r>
            <a:endParaRPr/>
          </a:p>
          <a:p>
            <a:pPr marL="457200" lvl="0" indent="-325755" algn="l" rtl="0">
              <a:spcBef>
                <a:spcPts val="0"/>
              </a:spcBef>
              <a:spcAft>
                <a:spcPts val="0"/>
              </a:spcAft>
              <a:buSzPct val="100000"/>
              <a:buChar char="●"/>
            </a:pPr>
            <a:r>
              <a:rPr lang="en" u="sng"/>
              <a:t>Current State</a:t>
            </a:r>
            <a:r>
              <a:rPr lang="en"/>
              <a:t>: 60 BPAs leveraging GSA’s Multiple Award Schedule (MAS) program categorized within five domains aligned by scope</a:t>
            </a:r>
            <a:endParaRPr/>
          </a:p>
          <a:p>
            <a:pPr marL="914400" lvl="1" indent="-304165" algn="l" rtl="0">
              <a:spcBef>
                <a:spcPts val="0"/>
              </a:spcBef>
              <a:spcAft>
                <a:spcPts val="0"/>
              </a:spcAft>
              <a:buSzPct val="100000"/>
              <a:buChar char="○"/>
            </a:pPr>
            <a:r>
              <a:rPr lang="en"/>
              <a:t>Technical (541715 R&amp;D)</a:t>
            </a:r>
            <a:endParaRPr/>
          </a:p>
          <a:p>
            <a:pPr marL="914400" lvl="1" indent="-304165" algn="l" rtl="0">
              <a:spcBef>
                <a:spcPts val="0"/>
              </a:spcBef>
              <a:spcAft>
                <a:spcPts val="0"/>
              </a:spcAft>
              <a:buSzPct val="100000"/>
              <a:buChar char="○"/>
            </a:pPr>
            <a:r>
              <a:rPr lang="en"/>
              <a:t>Technical (541330 Non-R&amp;D)</a:t>
            </a:r>
            <a:endParaRPr/>
          </a:p>
          <a:p>
            <a:pPr marL="914400" lvl="1" indent="-304165" algn="l" rtl="0">
              <a:spcBef>
                <a:spcPts val="0"/>
              </a:spcBef>
              <a:spcAft>
                <a:spcPts val="0"/>
              </a:spcAft>
              <a:buSzPct val="100000"/>
              <a:buChar char="○"/>
            </a:pPr>
            <a:r>
              <a:rPr lang="en"/>
              <a:t>Programmatic (541611)</a:t>
            </a:r>
            <a:endParaRPr/>
          </a:p>
          <a:p>
            <a:pPr marL="914400" lvl="1" indent="-304165" algn="l" rtl="0">
              <a:spcBef>
                <a:spcPts val="0"/>
              </a:spcBef>
              <a:spcAft>
                <a:spcPts val="0"/>
              </a:spcAft>
              <a:buSzPct val="100000"/>
              <a:buChar char="○"/>
            </a:pPr>
            <a:r>
              <a:rPr lang="en"/>
              <a:t>Logistics (541614)</a:t>
            </a:r>
            <a:endParaRPr/>
          </a:p>
          <a:p>
            <a:pPr marL="914400" lvl="1" indent="-304165" algn="l" rtl="0">
              <a:spcBef>
                <a:spcPts val="0"/>
              </a:spcBef>
              <a:spcAft>
                <a:spcPts val="0"/>
              </a:spcAft>
              <a:buSzPct val="100000"/>
              <a:buChar char="○"/>
            </a:pPr>
            <a:r>
              <a:rPr lang="en"/>
              <a:t>Business &amp; Analytical (541611)</a:t>
            </a:r>
            <a:endParaRPr/>
          </a:p>
          <a:p>
            <a:pPr marL="457200" lvl="0" indent="-325755" algn="l" rtl="0">
              <a:spcBef>
                <a:spcPts val="0"/>
              </a:spcBef>
              <a:spcAft>
                <a:spcPts val="0"/>
              </a:spcAft>
              <a:buSzPct val="100000"/>
              <a:buChar char="●"/>
            </a:pPr>
            <a:r>
              <a:rPr lang="en"/>
              <a:t>$23B in obligations over the last two decades</a:t>
            </a:r>
            <a:endParaRPr/>
          </a:p>
          <a:p>
            <a:pPr marL="457200" lvl="0" indent="-325755" algn="l" rtl="0">
              <a:spcBef>
                <a:spcPts val="0"/>
              </a:spcBef>
              <a:spcAft>
                <a:spcPts val="0"/>
              </a:spcAft>
              <a:buSzPct val="100000"/>
              <a:buChar char="●"/>
            </a:pPr>
            <a:r>
              <a:rPr lang="en"/>
              <a:t>Unique Features - CTAs, Subcontractors only under Awardee, Direct Awards, SBSA or F&amp;O, Evergreen Acquisition Strategy, Can be Utilized Army-wide</a:t>
            </a:r>
            <a:endParaRPr/>
          </a:p>
        </p:txBody>
      </p:sp>
      <p:sp>
        <p:nvSpPr>
          <p:cNvPr id="2712" name="Google Shape;2712;p323"/>
          <p:cNvSpPr txBox="1">
            <a:spLocks noGrp="1"/>
          </p:cNvSpPr>
          <p:nvPr>
            <p:ph type="sldNum" idx="12"/>
          </p:nvPr>
        </p:nvSpPr>
        <p:spPr>
          <a:xfrm>
            <a:off x="8240925" y="4899072"/>
            <a:ext cx="548700" cy="244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85</a:t>
            </a:fld>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2717"/>
        <p:cNvGrpSpPr/>
        <p:nvPr/>
      </p:nvGrpSpPr>
      <p:grpSpPr>
        <a:xfrm>
          <a:off x="0" y="0"/>
          <a:ext cx="0" cy="0"/>
          <a:chOff x="0" y="0"/>
          <a:chExt cx="0" cy="0"/>
        </a:xfrm>
      </p:grpSpPr>
      <p:sp>
        <p:nvSpPr>
          <p:cNvPr id="2" name="Title 1">
            <a:extLst>
              <a:ext uri="{FF2B5EF4-FFF2-40B4-BE49-F238E27FC236}">
                <a16:creationId xmlns:a16="http://schemas.microsoft.com/office/drawing/2014/main" id="{4C59F493-7D6B-0D29-7891-7650F8B58B52}"/>
              </a:ext>
            </a:extLst>
          </p:cNvPr>
          <p:cNvSpPr>
            <a:spLocks noGrp="1"/>
          </p:cNvSpPr>
          <p:nvPr>
            <p:ph type="title"/>
          </p:nvPr>
        </p:nvSpPr>
        <p:spPr>
          <a:xfrm>
            <a:off x="311700" y="-572700"/>
            <a:ext cx="8520600" cy="572700"/>
          </a:xfrm>
        </p:spPr>
        <p:txBody>
          <a:bodyPr spcFirstLastPara="1" wrap="square" lIns="91425" tIns="91425" rIns="91425" bIns="91425" anchor="b" anchorCtr="0">
            <a:normAutofit fontScale="90000"/>
          </a:bodyPr>
          <a:lstStyle/>
          <a:p>
            <a:r>
              <a:rPr lang="en-US" dirty="0"/>
              <a:t>Express Program</a:t>
            </a:r>
          </a:p>
        </p:txBody>
      </p:sp>
      <p:pic>
        <p:nvPicPr>
          <p:cNvPr id="2719" name="Google Shape;2719;p324">
            <a:extLst>
              <a:ext uri="{C183D7F6-B498-43B3-948B-1728B52AA6E4}">
                <adec:decorative xmlns:adec="http://schemas.microsoft.com/office/drawing/2017/decorative" val="1"/>
              </a:ext>
            </a:extLst>
          </p:cNvP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500850" y="196950"/>
            <a:ext cx="5866201" cy="1189350"/>
          </a:xfrm>
          <a:prstGeom prst="rect">
            <a:avLst/>
          </a:prstGeom>
          <a:noFill/>
          <a:ln>
            <a:noFill/>
          </a:ln>
        </p:spPr>
      </p:pic>
      <p:pic>
        <p:nvPicPr>
          <p:cNvPr id="2721" name="Google Shape;2721;p324">
            <a:extLst>
              <a:ext uri="{C183D7F6-B498-43B3-948B-1728B52AA6E4}">
                <adec:decorative xmlns:adec="http://schemas.microsoft.com/office/drawing/2017/decorative" val="1"/>
              </a:ext>
            </a:extLst>
          </p:cNvPr>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945875" y="1229700"/>
            <a:ext cx="5252250" cy="1189350"/>
          </a:xfrm>
          <a:prstGeom prst="rect">
            <a:avLst/>
          </a:prstGeom>
          <a:noFill/>
          <a:ln>
            <a:noFill/>
          </a:ln>
        </p:spPr>
      </p:pic>
      <p:pic>
        <p:nvPicPr>
          <p:cNvPr id="2720" name="Google Shape;2720;p324">
            <a:extLst>
              <a:ext uri="{C183D7F6-B498-43B3-948B-1728B52AA6E4}">
                <adec:decorative xmlns:adec="http://schemas.microsoft.com/office/drawing/2017/decorative" val="1"/>
              </a:ext>
            </a:extLst>
          </p:cNvPr>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4526975" y="2288400"/>
            <a:ext cx="225800" cy="316775"/>
          </a:xfrm>
          <a:prstGeom prst="rect">
            <a:avLst/>
          </a:prstGeom>
          <a:noFill/>
          <a:ln>
            <a:noFill/>
          </a:ln>
        </p:spPr>
      </p:pic>
      <p:pic>
        <p:nvPicPr>
          <p:cNvPr id="2722" name="Google Shape;2722;p324">
            <a:extLst>
              <a:ext uri="{C183D7F6-B498-43B3-948B-1728B52AA6E4}">
                <adec:decorative xmlns:adec="http://schemas.microsoft.com/office/drawing/2017/decorative" val="1"/>
              </a:ext>
            </a:extLst>
          </p:cNvPr>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1581425" y="2605177"/>
            <a:ext cx="5981151" cy="1382500"/>
          </a:xfrm>
          <a:prstGeom prst="rect">
            <a:avLst/>
          </a:prstGeom>
          <a:noFill/>
          <a:ln>
            <a:noFill/>
          </a:ln>
        </p:spPr>
      </p:pic>
      <p:pic>
        <p:nvPicPr>
          <p:cNvPr id="2724" name="Google Shape;2724;p324">
            <a:extLst>
              <a:ext uri="{C183D7F6-B498-43B3-948B-1728B52AA6E4}">
                <adec:decorative xmlns:adec="http://schemas.microsoft.com/office/drawing/2017/decorative" val="1"/>
              </a:ext>
            </a:extLst>
          </p:cNvPr>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4526975" y="3974487"/>
            <a:ext cx="225800" cy="316775"/>
          </a:xfrm>
          <a:prstGeom prst="rect">
            <a:avLst/>
          </a:prstGeom>
          <a:noFill/>
          <a:ln>
            <a:noFill/>
          </a:ln>
        </p:spPr>
      </p:pic>
      <p:pic>
        <p:nvPicPr>
          <p:cNvPr id="2723" name="Google Shape;2723;p324">
            <a:extLst>
              <a:ext uri="{C183D7F6-B498-43B3-948B-1728B52AA6E4}">
                <adec:decorative xmlns:adec="http://schemas.microsoft.com/office/drawing/2017/decorative" val="1"/>
              </a:ext>
            </a:extLst>
          </p:cNvPr>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1649300" y="4311506"/>
            <a:ext cx="5981151" cy="831991"/>
          </a:xfrm>
          <a:prstGeom prst="rect">
            <a:avLst/>
          </a:prstGeom>
          <a:noFill/>
          <a:ln>
            <a:noFill/>
          </a:ln>
        </p:spPr>
      </p:pic>
      <p:sp>
        <p:nvSpPr>
          <p:cNvPr id="2718" name="Google Shape;2718;p324"/>
          <p:cNvSpPr txBox="1">
            <a:spLocks noGrp="1"/>
          </p:cNvSpPr>
          <p:nvPr>
            <p:ph type="sldNum" idx="12"/>
          </p:nvPr>
        </p:nvSpPr>
        <p:spPr>
          <a:xfrm>
            <a:off x="8240925" y="4899072"/>
            <a:ext cx="548700" cy="244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86</a:t>
            </a:fld>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2728"/>
        <p:cNvGrpSpPr/>
        <p:nvPr/>
      </p:nvGrpSpPr>
      <p:grpSpPr>
        <a:xfrm>
          <a:off x="0" y="0"/>
          <a:ext cx="0" cy="0"/>
          <a:chOff x="0" y="0"/>
          <a:chExt cx="0" cy="0"/>
        </a:xfrm>
      </p:grpSpPr>
      <p:sp>
        <p:nvSpPr>
          <p:cNvPr id="2" name="Title 1">
            <a:extLst>
              <a:ext uri="{FF2B5EF4-FFF2-40B4-BE49-F238E27FC236}">
                <a16:creationId xmlns:a16="http://schemas.microsoft.com/office/drawing/2014/main" id="{AF50D784-BB64-99C6-5EFB-6831519FE9C3}"/>
              </a:ext>
            </a:extLst>
          </p:cNvPr>
          <p:cNvSpPr>
            <a:spLocks noGrp="1"/>
          </p:cNvSpPr>
          <p:nvPr>
            <p:ph type="title"/>
          </p:nvPr>
        </p:nvSpPr>
        <p:spPr>
          <a:xfrm>
            <a:off x="311700" y="-572700"/>
            <a:ext cx="8520600" cy="572700"/>
          </a:xfrm>
        </p:spPr>
        <p:txBody>
          <a:bodyPr spcFirstLastPara="1" wrap="square" lIns="91425" tIns="91425" rIns="91425" bIns="91425" anchor="b" anchorCtr="0">
            <a:normAutofit fontScale="90000"/>
          </a:bodyPr>
          <a:lstStyle/>
          <a:p>
            <a:r>
              <a:rPr lang="en-US" dirty="0"/>
              <a:t>Express Program</a:t>
            </a:r>
          </a:p>
        </p:txBody>
      </p:sp>
      <p:pic>
        <p:nvPicPr>
          <p:cNvPr id="2731" name="Google Shape;2731;p325">
            <a:extLst>
              <a:ext uri="{C183D7F6-B498-43B3-948B-1728B52AA6E4}">
                <adec:decorative xmlns:adec="http://schemas.microsoft.com/office/drawing/2017/decorative" val="1"/>
              </a:ext>
            </a:extLst>
          </p:cNvP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500850" y="196950"/>
            <a:ext cx="5866201" cy="1189350"/>
          </a:xfrm>
          <a:prstGeom prst="rect">
            <a:avLst/>
          </a:prstGeom>
          <a:noFill/>
          <a:ln>
            <a:noFill/>
          </a:ln>
        </p:spPr>
      </p:pic>
      <p:sp>
        <p:nvSpPr>
          <p:cNvPr id="2732" name="Google Shape;2732;p325"/>
          <p:cNvSpPr txBox="1"/>
          <p:nvPr/>
        </p:nvSpPr>
        <p:spPr>
          <a:xfrm>
            <a:off x="5000225" y="1048325"/>
            <a:ext cx="3733200" cy="68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i="1">
                <a:solidFill>
                  <a:srgbClr val="1155CC"/>
                </a:solidFill>
                <a:latin typeface="Impact"/>
                <a:ea typeface="Impact"/>
                <a:cs typeface="Impact"/>
                <a:sym typeface="Impact"/>
              </a:rPr>
              <a:t>OPEN TO USE ARMY-WIDE</a:t>
            </a:r>
            <a:endParaRPr sz="2500" i="1">
              <a:solidFill>
                <a:srgbClr val="1155CC"/>
              </a:solidFill>
              <a:latin typeface="Impact"/>
              <a:ea typeface="Impact"/>
              <a:cs typeface="Impact"/>
              <a:sym typeface="Impact"/>
            </a:endParaRPr>
          </a:p>
        </p:txBody>
      </p:sp>
      <p:sp>
        <p:nvSpPr>
          <p:cNvPr id="2729" name="Google Shape;2729;p325"/>
          <p:cNvSpPr txBox="1">
            <a:spLocks noGrp="1"/>
          </p:cNvSpPr>
          <p:nvPr>
            <p:ph type="body" idx="1"/>
          </p:nvPr>
        </p:nvSpPr>
        <p:spPr>
          <a:xfrm>
            <a:off x="311700" y="1565729"/>
            <a:ext cx="8520600" cy="3416400"/>
          </a:xfrm>
          <a:prstGeom prst="rect">
            <a:avLst/>
          </a:prstGeom>
        </p:spPr>
        <p:txBody>
          <a:bodyPr spcFirstLastPara="1" wrap="square" lIns="91425" tIns="91425" rIns="91425" bIns="91425" anchor="t" anchorCtr="0">
            <a:normAutofit fontScale="85000" lnSpcReduction="10000"/>
          </a:bodyPr>
          <a:lstStyle/>
          <a:p>
            <a:pPr marL="457200" lvl="0" indent="0" algn="l" rtl="0">
              <a:spcBef>
                <a:spcPts val="0"/>
              </a:spcBef>
              <a:spcAft>
                <a:spcPts val="0"/>
              </a:spcAft>
              <a:buNone/>
            </a:pPr>
            <a:r>
              <a:rPr lang="en" u="sng" dirty="0"/>
              <a:t>Just a Few Advantages</a:t>
            </a:r>
            <a:endParaRPr u="sng" dirty="0"/>
          </a:p>
          <a:p>
            <a:pPr marL="457200" lvl="0" indent="-325755" algn="l" rtl="0">
              <a:spcBef>
                <a:spcPts val="1200"/>
              </a:spcBef>
              <a:spcAft>
                <a:spcPts val="0"/>
              </a:spcAft>
              <a:buSzPct val="100000"/>
              <a:buChar char="●"/>
            </a:pPr>
            <a:r>
              <a:rPr lang="en" dirty="0"/>
              <a:t>Delegation of Procurement Authority (DPA) offered to qualifying Army Contracting Officers</a:t>
            </a:r>
            <a:endParaRPr dirty="0"/>
          </a:p>
          <a:p>
            <a:pPr marL="457200" lvl="0" indent="-325755" algn="l" rtl="0">
              <a:spcBef>
                <a:spcPts val="0"/>
              </a:spcBef>
              <a:spcAft>
                <a:spcPts val="0"/>
              </a:spcAft>
              <a:buSzPct val="100000"/>
              <a:buChar char="●"/>
            </a:pPr>
            <a:r>
              <a:rPr lang="en" dirty="0"/>
              <a:t>Receive Tier 2 Spend Under Management credit for OMB Category Management metrics</a:t>
            </a:r>
            <a:endParaRPr dirty="0"/>
          </a:p>
          <a:p>
            <a:pPr marL="457200" lvl="0" indent="-325755" algn="l" rtl="0">
              <a:spcBef>
                <a:spcPts val="0"/>
              </a:spcBef>
              <a:spcAft>
                <a:spcPts val="0"/>
              </a:spcAft>
              <a:buSzPct val="100000"/>
              <a:buChar char="●"/>
            </a:pPr>
            <a:r>
              <a:rPr lang="en" dirty="0"/>
              <a:t>No Acquisition Plan or Acquisition Strategy Required</a:t>
            </a:r>
            <a:endParaRPr dirty="0"/>
          </a:p>
          <a:p>
            <a:pPr marL="457200" lvl="0" indent="-325755" algn="l" rtl="0">
              <a:spcBef>
                <a:spcPts val="0"/>
              </a:spcBef>
              <a:spcAft>
                <a:spcPts val="0"/>
              </a:spcAft>
              <a:buSzPct val="100000"/>
              <a:buChar char="●"/>
            </a:pPr>
            <a:r>
              <a:rPr lang="en" dirty="0"/>
              <a:t>Class T&amp;M D&amp;F already in place at the BPA level</a:t>
            </a:r>
            <a:endParaRPr dirty="0"/>
          </a:p>
          <a:p>
            <a:pPr marL="457200" lvl="0" indent="-325755" algn="l" rtl="0">
              <a:spcBef>
                <a:spcPts val="0"/>
              </a:spcBef>
              <a:spcAft>
                <a:spcPts val="0"/>
              </a:spcAft>
              <a:buSzPct val="100000"/>
              <a:buChar char="●"/>
            </a:pPr>
            <a:r>
              <a:rPr lang="en" dirty="0"/>
              <a:t>Streamlined CRP documentation and support available</a:t>
            </a:r>
            <a:endParaRPr dirty="0"/>
          </a:p>
          <a:p>
            <a:pPr marL="457200" lvl="0" indent="-325755" algn="l" rtl="0">
              <a:spcBef>
                <a:spcPts val="0"/>
              </a:spcBef>
              <a:spcAft>
                <a:spcPts val="0"/>
              </a:spcAft>
              <a:buSzPct val="100000"/>
              <a:buChar char="●"/>
            </a:pPr>
            <a:r>
              <a:rPr lang="en" dirty="0"/>
              <a:t>Full range of professional services available to support Army customers</a:t>
            </a:r>
            <a:endParaRPr dirty="0"/>
          </a:p>
          <a:p>
            <a:pPr marL="457200" lvl="0" indent="-325755" algn="l" rtl="0">
              <a:spcBef>
                <a:spcPts val="0"/>
              </a:spcBef>
              <a:spcAft>
                <a:spcPts val="0"/>
              </a:spcAft>
              <a:buSzPct val="100000"/>
              <a:buChar char="●"/>
            </a:pPr>
            <a:r>
              <a:rPr lang="en" dirty="0"/>
              <a:t>PALT of 150 days or less per Task Order</a:t>
            </a:r>
            <a:endParaRPr dirty="0"/>
          </a:p>
          <a:p>
            <a:pPr marL="457200" lvl="0" indent="-325755" algn="l" rtl="0">
              <a:spcBef>
                <a:spcPts val="0"/>
              </a:spcBef>
              <a:spcAft>
                <a:spcPts val="0"/>
              </a:spcAft>
              <a:buSzPct val="100000"/>
              <a:buChar char="●"/>
            </a:pPr>
            <a:r>
              <a:rPr lang="en" dirty="0"/>
              <a:t>No additional fees for use</a:t>
            </a:r>
            <a:endParaRPr dirty="0"/>
          </a:p>
          <a:p>
            <a:pPr marL="457200" lvl="0" indent="-325755" algn="l" rtl="0">
              <a:spcBef>
                <a:spcPts val="0"/>
              </a:spcBef>
              <a:spcAft>
                <a:spcPts val="0"/>
              </a:spcAft>
              <a:buSzPct val="100000"/>
              <a:buChar char="●"/>
            </a:pPr>
            <a:r>
              <a:rPr lang="en" dirty="0"/>
              <a:t>Additional Info: </a:t>
            </a:r>
            <a:endParaRPr dirty="0"/>
          </a:p>
          <a:p>
            <a:pPr marL="914400" lvl="1" indent="-304165" algn="l" rtl="0">
              <a:spcBef>
                <a:spcPts val="0"/>
              </a:spcBef>
              <a:spcAft>
                <a:spcPts val="0"/>
              </a:spcAft>
              <a:buSzPct val="100000"/>
              <a:buChar char="○"/>
            </a:pPr>
            <a:r>
              <a:rPr lang="en" dirty="0"/>
              <a:t>https://acc.army.mil/contractingcenters/acc-rsa/Express.html</a:t>
            </a:r>
            <a:endParaRPr dirty="0"/>
          </a:p>
          <a:p>
            <a:pPr marL="914400" lvl="1" indent="-304165" algn="l" rtl="0">
              <a:spcBef>
                <a:spcPts val="0"/>
              </a:spcBef>
              <a:spcAft>
                <a:spcPts val="0"/>
              </a:spcAft>
              <a:buSzPct val="100000"/>
              <a:buChar char="○"/>
            </a:pPr>
            <a:r>
              <a:rPr lang="en" dirty="0"/>
              <a:t>https://buy.gsa.gov/interact/community/82/activity-feed</a:t>
            </a:r>
            <a:endParaRPr dirty="0"/>
          </a:p>
        </p:txBody>
      </p:sp>
      <p:sp>
        <p:nvSpPr>
          <p:cNvPr id="2730" name="Google Shape;2730;p325"/>
          <p:cNvSpPr txBox="1">
            <a:spLocks noGrp="1"/>
          </p:cNvSpPr>
          <p:nvPr>
            <p:ph type="sldNum" idx="12"/>
          </p:nvPr>
        </p:nvSpPr>
        <p:spPr>
          <a:xfrm>
            <a:off x="8240925" y="4899072"/>
            <a:ext cx="548700" cy="244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87</a:t>
            </a:fld>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2736"/>
        <p:cNvGrpSpPr/>
        <p:nvPr/>
      </p:nvGrpSpPr>
      <p:grpSpPr>
        <a:xfrm>
          <a:off x="0" y="0"/>
          <a:ext cx="0" cy="0"/>
          <a:chOff x="0" y="0"/>
          <a:chExt cx="0" cy="0"/>
        </a:xfrm>
      </p:grpSpPr>
      <p:sp>
        <p:nvSpPr>
          <p:cNvPr id="2737" name="Google Shape;2737;p326"/>
          <p:cNvSpPr txBox="1">
            <a:spLocks noGrp="1"/>
          </p:cNvSpPr>
          <p:nvPr>
            <p:ph type="title"/>
          </p:nvPr>
        </p:nvSpPr>
        <p:spPr>
          <a:xfrm>
            <a:off x="2972275" y="1943100"/>
            <a:ext cx="6048883" cy="1622125"/>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dirty="0"/>
              <a:t>Questions?  </a:t>
            </a:r>
            <a:endParaRPr dirty="0"/>
          </a:p>
          <a:p>
            <a:pPr marL="0" lvl="0" indent="0" algn="l" rtl="0">
              <a:spcBef>
                <a:spcPts val="0"/>
              </a:spcBef>
              <a:spcAft>
                <a:spcPts val="0"/>
              </a:spcAft>
              <a:buNone/>
            </a:pPr>
            <a:endParaRPr dirty="0"/>
          </a:p>
          <a:p>
            <a:pPr marL="457200" lvl="0" indent="457200" algn="l" rtl="0">
              <a:spcBef>
                <a:spcPts val="0"/>
              </a:spcBef>
              <a:spcAft>
                <a:spcPts val="0"/>
              </a:spcAft>
              <a:buNone/>
            </a:pPr>
            <a:r>
              <a:rPr lang="en" dirty="0">
                <a:solidFill>
                  <a:srgbClr val="0B5394"/>
                </a:solidFill>
              </a:rPr>
              <a:t>Chanda Tallman</a:t>
            </a:r>
            <a:endParaRPr dirty="0">
              <a:solidFill>
                <a:srgbClr val="0B5394"/>
              </a:solidFill>
            </a:endParaRPr>
          </a:p>
          <a:p>
            <a:pPr marL="0" lvl="0" indent="0" algn="l" rtl="0">
              <a:spcBef>
                <a:spcPts val="0"/>
              </a:spcBef>
              <a:spcAft>
                <a:spcPts val="0"/>
              </a:spcAft>
              <a:buNone/>
            </a:pPr>
            <a:r>
              <a:rPr lang="en" dirty="0">
                <a:solidFill>
                  <a:srgbClr val="0B5394"/>
                </a:solidFill>
              </a:rPr>
              <a:t>	GSA Procurement Analyst</a:t>
            </a:r>
            <a:endParaRPr dirty="0">
              <a:solidFill>
                <a:srgbClr val="0B5394"/>
              </a:solidFill>
            </a:endParaRPr>
          </a:p>
          <a:p>
            <a:pPr marL="0" lvl="0" indent="0" algn="l" rtl="0">
              <a:spcBef>
                <a:spcPts val="0"/>
              </a:spcBef>
              <a:spcAft>
                <a:spcPts val="0"/>
              </a:spcAft>
              <a:buNone/>
            </a:pPr>
            <a:r>
              <a:rPr lang="en" dirty="0">
                <a:solidFill>
                  <a:srgbClr val="0B5394"/>
                </a:solidFill>
              </a:rPr>
              <a:t>	Embedded Support to ACC-RSA</a:t>
            </a:r>
            <a:endParaRPr dirty="0">
              <a:solidFill>
                <a:srgbClr val="0B5394"/>
              </a:solidFill>
            </a:endParaRPr>
          </a:p>
          <a:p>
            <a:pPr marL="0" lvl="0" indent="0" algn="l" rtl="0">
              <a:spcBef>
                <a:spcPts val="0"/>
              </a:spcBef>
              <a:spcAft>
                <a:spcPts val="0"/>
              </a:spcAft>
              <a:buNone/>
            </a:pPr>
            <a:r>
              <a:rPr lang="en" dirty="0">
                <a:solidFill>
                  <a:srgbClr val="0B5394"/>
                </a:solidFill>
              </a:rPr>
              <a:t>	chanda.tallman@gsa.gov</a:t>
            </a:r>
            <a:endParaRPr dirty="0">
              <a:solidFill>
                <a:srgbClr val="0B5394"/>
              </a:solidFill>
            </a:endParaRPr>
          </a:p>
        </p:txBody>
      </p:sp>
      <p:sp>
        <p:nvSpPr>
          <p:cNvPr id="2738" name="Google Shape;2738;p326"/>
          <p:cNvSpPr txBox="1">
            <a:spLocks noGrp="1"/>
          </p:cNvSpPr>
          <p:nvPr>
            <p:ph type="body" idx="2"/>
          </p:nvPr>
        </p:nvSpPr>
        <p:spPr>
          <a:xfrm>
            <a:off x="137150" y="2768500"/>
            <a:ext cx="2397900" cy="18948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b="1"/>
              <a:t>For more information, visit:</a:t>
            </a:r>
            <a:r>
              <a:rPr lang="en"/>
              <a:t> gsa.gov/FAST</a:t>
            </a:r>
            <a:endParaRPr/>
          </a:p>
        </p:txBody>
      </p:sp>
      <p:sp>
        <p:nvSpPr>
          <p:cNvPr id="2739" name="Google Shape;2739;p3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88</a:t>
            </a:fld>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2743"/>
        <p:cNvGrpSpPr/>
        <p:nvPr/>
      </p:nvGrpSpPr>
      <p:grpSpPr>
        <a:xfrm>
          <a:off x="0" y="0"/>
          <a:ext cx="0" cy="0"/>
          <a:chOff x="0" y="0"/>
          <a:chExt cx="0" cy="0"/>
        </a:xfrm>
      </p:grpSpPr>
      <p:sp>
        <p:nvSpPr>
          <p:cNvPr id="2744" name="Google Shape;2744;p327"/>
          <p:cNvSpPr txBox="1">
            <a:spLocks noGrp="1"/>
          </p:cNvSpPr>
          <p:nvPr>
            <p:ph type="title" idx="4294967295"/>
          </p:nvPr>
        </p:nvSpPr>
        <p:spPr>
          <a:xfrm>
            <a:off x="3170238" y="1833563"/>
            <a:ext cx="5775325" cy="2805112"/>
          </a:xfrm>
          <a:prstGeom prst="rect">
            <a:avLst/>
          </a:prstGeom>
          <a:noFill/>
          <a:ln>
            <a:noFill/>
            <a:prstDash/>
          </a:ln>
          <a:effectLst/>
        </p:spPr>
        <p:txBody>
          <a:bodyPr rot="0" spcFirstLastPara="1" vertOverflow="overflow" horzOverflow="overflow" vert="horz" wrap="square" lIns="0" tIns="0" rIns="91425" bIns="91425"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15000"/>
              </a:lnSpc>
              <a:spcBef>
                <a:spcPts val="0"/>
              </a:spcBef>
              <a:spcAft>
                <a:spcPts val="1200"/>
              </a:spcAft>
              <a:buClr>
                <a:schemeClr val="dk2"/>
              </a:buClr>
              <a:buSzPts val="1800"/>
              <a:buFont typeface="Arial"/>
              <a:buNone/>
              <a:tabLst/>
              <a:defRPr/>
            </a:pPr>
            <a:r>
              <a:rPr kumimoji="0" lang="en-US" sz="1800" b="0" i="0" u="none" strike="noStrike" kern="0" cap="none" spc="0" normalizeH="0" baseline="0" noProof="0" dirty="0">
                <a:ln>
                  <a:noFill/>
                </a:ln>
                <a:solidFill>
                  <a:schemeClr val="dk2"/>
                </a:solidFill>
                <a:effectLst/>
                <a:uLnTx/>
                <a:uFillTx/>
                <a:latin typeface="Arial"/>
                <a:ea typeface="Arial"/>
                <a:cs typeface="Arial"/>
                <a:sym typeface="Arial"/>
              </a:rPr>
              <a:t>Thank you for your participation! </a:t>
            </a:r>
          </a:p>
        </p:txBody>
      </p:sp>
      <p:sp>
        <p:nvSpPr>
          <p:cNvPr id="2745" name="Google Shape;2745;p327"/>
          <p:cNvSpPr txBox="1">
            <a:spLocks noGrp="1"/>
          </p:cNvSpPr>
          <p:nvPr>
            <p:ph type="body" idx="2"/>
          </p:nvPr>
        </p:nvSpPr>
        <p:spPr>
          <a:xfrm>
            <a:off x="137150" y="2768500"/>
            <a:ext cx="2397900" cy="18948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b="1"/>
              <a:t>For more information, visit:</a:t>
            </a:r>
            <a:r>
              <a:rPr lang="en"/>
              <a:t> gsa.gov/FAST</a:t>
            </a:r>
            <a:endParaRPr/>
          </a:p>
        </p:txBody>
      </p:sp>
      <p:sp>
        <p:nvSpPr>
          <p:cNvPr id="2746" name="Google Shape;2746;p3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89</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51"/>
        <p:cNvGrpSpPr/>
        <p:nvPr/>
      </p:nvGrpSpPr>
      <p:grpSpPr>
        <a:xfrm>
          <a:off x="0" y="0"/>
          <a:ext cx="0" cy="0"/>
          <a:chOff x="0" y="0"/>
          <a:chExt cx="0" cy="0"/>
        </a:xfrm>
      </p:grpSpPr>
      <p:sp>
        <p:nvSpPr>
          <p:cNvPr id="1952" name="Google Shape;1952;p247"/>
          <p:cNvSpPr txBox="1">
            <a:spLocks noGrp="1"/>
          </p:cNvSpPr>
          <p:nvPr>
            <p:ph type="title"/>
          </p:nvPr>
        </p:nvSpPr>
        <p:spPr>
          <a:xfrm>
            <a:off x="144075" y="2150850"/>
            <a:ext cx="6424500" cy="841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Emerging Technology and Trends </a:t>
            </a:r>
            <a:endParaRPr/>
          </a:p>
        </p:txBody>
      </p:sp>
      <p:sp>
        <p:nvSpPr>
          <p:cNvPr id="1953" name="Google Shape;1953;p247"/>
          <p:cNvSpPr txBox="1">
            <a:spLocks noGrp="1"/>
          </p:cNvSpPr>
          <p:nvPr>
            <p:ph type="sldNum" idx="12"/>
          </p:nvPr>
        </p:nvSpPr>
        <p:spPr>
          <a:xfrm>
            <a:off x="693830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CSAW Master Slide Theme">
  <a:themeElements>
    <a:clrScheme name="Custom 6">
      <a:dk1>
        <a:srgbClr val="3F3F3F"/>
      </a:dk1>
      <a:lt1>
        <a:srgbClr val="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EAB200"/>
      </a:hlink>
      <a:folHlink>
        <a:srgbClr val="00632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SAW Master Slide Theme">
  <a:themeElements>
    <a:clrScheme name="Custom 14">
      <a:dk1>
        <a:srgbClr val="3F3F3F"/>
      </a:dk1>
      <a:lt1>
        <a:srgbClr val="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00194C"/>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SAW Master Slide Theme">
  <a:themeElements>
    <a:clrScheme name="Custom 14">
      <a:dk1>
        <a:srgbClr val="3F3F3F"/>
      </a:dk1>
      <a:lt1>
        <a:srgbClr val="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00194C"/>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SAW Master Slide Theme">
  <a:themeElements>
    <a:clrScheme name="Custom 14">
      <a:dk1>
        <a:srgbClr val="3F3F3F"/>
      </a:dk1>
      <a:lt1>
        <a:srgbClr val="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00194C"/>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CSAW Master Slide Theme">
  <a:themeElements>
    <a:clrScheme name="Custom 14">
      <a:dk1>
        <a:srgbClr val="3F3F3F"/>
      </a:dk1>
      <a:lt1>
        <a:srgbClr val="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00194C"/>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Gateway Presentation Template">
  <a:themeElements>
    <a:clrScheme name="Custom 3">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FFFFFF"/>
      </a:hlink>
      <a:folHlink>
        <a:srgbClr val="BAF8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6735</Words>
  <Application>Microsoft Office PowerPoint</Application>
  <PresentationFormat>On-screen Show (16:9)</PresentationFormat>
  <Paragraphs>948</Paragraphs>
  <Slides>89</Slides>
  <Notes>89</Notes>
  <HiddenSlides>3</HiddenSlides>
  <MMClips>0</MMClips>
  <ScaleCrop>false</ScaleCrop>
  <HeadingPairs>
    <vt:vector size="6" baseType="variant">
      <vt:variant>
        <vt:lpstr>Fonts Used</vt:lpstr>
      </vt:variant>
      <vt:variant>
        <vt:i4>12</vt:i4>
      </vt:variant>
      <vt:variant>
        <vt:lpstr>Theme</vt:lpstr>
      </vt:variant>
      <vt:variant>
        <vt:i4>10</vt:i4>
      </vt:variant>
      <vt:variant>
        <vt:lpstr>Slide Titles</vt:lpstr>
      </vt:variant>
      <vt:variant>
        <vt:i4>89</vt:i4>
      </vt:variant>
    </vt:vector>
  </HeadingPairs>
  <TitlesOfParts>
    <vt:vector size="111" baseType="lpstr">
      <vt:lpstr>Arial</vt:lpstr>
      <vt:lpstr>Calibri</vt:lpstr>
      <vt:lpstr>Helvetica Neue</vt:lpstr>
      <vt:lpstr>Impact</vt:lpstr>
      <vt:lpstr>Noto Sans Symbols</vt:lpstr>
      <vt:lpstr>Public Sans</vt:lpstr>
      <vt:lpstr>Roboto</vt:lpstr>
      <vt:lpstr>Sofia Sans Condensed SemiBold</vt:lpstr>
      <vt:lpstr>Source Sans Pro</vt:lpstr>
      <vt:lpstr>Times New Roman</vt:lpstr>
      <vt:lpstr>Trebuchet MS</vt:lpstr>
      <vt:lpstr>Zilla Slab</vt:lpstr>
      <vt:lpstr>Simple Light</vt:lpstr>
      <vt:lpstr>Simple Light</vt:lpstr>
      <vt:lpstr>CSAW Master Slide Theme</vt:lpstr>
      <vt:lpstr>CSAW Master Slide Theme</vt:lpstr>
      <vt:lpstr>CSAW Master Slide Theme</vt:lpstr>
      <vt:lpstr>Office Theme</vt:lpstr>
      <vt:lpstr>Simple Light</vt:lpstr>
      <vt:lpstr>CSAW Master Slide Theme</vt:lpstr>
      <vt:lpstr>Gateway Presentation Template</vt:lpstr>
      <vt:lpstr>CSAW Master Slide Theme</vt:lpstr>
      <vt:lpstr>FAST 2024</vt:lpstr>
      <vt:lpstr>Welcome and Intro</vt:lpstr>
      <vt:lpstr>Poll</vt:lpstr>
      <vt:lpstr>Today’s Agenda </vt:lpstr>
      <vt:lpstr>Keynote Address</vt:lpstr>
      <vt:lpstr>Keynote Address </vt:lpstr>
      <vt:lpstr>State of the Marketplace</vt:lpstr>
      <vt:lpstr>State of the Marketplace: Panel Discussion</vt:lpstr>
      <vt:lpstr>Emerging Technology and Trends </vt:lpstr>
      <vt:lpstr>Emerging Technology and Trends</vt:lpstr>
      <vt:lpstr>OASIS+: The Next Generation Services MAC</vt:lpstr>
      <vt:lpstr>What is OASIS+ </vt:lpstr>
      <vt:lpstr>OASIS+ Contract Program </vt:lpstr>
      <vt:lpstr>OASIS+ Unique Features </vt:lpstr>
      <vt:lpstr>OASIS+ Domains  </vt:lpstr>
      <vt:lpstr>OASIS+ Domains  </vt:lpstr>
      <vt:lpstr>OASIS+ Domains </vt:lpstr>
      <vt:lpstr>OASIS+ DPA Requirement </vt:lpstr>
      <vt:lpstr>OASIS+ DPA Requirement </vt:lpstr>
      <vt:lpstr>OASIS+ Ordering Process </vt:lpstr>
      <vt:lpstr>OASIS+ Ordering Process </vt:lpstr>
      <vt:lpstr>OASIS+ Ordering Process </vt:lpstr>
      <vt:lpstr>OASIS+ Ordering Process </vt:lpstr>
      <vt:lpstr>OASIS+ Scope Reviews </vt:lpstr>
      <vt:lpstr>OASIS+ Resources </vt:lpstr>
      <vt:lpstr>OASIS+ High-Level Milestones (FY21-25)  </vt:lpstr>
      <vt:lpstr>OASIS+ High-Level Milestones (FY21-25)  </vt:lpstr>
      <vt:lpstr>Bill Niess OASIS+ Program Manager OASISPlus@gsa.gov  william.niess@gsa.gov</vt:lpstr>
      <vt:lpstr>Civilian Services Acquisition Workshops</vt:lpstr>
      <vt:lpstr>What is a CSAW?</vt:lpstr>
      <vt:lpstr>Civilian Services Acquisition Workshop (SAW): A facilitated workshop built around a specific acquisition and its multi-functional integrated project team (IPT). The workshop walks the complete team through the performance-based acquisition (PBA) process from beginning to end.</vt:lpstr>
      <vt:lpstr>Workshop Purpose:</vt:lpstr>
      <vt:lpstr>CSAW Objectives:</vt:lpstr>
      <vt:lpstr>Benefits</vt:lpstr>
      <vt:lpstr>Good Fit for a CSAW</vt:lpstr>
      <vt:lpstr>Good Fit Customer Requirements</vt:lpstr>
      <vt:lpstr>Who Should Attend</vt:lpstr>
      <vt:lpstr>CSAWs to Date</vt:lpstr>
      <vt:lpstr>Better Contracting Initiative</vt:lpstr>
      <vt:lpstr> CSAW Webinar Series!</vt:lpstr>
      <vt:lpstr>Performance Based Acquisition</vt:lpstr>
      <vt:lpstr>What is PBA?</vt:lpstr>
      <vt:lpstr>Performance Based Acquisition is the preferred method for acquiring services  Agencies must use PBA methods to the maximum extent practicable FAR 37.102(a)(1)</vt:lpstr>
      <vt:lpstr>4 KEY ELEMENTS OF PBA</vt:lpstr>
      <vt:lpstr>STEPS TO PERFORMANCE BASED ACQUISITION</vt:lpstr>
      <vt:lpstr>Eugene Hwang CSAW Facilitator Office of Professional Services &amp; Human Capital Categories GSA Federal Acquisition Service Email: csaw@gsa.gov GSA.gov/csaw CSAW Interact Community</vt:lpstr>
      <vt:lpstr>Break</vt:lpstr>
      <vt:lpstr>Market Research</vt:lpstr>
      <vt:lpstr>Market Research</vt:lpstr>
      <vt:lpstr>CALC+ Snapshot</vt:lpstr>
      <vt:lpstr>CALC+ Snapshot</vt:lpstr>
      <vt:lpstr>CALC+ Labor Hour Data Sources</vt:lpstr>
      <vt:lpstr>Labor Hour Tools</vt:lpstr>
      <vt:lpstr>Hourly Labor Ceiling Prices: Search Use Cases</vt:lpstr>
      <vt:lpstr>Prices Paid: Search Use Cases</vt:lpstr>
      <vt:lpstr>BLS: Search Use Cases</vt:lpstr>
      <vt:lpstr>IGCE Builder  </vt:lpstr>
      <vt:lpstr>Live Demo</vt:lpstr>
      <vt:lpstr>Jill Akridge   Director of Strategic Initiatives and Business Intelligence  GSA Federal Acquisition Service Email: jill.akridge@gsa.gov  buy.gsa.gov/pricing  </vt:lpstr>
      <vt:lpstr>Scope Review Tool</vt:lpstr>
      <vt:lpstr>Scope Review Tool </vt:lpstr>
      <vt:lpstr>Demonstration of the Scope Review Tool</vt:lpstr>
      <vt:lpstr>Is Your Requirement in Scope?</vt:lpstr>
      <vt:lpstr>Which Contract Vehicle?</vt:lpstr>
      <vt:lpstr>NAICS Codes</vt:lpstr>
      <vt:lpstr>Project Information Details</vt:lpstr>
      <vt:lpstr>Required Information Checklist</vt:lpstr>
      <vt:lpstr>Market Research as a Service (MRaS)</vt:lpstr>
      <vt:lpstr>Market Research as a Service</vt:lpstr>
      <vt:lpstr>Questions, future enhancements, comments and resources </vt:lpstr>
      <vt:lpstr>User Stories and Case Studies</vt:lpstr>
      <vt:lpstr>User Stories and Case Studies</vt:lpstr>
      <vt:lpstr>CSAW Success Story</vt:lpstr>
      <vt:lpstr>Success Story: EPA’s Office of Air and Radiation (OAR)</vt:lpstr>
      <vt:lpstr>Success Story: NASA</vt:lpstr>
      <vt:lpstr>Eugene Hwang CSAW Facilitator Office of Professional Services &amp; Human Capital Categories GSA Federal Acquisition Service Email: csaw@gsa.gov GSA.gov/csaw CSAW Interact Community</vt:lpstr>
      <vt:lpstr>Success Stories: Helping Government Agencies meet their Professional Services Requirements </vt:lpstr>
      <vt:lpstr>Department of Homeland Security, US Coast Guard</vt:lpstr>
      <vt:lpstr>US Army Medical Research Acquisition Activity</vt:lpstr>
      <vt:lpstr> Rachel Wynne</vt:lpstr>
      <vt:lpstr>When the Army and GSA Work Together: The EXPRESS Program</vt:lpstr>
      <vt:lpstr>1997 BRAC - Base Realignment and Closure</vt:lpstr>
      <vt:lpstr>Follow-on Contract Vehicle</vt:lpstr>
      <vt:lpstr>Long Term Program</vt:lpstr>
      <vt:lpstr>Army-wide</vt:lpstr>
      <vt:lpstr>Express Program</vt:lpstr>
      <vt:lpstr>Express Program</vt:lpstr>
      <vt:lpstr>Questions?    Chanda Tallman  GSA Procurement Analyst  Embedded Support to ACC-RSA  chanda.tallman@gsa.gov</vt:lpstr>
      <vt:lpstr>Thank you for your participation!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FAST 2024</dc:title>
  <dc:creator>IvelisseCordero</dc:creator>
  <cp:lastModifiedBy>SherellLFuller</cp:lastModifiedBy>
  <cp:revision>4</cp:revision>
  <dcterms:modified xsi:type="dcterms:W3CDTF">2024-03-27T13:00:14Z</dcterms:modified>
</cp:coreProperties>
</file>