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792" autoAdjust="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c6aa685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c6aa6859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3c6aa6859d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a5300336a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13a5300336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a5300336a_0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13a5300336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ac3f621bf_2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13ac3f621bf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4" descr="Small Business Works&#10;Image of a storefro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 idx="4294967295"/>
          </p:nvPr>
        </p:nvSpPr>
        <p:spPr>
          <a:xfrm>
            <a:off x="2513750" y="1555325"/>
            <a:ext cx="6039000" cy="1785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Lunch &amp; Learn Panel: Meet the Buyers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Day 1: July 26, 2022</a:t>
            </a:r>
          </a:p>
        </p:txBody>
      </p:sp>
      <p:pic>
        <p:nvPicPr>
          <p:cNvPr id="73" name="Google Shape;73;p14" descr="GSA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endParaRPr kumimoji="0" lang="en-US" sz="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 idx="4294967295"/>
          </p:nvPr>
        </p:nvSpPr>
        <p:spPr>
          <a:xfrm>
            <a:off x="3248733" y="1582911"/>
            <a:ext cx="3000000" cy="646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>
            <a:spLocks noGrp="1"/>
          </p:cNvSpPr>
          <p:nvPr>
            <p:ph type="title" idx="4294967295"/>
          </p:nvPr>
        </p:nvSpPr>
        <p:spPr>
          <a:xfrm>
            <a:off x="687378" y="319078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TODAY’S MODERATOR</a:t>
            </a:r>
          </a:p>
        </p:txBody>
      </p:sp>
      <p:sp>
        <p:nvSpPr>
          <p:cNvPr id="79" name="Google Shape;79;p15"/>
          <p:cNvSpPr txBox="1"/>
          <p:nvPr/>
        </p:nvSpPr>
        <p:spPr>
          <a:xfrm>
            <a:off x="3594075" y="2045425"/>
            <a:ext cx="5355900" cy="21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Michelle Leshe</a:t>
            </a:r>
            <a:endParaRPr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Procurement Analyst </a:t>
            </a:r>
            <a:endParaRPr sz="240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General Services Administration</a:t>
            </a:r>
            <a:endParaRPr sz="2400">
              <a:solidFill>
                <a:srgbClr val="3864B2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81" name="Google Shape;81;p15" descr="Photo of Michelle Lesh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175" y="1349450"/>
            <a:ext cx="2449801" cy="301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TODAY’S PANELISTS</a:t>
            </a: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3687100" y="1875200"/>
            <a:ext cx="50373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</a:rPr>
              <a:t>Terrance Cowley</a:t>
            </a:r>
            <a:endParaRPr sz="3600" b="1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</a:rPr>
              <a:t>Supervisory Contract Specialist</a:t>
            </a:r>
            <a:endParaRPr sz="210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</a:rPr>
              <a:t>Acquisition Management Division  Services Acquisition Branch</a:t>
            </a:r>
            <a:endParaRPr sz="210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</a:rPr>
              <a:t>Public Buildings Service</a:t>
            </a:r>
            <a:endParaRPr sz="210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</a:rPr>
              <a:t>U.S. General Services Administration</a:t>
            </a:r>
            <a:endParaRPr sz="210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3864B2"/>
              </a:solidFill>
            </a:endParaRPr>
          </a:p>
        </p:txBody>
      </p:sp>
      <p:pic>
        <p:nvPicPr>
          <p:cNvPr id="90" name="Google Shape;90;p16" descr="Photo of Terrance Cowley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25" y="1168615"/>
            <a:ext cx="2860325" cy="3055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>
            <a:spLocks noGrp="1"/>
          </p:cNvSpPr>
          <p:nvPr>
            <p:ph type="title" idx="4294967295"/>
          </p:nvPr>
        </p:nvSpPr>
        <p:spPr>
          <a:xfrm>
            <a:off x="687378" y="2143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TODAY’S PANELIST</a:t>
            </a: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3263275" y="1820525"/>
            <a:ext cx="54999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Joshua Blow</a:t>
            </a:r>
            <a:endParaRPr sz="36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Small Business Specialist</a:t>
            </a:r>
            <a:endParaRPr sz="24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Office of Small and Disadvantaged Business Utilization</a:t>
            </a:r>
            <a:endParaRPr sz="24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Department of Health and Human Services</a:t>
            </a:r>
            <a:endParaRPr sz="24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17" descr="Photo of Joshua Blow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25" y="962025"/>
            <a:ext cx="2460975" cy="3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>
            <a:spLocks noGrp="1"/>
          </p:cNvSpPr>
          <p:nvPr>
            <p:ph type="title" idx="4294967295"/>
          </p:nvPr>
        </p:nvSpPr>
        <p:spPr>
          <a:xfrm>
            <a:off x="687440" y="319128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TODAY’S PANELIST</a:t>
            </a:r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3929850" y="2669925"/>
            <a:ext cx="472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Trenescia Briggman</a:t>
            </a:r>
            <a:endParaRPr sz="36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Supervisory Contract Specialist</a:t>
            </a:r>
            <a:endParaRPr sz="24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Department of Energy</a:t>
            </a:r>
            <a:endParaRPr sz="24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18" descr="Photo of Trenescia Briggma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925" y="1082475"/>
            <a:ext cx="2835925" cy="33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1:</a:t>
            </a:r>
          </a:p>
        </p:txBody>
      </p:sp>
      <p:sp>
        <p:nvSpPr>
          <p:cNvPr id="114" name="Google Shape;114;p19"/>
          <p:cNvSpPr/>
          <p:nvPr/>
        </p:nvSpPr>
        <p:spPr>
          <a:xfrm>
            <a:off x="684213" y="1285875"/>
            <a:ext cx="77724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 </a:t>
            </a:r>
            <a:r>
              <a:rPr lang="en-US" sz="3200">
                <a:solidFill>
                  <a:schemeClr val="dk1"/>
                </a:solidFill>
              </a:rPr>
              <a:t>Can you provide us with an example of a successful small business working with your agency? 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(i.e past performance, understands the agency needs, solutions provided)</a:t>
            </a:r>
            <a:endParaRPr sz="3200">
              <a:solidFill>
                <a:schemeClr val="dk1"/>
              </a:solidFill>
            </a:endParaRPr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2</a:t>
            </a:r>
          </a:p>
        </p:txBody>
      </p:sp>
      <p:sp>
        <p:nvSpPr>
          <p:cNvPr id="121" name="Google Shape;121;p20"/>
          <p:cNvSpPr txBox="1"/>
          <p:nvPr/>
        </p:nvSpPr>
        <p:spPr>
          <a:xfrm>
            <a:off x="682975" y="1285875"/>
            <a:ext cx="81111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Why do you think some small businesses fail to succeed in obtaining a government contract at your agency? 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(i.e. lack past performance, knowledge on the agency &amp; how they procure)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3</a:t>
            </a:r>
          </a:p>
        </p:txBody>
      </p:sp>
      <p:sp>
        <p:nvSpPr>
          <p:cNvPr id="128" name="Google Shape;128;p21"/>
          <p:cNvSpPr txBox="1"/>
          <p:nvPr/>
        </p:nvSpPr>
        <p:spPr>
          <a:xfrm>
            <a:off x="729025" y="1453625"/>
            <a:ext cx="80010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Who are the key players small businesses need to know in your agency? 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(i.e. Program Managers, Contracting Officers, Small Business Specialist)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4294967295"/>
          </p:nvPr>
        </p:nvSpPr>
        <p:spPr>
          <a:xfrm>
            <a:off x="1705075" y="1902600"/>
            <a:ext cx="5475900" cy="58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Final thoughts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On-screen Show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Open Sans</vt:lpstr>
      <vt:lpstr>Arial</vt:lpstr>
      <vt:lpstr>Roboto</vt:lpstr>
      <vt:lpstr>Calibri</vt:lpstr>
      <vt:lpstr>Blank Presentation</vt:lpstr>
      <vt:lpstr>Small Business Works 2022: Lunch &amp; Learn Panel: Meet the Buyers Day 1: July 26, 2022</vt:lpstr>
      <vt:lpstr>TODAY’S MODERATOR</vt:lpstr>
      <vt:lpstr>TODAY’S PANELISTS</vt:lpstr>
      <vt:lpstr>TODAY’S PANELIST</vt:lpstr>
      <vt:lpstr>TODAY’S PANELIST</vt:lpstr>
      <vt:lpstr>Question 1:</vt:lpstr>
      <vt:lpstr>Question 2</vt:lpstr>
      <vt:lpstr>Question 3</vt:lpstr>
      <vt:lpstr>Final thoughts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Lunch &amp; Learn Panel: Meet the Buyers Day 1: July 26, 2022</dc:title>
  <cp:lastModifiedBy>YolandaGJohnson</cp:lastModifiedBy>
  <cp:revision>1</cp:revision>
  <dcterms:modified xsi:type="dcterms:W3CDTF">2022-07-26T21:31:19Z</dcterms:modified>
</cp:coreProperties>
</file>