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99" r:id="rId3"/>
    <p:sldId id="301" r:id="rId4"/>
    <p:sldId id="300" r:id="rId5"/>
    <p:sldId id="305" r:id="rId6"/>
    <p:sldId id="262" r:id="rId7"/>
    <p:sldId id="310" r:id="rId8"/>
    <p:sldId id="308" r:id="rId9"/>
    <p:sldId id="309" r:id="rId10"/>
    <p:sldId id="268" r:id="rId11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13"/>
      <p:bold r:id="rId14"/>
    </p:embeddedFont>
    <p:embeddedFont>
      <p:font typeface="Times" panose="02020603050405020304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78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9" name="Google Shape;15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0" name="Google Shape;16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2" name="Google Shape;16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3" name="Google Shape;16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4" name="Google Shape;16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5" name="Google Shape;16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6" name="Google Shape;16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7" name="Google Shape;16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8" name="Google Shape;16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9" name="Google Shape;16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0" name="Google Shape;17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1" name="Google Shape;17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2" name="Google Shape;17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3" name="Google Shape;17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4" name="Google Shape;17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5" name="Google Shape;17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6" name="Google Shape;17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8" name="Google Shape;17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9" name="Google Shape;17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80" name="Google Shape;18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1" name="Google Shape;18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2" name="Google Shape;18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3" name="Google Shape;18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4" name="Google Shape;18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6" name="Google Shape;18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7" name="Google Shape;18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8" name="Google Shape;18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9" name="Google Shape;18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0" name="Google Shape;19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1" name="Google Shape;19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92" name="Google Shape;19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3" name="Google Shape;19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4" name="Google Shape;19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5" name="Google Shape;19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196" name="Google Shape;19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7" name="Google Shape;19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8" name="Google Shape;19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9" name="Google Shape;19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0" name="Google Shape;20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1" name="Google Shape;20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3" name="Google Shape;20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4" name="Google Shape;20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5" name="Google Shape;20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8" name="Google Shape;20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9" name="Google Shape;20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New PC_GSA_Star_Mark_(RGB).bmp                                 00000013Macintosh HD                   B7AED150: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Nov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1" name="Google Shape;22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25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</p:txBody>
      </p:sp>
      <p:sp>
        <p:nvSpPr>
          <p:cNvPr id="241" name="Google Shape;241;p25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42" name="Google Shape;242;p25" descr="SeeSay_11x14_FPS (1) (1) (2)_Page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George Louis Valenzuela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5/29/2024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Los Angeles,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D9060AA-8811-3C20-1A73-8CF79F079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6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7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Lowin</a:t>
            </a:r>
            <a:r>
              <a:rPr lang="en-US" dirty="0"/>
              <a:t> Martinez Reyes Daniel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7/31/2024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New Haven, CT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11 year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547C1B-E623-4406-0C7A-83A00DEFD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Belki</a:t>
            </a:r>
            <a:r>
              <a:rPr lang="en-US" dirty="0"/>
              <a:t> E. Santamaria Armijo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5218" y="1143000"/>
            <a:ext cx="4213194" cy="4891141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800" b="1" dirty="0">
                <a:solidFill>
                  <a:srgbClr val="FFFFFF"/>
                </a:solidFill>
              </a:rPr>
              <a:t>8/16/2024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sz="2800" b="1" dirty="0">
                <a:solidFill>
                  <a:srgbClr val="FFFFFF"/>
                </a:solidFill>
              </a:rPr>
              <a:t>Antioch, CA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12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3111DDB-42C4-176C-39FE-7E1BE750D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2" y="1143000"/>
            <a:ext cx="414668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Mischa Johnson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7/31/2024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Schofield Barracks, HI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19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6E30F8-2F6F-12C5-B5A5-9FBEC3331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4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1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Nov 2024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Devin Steen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9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/29/2024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Indianapolis, IN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2913FF0-76CE-8E7F-8B4D-14B963027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0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2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Keren </a:t>
            </a:r>
            <a:r>
              <a:rPr lang="en-US" dirty="0" err="1"/>
              <a:t>Ninoska</a:t>
            </a:r>
            <a:r>
              <a:rPr lang="en-US" dirty="0"/>
              <a:t> Escobar Corea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10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Fremont,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12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42B0E68-314A-8F1A-B92F-AEEF36DA6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3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36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Lamonte Williams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10/2/2024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Houma,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3E33CB1-2F02-A09C-0D7D-F0F2D503C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6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24848"/>
      </p:ext>
    </p:extLst>
  </p:cSld>
  <p:clrMapOvr>
    <a:masterClrMapping/>
  </p:clrMapOvr>
</p:sld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10797</TotalTime>
  <Words>260</Words>
  <Application>Microsoft Office PowerPoint</Application>
  <PresentationFormat>On-screen Show (4:3)</PresentationFormat>
  <Paragraphs>74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 Black</vt:lpstr>
      <vt:lpstr>Arial</vt:lpstr>
      <vt:lpstr>Times</vt:lpstr>
      <vt:lpstr>GSA Powerpoint template</vt:lpstr>
      <vt:lpstr>GSA Missing Children Alert Concerned about America’s Children    Nov 2024</vt:lpstr>
      <vt:lpstr>George Louis Valenzuela</vt:lpstr>
      <vt:lpstr>Lowin Martinez Reyes Daniel</vt:lpstr>
      <vt:lpstr>Belki E. Santamaria Armijo</vt:lpstr>
      <vt:lpstr>Mischa Johnson</vt:lpstr>
      <vt:lpstr>GSA Missing Children Alert Concerned about America’s Children    Nov 2024</vt:lpstr>
      <vt:lpstr>Devin Steen</vt:lpstr>
      <vt:lpstr>Keren Ninoska Escobar Corea</vt:lpstr>
      <vt:lpstr>Lamonte Williams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GSA Missing Children Alert Concerned about America’s Children    February 2023</dc:title>
  <dc:creator>MonicaDMorgan</dc:creator>
  <cp:lastModifiedBy>MonicaDMorgan</cp:lastModifiedBy>
  <cp:revision>35</cp:revision>
  <dcterms:modified xsi:type="dcterms:W3CDTF">2024-11-01T14:13:03Z</dcterms:modified>
</cp:coreProperties>
</file>