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ac3f621bf_2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3ac3f621b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ac3f621bf_2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3ac3f621bf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a52e9afd6_1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3a52e9afd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ba845146b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3ba84514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b9ea36e55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3b9ea36e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da39ad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da39ad4a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3da39ad4ac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Image of a storefront with the words Small Business Works in a circle.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13750" y="1314800"/>
            <a:ext cx="6404100" cy="2718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OSDBU Tools and Resources: Foundational Small Business Data Sources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Day 2: July 27, 2022</a:t>
            </a: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</p:txBody>
      </p:sp>
      <p:sp>
        <p:nvSpPr>
          <p:cNvPr id="146" name="Google Shape;146;p23"/>
          <p:cNvSpPr txBox="1"/>
          <p:nvPr/>
        </p:nvSpPr>
        <p:spPr>
          <a:xfrm>
            <a:off x="568275" y="1125100"/>
            <a:ext cx="80010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What are some best practices/lessons learned the Acquisition Workforce can utilize to partner with their Small Business Specialist/OSDBU Office?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294967295"/>
          </p:nvPr>
        </p:nvSpPr>
        <p:spPr>
          <a:xfrm>
            <a:off x="1705075" y="1902600"/>
            <a:ext cx="54759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Final Thoughts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25" y="508836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MODERATOR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610800" y="2705625"/>
            <a:ext cx="46188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Amy Lara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OSDBU Director, Small Business Compliance &amp; Goaling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>
              <a:solidFill>
                <a:srgbClr val="3864B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GSA logo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25" y="1931241"/>
            <a:ext cx="2736199" cy="246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title" idx="4294967295"/>
          </p:nvPr>
        </p:nvSpPr>
        <p:spPr>
          <a:xfrm>
            <a:off x="687378" y="2143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849825" y="3018025"/>
            <a:ext cx="478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Exodie C. Roe, III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OSDBU Associate Administrator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 descr="Photo of Exodie C. Roe III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75" y="1125150"/>
            <a:ext cx="2943425" cy="32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title" idx="4294967295"/>
          </p:nvPr>
        </p:nvSpPr>
        <p:spPr>
          <a:xfrm>
            <a:off x="687440" y="9152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082825" y="2680900"/>
            <a:ext cx="5178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Shannon Jackson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OSDBU Director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Health and Human Services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7" descr="Photo of Shannon Jacks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25" y="781050"/>
            <a:ext cx="3224100" cy="36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>
            <a:spLocks noGrp="1"/>
          </p:cNvSpPr>
          <p:nvPr>
            <p:ph type="title" idx="4294967295"/>
          </p:nvPr>
        </p:nvSpPr>
        <p:spPr>
          <a:xfrm>
            <a:off x="687440" y="21435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4113525" y="2944025"/>
            <a:ext cx="517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Darlene Bullock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OSDBU Director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Homeland Security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8" descr="Photo of Darlene Bulloc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25" y="857250"/>
            <a:ext cx="3324225" cy="34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>
            <a:spLocks noGrp="1"/>
          </p:cNvSpPr>
          <p:nvPr>
            <p:ph type="title" idx="4294967295"/>
          </p:nvPr>
        </p:nvSpPr>
        <p:spPr>
          <a:xfrm>
            <a:off x="687440" y="31912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TODAY’S PANELISTS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808150" y="3018700"/>
            <a:ext cx="517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Ron Pierce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OSDBU Director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Energy  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19" descr="Photo of Ron Pier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125100"/>
            <a:ext cx="2970874" cy="33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3864B2"/>
                </a:solidFill>
              </a:rPr>
              <a:t>TODAY’S PANELISTS</a:t>
            </a:r>
            <a:endParaRPr sz="1400">
              <a:solidFill>
                <a:srgbClr val="3864B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3930425" y="2680900"/>
            <a:ext cx="5178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Cordell Smith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Director for Acquisition Policy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Department of Veterans Affairs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" name="Google Shape;126;p20" descr="Photo of Cordell Smith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62025"/>
            <a:ext cx="2682475" cy="3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>
            <a:spLocks noGrp="1"/>
          </p:cNvSpPr>
          <p:nvPr>
            <p:ph type="title" idx="4294967295"/>
          </p:nvPr>
        </p:nvSpPr>
        <p:spPr>
          <a:xfrm>
            <a:off x="687378" y="2143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1</a:t>
            </a:r>
          </a:p>
        </p:txBody>
      </p:sp>
      <p:sp>
        <p:nvSpPr>
          <p:cNvPr id="132" name="Google Shape;132;p21"/>
          <p:cNvSpPr/>
          <p:nvPr/>
        </p:nvSpPr>
        <p:spPr>
          <a:xfrm>
            <a:off x="457200" y="1125150"/>
            <a:ext cx="79962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Since the Biden-Harris’ Administration issued an executive order to increase the share of contracts going to disadvantage business by 50% by 2025, what steps has your agency taken to achieve that goal?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2</a:t>
            </a:r>
          </a:p>
        </p:txBody>
      </p:sp>
      <p:sp>
        <p:nvSpPr>
          <p:cNvPr id="139" name="Google Shape;139;p22"/>
          <p:cNvSpPr txBox="1"/>
          <p:nvPr/>
        </p:nvSpPr>
        <p:spPr>
          <a:xfrm>
            <a:off x="571500" y="1546900"/>
            <a:ext cx="80010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What resources within your agency's OSDBU Office do you provide to the Acquisition Workforce?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(16:9)</PresentationFormat>
  <Paragraphs>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Roboto</vt:lpstr>
      <vt:lpstr>Calibri</vt:lpstr>
      <vt:lpstr>Arial</vt:lpstr>
      <vt:lpstr>Blank Presentation</vt:lpstr>
      <vt:lpstr>Small Business Works 2022: OSDBU Tools and Resources: Foundational Small Business Data Sources   Day 2: July 27, 2022</vt:lpstr>
      <vt:lpstr>TODAY’S MODERATOR</vt:lpstr>
      <vt:lpstr>TODAY’S PANELISTS</vt:lpstr>
      <vt:lpstr> TODAY’S PANELISTS</vt:lpstr>
      <vt:lpstr> TODAY’S PANELISTS</vt:lpstr>
      <vt:lpstr> TODAY’S PANELISTS</vt:lpstr>
      <vt:lpstr>TODAY’S PANELISTS </vt:lpstr>
      <vt:lpstr>Question 1</vt:lpstr>
      <vt:lpstr>Question 2</vt:lpstr>
      <vt:lpstr>Question 3</vt:lpstr>
      <vt:lpstr>Final Thoughts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OSDBU Tools and Resources:Foundational Small Business Data Sources   Day 2: July 27, 2022</dc:title>
  <cp:lastModifiedBy>YolandaGJohnson</cp:lastModifiedBy>
  <cp:revision>2</cp:revision>
  <dcterms:modified xsi:type="dcterms:W3CDTF">2022-07-27T19:51:00Z</dcterms:modified>
</cp:coreProperties>
</file>