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4" r:id="rId1"/>
  </p:sldMasterIdLst>
  <p:notesMasterIdLst>
    <p:notesMasterId r:id="rId5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7" autoAdjust="0"/>
    <p:restoredTop sz="86392" autoAdjust="0"/>
  </p:normalViewPr>
  <p:slideViewPr>
    <p:cSldViewPr snapToGrid="0">
      <p:cViewPr varScale="1">
        <p:scale>
          <a:sx n="66" d="100"/>
          <a:sy n="66" d="100"/>
        </p:scale>
        <p:origin x="72" y="212"/>
      </p:cViewPr>
      <p:guideLst>
        <p:guide orient="horz" pos="1620"/>
        <p:guide pos="2880"/>
      </p:guideLst>
    </p:cSldViewPr>
  </p:slideViewPr>
  <p:outlineViewPr>
    <p:cViewPr>
      <p:scale>
        <a:sx n="33" d="100"/>
        <a:sy n="33" d="100"/>
      </p:scale>
      <p:origin x="0" y="-817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2896b8249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2896b8249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endParaRPr dirty="0">
              <a:solidFill>
                <a:schemeClr val="dk1"/>
              </a:solidFill>
              <a:highlight>
                <a:schemeClr val="lt1"/>
              </a:highlight>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acc7ab5d0e_0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2acc7ab5d0e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routinely make updates to SAM.gov. You can read a comprehensive list of all our updates at the end of each of our program increments by viewing our release notes. They are published at our help desk, FSD.gov. Find them by simply searching “release notes” in the search bar on the FSD.gov home page.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4f6428513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24f6428513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ac56a20493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2ac56a20493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ac56a20493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2ac56a20493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a:solidFill>
                  <a:schemeClr val="dk1"/>
                </a:solidFill>
              </a:rPr>
              <a:t>Select sign in from the top of the SAM.gov home page. If you already have a Login.gov account, you can sign in with that email address and password. Otherwise, select create an account.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ac56a20493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2ac56a20493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a:solidFill>
                  <a:schemeClr val="dk1"/>
                </a:solidFill>
              </a:rPr>
              <a:t>Once you are signed in, you land in your Workspace. Non-federal users see an </a:t>
            </a:r>
            <a:r>
              <a:rPr lang="en" sz="1400" b="1">
                <a:solidFill>
                  <a:schemeClr val="dk1"/>
                </a:solidFill>
              </a:rPr>
              <a:t>Entities</a:t>
            </a:r>
            <a:r>
              <a:rPr lang="en" sz="1400">
                <a:solidFill>
                  <a:schemeClr val="dk1"/>
                </a:solidFill>
              </a:rPr>
              <a:t> widget at the top of the Workspace. If starting a new registration, they can select the </a:t>
            </a:r>
            <a:r>
              <a:rPr lang="en" sz="1400" b="1">
                <a:solidFill>
                  <a:schemeClr val="dk1"/>
                </a:solidFill>
              </a:rPr>
              <a:t>Get Started</a:t>
            </a:r>
            <a:r>
              <a:rPr lang="en" sz="1400">
                <a:solidFill>
                  <a:schemeClr val="dk1"/>
                </a:solidFill>
              </a:rPr>
              <a:t> button.</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ac56a20493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2ac56a20493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a:solidFill>
                  <a:schemeClr val="dk1"/>
                </a:solidFill>
              </a:rPr>
              <a:t>If you select the title of the Entities widget, or one of the numbered bubbles, or the renew button, you see a list of entity records. From there, select the button with the three vertical dots and select </a:t>
            </a:r>
            <a:r>
              <a:rPr lang="en" sz="1400" b="1">
                <a:solidFill>
                  <a:schemeClr val="dk1"/>
                </a:solidFill>
              </a:rPr>
              <a:t>Update</a:t>
            </a:r>
            <a:r>
              <a:rPr lang="en" sz="1400">
                <a:solidFill>
                  <a:schemeClr val="dk1"/>
                </a:solidFill>
              </a:rPr>
              <a: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2ac56a20493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2ac56a20493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New entities see a two-question survey. The questions help us understand the driving forces behind who is coming to SAM for registration. We analyze these sources to inform on how we improve our services and training. Answers to both questions are anonymous and they are used in the system to help make a purpose of registration recommendation to the user. You’ll only have to answer them once.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2ac56a20493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2ac56a20493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After answering the questions, you see a chart.New entities see a recommendation based on the questions they just answered. Updating entities see your current purpose of registration highlighted. We provide a side-by-side comparison of the different options</a:t>
            </a:r>
            <a:endParaRPr/>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en"/>
              <a:t>We provide additional information for each row </a:t>
            </a:r>
            <a:endParaRPr/>
          </a:p>
          <a:p>
            <a:pPr marL="457200" lvl="0" indent="-298450" algn="l" rtl="0">
              <a:spcBef>
                <a:spcPts val="0"/>
              </a:spcBef>
              <a:spcAft>
                <a:spcPts val="0"/>
              </a:spcAft>
              <a:buSzPts val="1100"/>
              <a:buChar char="●"/>
            </a:pPr>
            <a:r>
              <a:rPr lang="en"/>
              <a:t>Your recommendation is highlighted in the chart</a:t>
            </a:r>
            <a:endParaRPr/>
          </a:p>
          <a:p>
            <a:pPr marL="457200" lvl="0" indent="-298450" algn="l" rtl="0">
              <a:spcBef>
                <a:spcPts val="0"/>
              </a:spcBef>
              <a:spcAft>
                <a:spcPts val="0"/>
              </a:spcAft>
              <a:buSzPts val="1100"/>
              <a:buChar char="●"/>
            </a:pPr>
            <a:r>
              <a:rPr lang="en"/>
              <a:t>You can select any option</a:t>
            </a:r>
            <a:endParaRPr/>
          </a:p>
          <a:p>
            <a:pPr marL="457200" lvl="0" indent="-298450" algn="l" rtl="0">
              <a:spcBef>
                <a:spcPts val="0"/>
              </a:spcBef>
              <a:spcAft>
                <a:spcPts val="0"/>
              </a:spcAft>
              <a:buSzPts val="1100"/>
              <a:buChar char="●"/>
            </a:pPr>
            <a:r>
              <a:rPr lang="en"/>
              <a:t>Renewing entities see the same table, but their existing choice is highlighted and the Unique Entity ID Only option doesn’t appear.</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ac56a20493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2ac56a20493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Vendors must answer whether they represent a non-federal government organization. If they already have a CAGE code, they can provide it or, answer “No,” and one will be assigned later as a part of registration.</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acc7ab5d0e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2acc7ab5d0e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ac56a2049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2ac56a2049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2ac56a20493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2ac56a20493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Validation is required for all entities starting a new registration, doing an annual renewal, or getting a Unique Entity ID. It verifies your entity is what you say it is. It helps deter fraud and ensure federal awards are going to the proper awardee.</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An independent EVS conducts the verification. They use a variety of public and commercial sources to verify your entity’s name, physical address, place of establishment, and start year. As you are validating your entity, if you are required to submit documents in SAM.gov, it means your entity information isn’t available or isn’t completely up to date in the data sources available to the EVS. Submitting your documentation proves your information, and the EVS then adds it to their database, so you shouldn’t have to submit it again in the future, when you renew, for example.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2ac56a20493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2ac56a20493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first step of validation is entering your entity’s legal business name and physical address. Enter information exactly as it appears on official documentation. If there are discrepancies between what you enter and what is on your official documents, for example, a Secretary of State registry, IRS documents, or articles of incorporation, then there could be delays in completing entity validation, or CAGE or IRS verification; all of which will delay getting an active registration, which is required to receive a federal award.</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2ac56a20493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2ac56a20493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When you enter your entity name and physical address, if the EVS database has a match or a close match, you’ll see the “Legal Entities List.” Some of you will find your information, some won’t, and this is normal. Review the list carefully. You should only select an entity if you know it is yours. If you aren’t sure, select “I don’t recognize my entity in the list.”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2ac56a20493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2ac56a20493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If you do see your entity, select it to move on. If something is not quite right, these pages are where you should enter what your name and address are. Be sure what you enter matches official documentation you have, because it must match to get through the validation process quickly.   What is entered here will determine what documentation you need to provide.</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2ac56a20493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2ac56a20493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Provide your entity’s start year and place of incorporation. Some entities have specific challenges with this information. You do not need to be an incorporated entity here. You can use the entity location or where you have filed other official documents. For start year, it can be when the entity was established.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2ac56a20493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2ac56a20493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If you get to this screen, it means your entity information is not available or needs to be updated in the EVS database. Again, this is normal, it means your information is not available in the sources used by the EVS. This is where you will provide your official documents to prove your correct entity information.</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Information you must document is provided in a bulleted list.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When you add a document, you pick which requirement it satisfies. A check mark appears in place of the bullet to acknowledge you’ve confirmed the requirement.</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You can’t submit your documents until you check off all of the bullet points under “Attach Documents.”</a:t>
            </a:r>
            <a:endParaRPr/>
          </a:p>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2ac56a20493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2ac56a20493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chemeClr val="dk1"/>
                </a:solidFill>
                <a:latin typeface="Source Sans Pro"/>
                <a:ea typeface="Source Sans Pro"/>
                <a:cs typeface="Source Sans Pro"/>
                <a:sym typeface="Source Sans Pro"/>
              </a:rPr>
              <a:t>This screen confirms your documents have been submitted. Currently, it takes about 5 business days on average to process validation documents.</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2ac56a20493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2ac56a20493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2ac56a20493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2ac56a20493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2acc7ab5d0e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2acc7ab5d0e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When you finish validation and continue on to registration or renewing a registration, the first page outlines the additional sections you need to complete.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acc7ab5d0e_0_3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2acc7ab5d0e_0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2acc7ab5d0e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2acc7ab5d0e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2acc7ab5d0e_0_1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2acc7ab5d0e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2acc7ab5d0e_0_1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2acc7ab5d0e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2acc7ab5d0e_0_1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2acc7ab5d0e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2acc7ab5d0e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2acc7ab5d0e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2acc7ab5d0e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2acc7ab5d0e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2acc7ab5d0e_0_1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g2acc7ab5d0e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2acc7ab5d0e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2acc7ab5d0e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On entity registration pages, right where you are entering answers to questions, on-page help pops up for each question.There are also links to Acquisition.gov, where applicable, and you can read parts of the FAR that apply to a specific question.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2acc7ab5d0e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2" name="Google Shape;482;g2acc7ab5d0e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Help page on SAM.gov outlines our most-used help. You can view it by what type of user your are, a federal user of SAM.gov or a non-federal user. As you select topics on the left, subtopics appear and links to articles appear on the right. You can drill down into hundreds of curated pieces of help on the most popular SAM.gov topics.</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2acc7ab5d0e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2acc7ab5d0e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acc7ab5d0e_0_4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2acc7ab5d0e_0_4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2acc7ab5d0e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 name="Google Shape;498;g2acc7ab5d0e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2acc7ab5d0e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5" name="Google Shape;505;g2acc7ab5d0e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2acc7ab5d0e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2acc7ab5d0e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2acc7ab5d0e_0_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2acc7ab5d0e_0_2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2acc7ab5d0e_0_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2acc7ab5d0e_0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2acc7ab5d0e_0_2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2acc7ab5d0e_0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2acc7ab5d0e_0_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2acc7ab5d0e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2acc7ab5d0e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2acc7ab5d0e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2acc7ab5d0e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 name="Google Shape;555;g2acc7ab5d0e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always welcome your feedback on SAM.gov! Tell us how the site is working (or not working) for you; what features do you want or do you like? What would make it better for you? The feedback tool is at the bottom of every page in SAM.gov.</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22896b82493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 name="Google Shape;562;g22896b82493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acc7ab5d0e_0_5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2acc7ab5d0e_0_5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22896b82493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7" name="Google Shape;567;g22896b82493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22896b82493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3" name="Google Shape;573;g22896b82493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endParaRPr>
              <a:solidFill>
                <a:schemeClr val="dk1"/>
              </a:solidFill>
              <a:highlight>
                <a:schemeClr val="lt1"/>
              </a:highlight>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ac56a20493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2ac56a20493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Before this updates, these two new SBA certifications were unable to be displayed in SAM.gov. There were workarounds with SBA and the agencies to verify. Now, you have a better experience viewing this important entity information alongside other entity information you’re already looking at.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ac56a20493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2ac56a20493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acc7ab5d0e_0_2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2acc7ab5d0e_0_2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acc7ab5d0e_0_2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2acc7ab5d0e_0_2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While there are no active FASCSA orders, an alert will display about the download button informing you that there are no orders and the CSV file, if you download it, will be blank. When orders are added to SAM.gov, the alert will go away and you’ll see information about the orders in the download.</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for Print">
  <p:cSld name="SECTION_HEADER_1">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ctrTitle"/>
          </p:nvPr>
        </p:nvSpPr>
        <p:spPr>
          <a:xfrm>
            <a:off x="712840" y="536231"/>
            <a:ext cx="7386600" cy="9258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1C304A"/>
              </a:buClr>
              <a:buSzPts val="5000"/>
              <a:buNone/>
              <a:defRPr sz="5000" b="1">
                <a:solidFill>
                  <a:srgbClr val="1C304A"/>
                </a:solidFill>
              </a:defRPr>
            </a:lvl1pPr>
            <a:lvl2pPr lvl="1" algn="ctr" rtl="0">
              <a:spcBef>
                <a:spcPts val="0"/>
              </a:spcBef>
              <a:spcAft>
                <a:spcPts val="0"/>
              </a:spcAft>
              <a:buClr>
                <a:srgbClr val="1C304A"/>
              </a:buClr>
              <a:buSzPts val="5000"/>
              <a:buNone/>
              <a:defRPr sz="5000">
                <a:solidFill>
                  <a:srgbClr val="1C304A"/>
                </a:solidFill>
              </a:defRPr>
            </a:lvl2pPr>
            <a:lvl3pPr lvl="2" algn="ctr" rtl="0">
              <a:spcBef>
                <a:spcPts val="0"/>
              </a:spcBef>
              <a:spcAft>
                <a:spcPts val="0"/>
              </a:spcAft>
              <a:buClr>
                <a:srgbClr val="1C304A"/>
              </a:buClr>
              <a:buSzPts val="5000"/>
              <a:buNone/>
              <a:defRPr sz="5000">
                <a:solidFill>
                  <a:srgbClr val="1C304A"/>
                </a:solidFill>
              </a:defRPr>
            </a:lvl3pPr>
            <a:lvl4pPr lvl="3" algn="ctr" rtl="0">
              <a:spcBef>
                <a:spcPts val="0"/>
              </a:spcBef>
              <a:spcAft>
                <a:spcPts val="0"/>
              </a:spcAft>
              <a:buClr>
                <a:srgbClr val="1C304A"/>
              </a:buClr>
              <a:buSzPts val="5000"/>
              <a:buNone/>
              <a:defRPr sz="5000">
                <a:solidFill>
                  <a:srgbClr val="1C304A"/>
                </a:solidFill>
              </a:defRPr>
            </a:lvl4pPr>
            <a:lvl5pPr lvl="4" algn="ctr" rtl="0">
              <a:spcBef>
                <a:spcPts val="0"/>
              </a:spcBef>
              <a:spcAft>
                <a:spcPts val="0"/>
              </a:spcAft>
              <a:buClr>
                <a:srgbClr val="1C304A"/>
              </a:buClr>
              <a:buSzPts val="5000"/>
              <a:buNone/>
              <a:defRPr sz="5000">
                <a:solidFill>
                  <a:srgbClr val="1C304A"/>
                </a:solidFill>
              </a:defRPr>
            </a:lvl5pPr>
            <a:lvl6pPr lvl="5" algn="ctr" rtl="0">
              <a:spcBef>
                <a:spcPts val="0"/>
              </a:spcBef>
              <a:spcAft>
                <a:spcPts val="0"/>
              </a:spcAft>
              <a:buClr>
                <a:srgbClr val="1C304A"/>
              </a:buClr>
              <a:buSzPts val="5000"/>
              <a:buNone/>
              <a:defRPr sz="5000">
                <a:solidFill>
                  <a:srgbClr val="1C304A"/>
                </a:solidFill>
              </a:defRPr>
            </a:lvl6pPr>
            <a:lvl7pPr lvl="6" algn="ctr" rtl="0">
              <a:spcBef>
                <a:spcPts val="0"/>
              </a:spcBef>
              <a:spcAft>
                <a:spcPts val="0"/>
              </a:spcAft>
              <a:buClr>
                <a:srgbClr val="1C304A"/>
              </a:buClr>
              <a:buSzPts val="5000"/>
              <a:buNone/>
              <a:defRPr sz="5000">
                <a:solidFill>
                  <a:srgbClr val="1C304A"/>
                </a:solidFill>
              </a:defRPr>
            </a:lvl7pPr>
            <a:lvl8pPr lvl="7" algn="ctr" rtl="0">
              <a:spcBef>
                <a:spcPts val="0"/>
              </a:spcBef>
              <a:spcAft>
                <a:spcPts val="0"/>
              </a:spcAft>
              <a:buClr>
                <a:srgbClr val="1C304A"/>
              </a:buClr>
              <a:buSzPts val="5000"/>
              <a:buNone/>
              <a:defRPr sz="5000">
                <a:solidFill>
                  <a:srgbClr val="1C304A"/>
                </a:solidFill>
              </a:defRPr>
            </a:lvl8pPr>
            <a:lvl9pPr lvl="8" algn="ctr" rtl="0">
              <a:spcBef>
                <a:spcPts val="0"/>
              </a:spcBef>
              <a:spcAft>
                <a:spcPts val="0"/>
              </a:spcAft>
              <a:buClr>
                <a:srgbClr val="1C304A"/>
              </a:buClr>
              <a:buSzPts val="5000"/>
              <a:buNone/>
              <a:defRPr sz="5000">
                <a:solidFill>
                  <a:srgbClr val="1C304A"/>
                </a:solidFill>
              </a:defRPr>
            </a:lvl9pPr>
          </a:lstStyle>
          <a:p>
            <a:endParaRPr/>
          </a:p>
        </p:txBody>
      </p:sp>
      <p:sp>
        <p:nvSpPr>
          <p:cNvPr id="52" name="Google Shape;52;p13"/>
          <p:cNvSpPr txBox="1">
            <a:spLocks noGrp="1"/>
          </p:cNvSpPr>
          <p:nvPr>
            <p:ph type="subTitle" idx="1"/>
          </p:nvPr>
        </p:nvSpPr>
        <p:spPr>
          <a:xfrm>
            <a:off x="729681" y="2287534"/>
            <a:ext cx="4389300" cy="7926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1C304A"/>
              </a:buClr>
              <a:buSzPts val="1400"/>
              <a:buNone/>
              <a:defRPr sz="1400">
                <a:solidFill>
                  <a:srgbClr val="1C304A"/>
                </a:solidFill>
              </a:defRPr>
            </a:lvl1pPr>
            <a:lvl2pPr lvl="1" rtl="0">
              <a:lnSpc>
                <a:spcPct val="100000"/>
              </a:lnSpc>
              <a:spcBef>
                <a:spcPts val="0"/>
              </a:spcBef>
              <a:spcAft>
                <a:spcPts val="0"/>
              </a:spcAft>
              <a:buClr>
                <a:srgbClr val="1C304A"/>
              </a:buClr>
              <a:buSzPts val="1400"/>
              <a:buNone/>
              <a:defRPr>
                <a:solidFill>
                  <a:srgbClr val="1C304A"/>
                </a:solidFill>
              </a:defRPr>
            </a:lvl2pPr>
            <a:lvl3pPr lvl="2" rtl="0">
              <a:lnSpc>
                <a:spcPct val="100000"/>
              </a:lnSpc>
              <a:spcBef>
                <a:spcPts val="0"/>
              </a:spcBef>
              <a:spcAft>
                <a:spcPts val="0"/>
              </a:spcAft>
              <a:buClr>
                <a:srgbClr val="1C304A"/>
              </a:buClr>
              <a:buSzPts val="1400"/>
              <a:buNone/>
              <a:defRPr>
                <a:solidFill>
                  <a:srgbClr val="1C304A"/>
                </a:solidFill>
              </a:defRPr>
            </a:lvl3pPr>
            <a:lvl4pPr lvl="3" rtl="0">
              <a:lnSpc>
                <a:spcPct val="100000"/>
              </a:lnSpc>
              <a:spcBef>
                <a:spcPts val="0"/>
              </a:spcBef>
              <a:spcAft>
                <a:spcPts val="0"/>
              </a:spcAft>
              <a:buClr>
                <a:srgbClr val="1C304A"/>
              </a:buClr>
              <a:buSzPts val="1400"/>
              <a:buNone/>
              <a:defRPr>
                <a:solidFill>
                  <a:srgbClr val="1C304A"/>
                </a:solidFill>
              </a:defRPr>
            </a:lvl4pPr>
            <a:lvl5pPr lvl="4" rtl="0">
              <a:lnSpc>
                <a:spcPct val="100000"/>
              </a:lnSpc>
              <a:spcBef>
                <a:spcPts val="0"/>
              </a:spcBef>
              <a:spcAft>
                <a:spcPts val="0"/>
              </a:spcAft>
              <a:buClr>
                <a:srgbClr val="1C304A"/>
              </a:buClr>
              <a:buSzPts val="1400"/>
              <a:buNone/>
              <a:defRPr>
                <a:solidFill>
                  <a:srgbClr val="1C304A"/>
                </a:solidFill>
              </a:defRPr>
            </a:lvl5pPr>
            <a:lvl6pPr lvl="5" rtl="0">
              <a:lnSpc>
                <a:spcPct val="100000"/>
              </a:lnSpc>
              <a:spcBef>
                <a:spcPts val="0"/>
              </a:spcBef>
              <a:spcAft>
                <a:spcPts val="0"/>
              </a:spcAft>
              <a:buClr>
                <a:srgbClr val="1C304A"/>
              </a:buClr>
              <a:buSzPts val="1400"/>
              <a:buNone/>
              <a:defRPr>
                <a:solidFill>
                  <a:srgbClr val="1C304A"/>
                </a:solidFill>
              </a:defRPr>
            </a:lvl6pPr>
            <a:lvl7pPr lvl="6" rtl="0">
              <a:lnSpc>
                <a:spcPct val="100000"/>
              </a:lnSpc>
              <a:spcBef>
                <a:spcPts val="0"/>
              </a:spcBef>
              <a:spcAft>
                <a:spcPts val="0"/>
              </a:spcAft>
              <a:buClr>
                <a:srgbClr val="1C304A"/>
              </a:buClr>
              <a:buSzPts val="1400"/>
              <a:buNone/>
              <a:defRPr>
                <a:solidFill>
                  <a:srgbClr val="1C304A"/>
                </a:solidFill>
              </a:defRPr>
            </a:lvl7pPr>
            <a:lvl8pPr lvl="7" rtl="0">
              <a:lnSpc>
                <a:spcPct val="100000"/>
              </a:lnSpc>
              <a:spcBef>
                <a:spcPts val="0"/>
              </a:spcBef>
              <a:spcAft>
                <a:spcPts val="0"/>
              </a:spcAft>
              <a:buClr>
                <a:srgbClr val="1C304A"/>
              </a:buClr>
              <a:buSzPts val="1400"/>
              <a:buNone/>
              <a:defRPr>
                <a:solidFill>
                  <a:srgbClr val="1C304A"/>
                </a:solidFill>
              </a:defRPr>
            </a:lvl8pPr>
            <a:lvl9pPr lvl="8" rtl="0">
              <a:lnSpc>
                <a:spcPct val="100000"/>
              </a:lnSpc>
              <a:spcBef>
                <a:spcPts val="0"/>
              </a:spcBef>
              <a:spcAft>
                <a:spcPts val="0"/>
              </a:spcAft>
              <a:buClr>
                <a:srgbClr val="1C304A"/>
              </a:buClr>
              <a:buSzPts val="1400"/>
              <a:buNone/>
              <a:defRPr>
                <a:solidFill>
                  <a:srgbClr val="1C304A"/>
                </a:solidFill>
              </a:defRPr>
            </a:lvl9pPr>
          </a:lstStyle>
          <a:p>
            <a:endParaRPr/>
          </a:p>
        </p:txBody>
      </p:sp>
      <p:sp>
        <p:nvSpPr>
          <p:cNvPr id="53" name="Google Shape;53;p13"/>
          <p:cNvSpPr txBox="1">
            <a:spLocks noGrp="1"/>
          </p:cNvSpPr>
          <p:nvPr>
            <p:ph type="subTitle" idx="2"/>
          </p:nvPr>
        </p:nvSpPr>
        <p:spPr>
          <a:xfrm>
            <a:off x="1190575" y="4444055"/>
            <a:ext cx="2736000" cy="261900"/>
          </a:xfrm>
          <a:prstGeom prst="rect">
            <a:avLst/>
          </a:prstGeom>
        </p:spPr>
        <p:txBody>
          <a:bodyPr spcFirstLastPara="1" wrap="square" lIns="91425" tIns="91425" rIns="91425" bIns="91425" anchor="t" anchorCtr="0">
            <a:normAutofit/>
          </a:bodyPr>
          <a:lstStyle>
            <a:lvl1pPr lvl="0" rtl="0">
              <a:spcBef>
                <a:spcPts val="0"/>
              </a:spcBef>
              <a:spcAft>
                <a:spcPts val="0"/>
              </a:spcAft>
              <a:buNone/>
              <a:defRPr sz="800">
                <a:solidFill>
                  <a:srgbClr val="1C304A"/>
                </a:solidFill>
              </a:defRPr>
            </a:lvl1pPr>
            <a:lvl2pPr lvl="1" rtl="0">
              <a:spcBef>
                <a:spcPts val="1200"/>
              </a:spcBef>
              <a:spcAft>
                <a:spcPts val="0"/>
              </a:spcAft>
              <a:buNone/>
              <a:defRPr/>
            </a:lvl2pPr>
            <a:lvl3pPr lvl="2" rtl="0">
              <a:spcBef>
                <a:spcPts val="1200"/>
              </a:spcBef>
              <a:spcAft>
                <a:spcPts val="0"/>
              </a:spcAft>
              <a:buNone/>
              <a:defRPr/>
            </a:lvl3pPr>
            <a:lvl4pPr lvl="3" rtl="0">
              <a:spcBef>
                <a:spcPts val="1200"/>
              </a:spcBef>
              <a:spcAft>
                <a:spcPts val="0"/>
              </a:spcAft>
              <a:buNone/>
              <a:defRPr/>
            </a:lvl4pPr>
            <a:lvl5pPr lvl="4" rtl="0">
              <a:spcBef>
                <a:spcPts val="1200"/>
              </a:spcBef>
              <a:spcAft>
                <a:spcPts val="0"/>
              </a:spcAft>
              <a:buNone/>
              <a:defRPr/>
            </a:lvl5pPr>
            <a:lvl6pPr lvl="5" rtl="0">
              <a:spcBef>
                <a:spcPts val="1200"/>
              </a:spcBef>
              <a:spcAft>
                <a:spcPts val="0"/>
              </a:spcAft>
              <a:buNone/>
              <a:defRPr/>
            </a:lvl6pPr>
            <a:lvl7pPr lvl="6" rtl="0">
              <a:spcBef>
                <a:spcPts val="1200"/>
              </a:spcBef>
              <a:spcAft>
                <a:spcPts val="0"/>
              </a:spcAft>
              <a:buNone/>
              <a:defRPr/>
            </a:lvl7pPr>
            <a:lvl8pPr lvl="7" rtl="0">
              <a:spcBef>
                <a:spcPts val="1200"/>
              </a:spcBef>
              <a:spcAft>
                <a:spcPts val="0"/>
              </a:spcAft>
              <a:buNone/>
              <a:defRPr/>
            </a:lvl8pPr>
            <a:lvl9pPr lvl="8" rtl="0">
              <a:spcBef>
                <a:spcPts val="1200"/>
              </a:spcBef>
              <a:spcAft>
                <a:spcPts val="1200"/>
              </a:spcAft>
              <a:buNone/>
              <a:defRPr/>
            </a:lvl9pPr>
          </a:lstStyle>
          <a:p>
            <a:endParaRPr/>
          </a:p>
        </p:txBody>
      </p:sp>
      <p:pic>
        <p:nvPicPr>
          <p:cNvPr id="54" name="Google Shape;54;p1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29675" y="4444050"/>
            <a:ext cx="329400" cy="3297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White - LG quote">
  <p:cSld name="TITLE_AND_BODY_2_1_1_1">
    <p:bg>
      <p:bgPr>
        <a:solidFill>
          <a:srgbClr val="FFFFFF"/>
        </a:solidFill>
        <a:effectLst/>
      </p:bgPr>
    </p:bg>
    <p:spTree>
      <p:nvGrpSpPr>
        <p:cNvPr id="1" name="Shape 55"/>
        <p:cNvGrpSpPr/>
        <p:nvPr/>
      </p:nvGrpSpPr>
      <p:grpSpPr>
        <a:xfrm>
          <a:off x="0" y="0"/>
          <a:ext cx="0" cy="0"/>
          <a:chOff x="0" y="0"/>
          <a:chExt cx="0" cy="0"/>
        </a:xfrm>
      </p:grpSpPr>
      <p:sp>
        <p:nvSpPr>
          <p:cNvPr id="56" name="Google Shape;56;p14"/>
          <p:cNvSpPr txBox="1">
            <a:spLocks noGrp="1"/>
          </p:cNvSpPr>
          <p:nvPr>
            <p:ph type="ctrTitle"/>
          </p:nvPr>
        </p:nvSpPr>
        <p:spPr>
          <a:xfrm>
            <a:off x="712850" y="536207"/>
            <a:ext cx="7386600" cy="3732900"/>
          </a:xfrm>
          <a:prstGeom prst="rect">
            <a:avLst/>
          </a:prstGeom>
        </p:spPr>
        <p:txBody>
          <a:bodyPr spcFirstLastPara="1" wrap="square" lIns="91425" tIns="91425" rIns="91425" bIns="91425" anchor="ctr" anchorCtr="0">
            <a:normAutofit/>
          </a:bodyPr>
          <a:lstStyle>
            <a:lvl1pPr lvl="0" rtl="0">
              <a:lnSpc>
                <a:spcPct val="100000"/>
              </a:lnSpc>
              <a:spcBef>
                <a:spcPts val="0"/>
              </a:spcBef>
              <a:spcAft>
                <a:spcPts val="0"/>
              </a:spcAft>
              <a:buClr>
                <a:srgbClr val="1C304A"/>
              </a:buClr>
              <a:buSzPts val="3200"/>
              <a:buNone/>
              <a:defRPr sz="3200" b="1">
                <a:solidFill>
                  <a:srgbClr val="1C304A"/>
                </a:solidFill>
              </a:defRPr>
            </a:lvl1pPr>
            <a:lvl2pPr lvl="1" algn="ctr" rtl="0">
              <a:spcBef>
                <a:spcPts val="0"/>
              </a:spcBef>
              <a:spcAft>
                <a:spcPts val="0"/>
              </a:spcAft>
              <a:buClr>
                <a:srgbClr val="1C304A"/>
              </a:buClr>
              <a:buSzPts val="6000"/>
              <a:buNone/>
              <a:defRPr sz="6000">
                <a:solidFill>
                  <a:srgbClr val="1C304A"/>
                </a:solidFill>
              </a:defRPr>
            </a:lvl2pPr>
            <a:lvl3pPr lvl="2" algn="ctr" rtl="0">
              <a:spcBef>
                <a:spcPts val="0"/>
              </a:spcBef>
              <a:spcAft>
                <a:spcPts val="0"/>
              </a:spcAft>
              <a:buClr>
                <a:srgbClr val="1C304A"/>
              </a:buClr>
              <a:buSzPts val="6000"/>
              <a:buNone/>
              <a:defRPr sz="6000">
                <a:solidFill>
                  <a:srgbClr val="1C304A"/>
                </a:solidFill>
              </a:defRPr>
            </a:lvl3pPr>
            <a:lvl4pPr lvl="3" algn="ctr" rtl="0">
              <a:spcBef>
                <a:spcPts val="0"/>
              </a:spcBef>
              <a:spcAft>
                <a:spcPts val="0"/>
              </a:spcAft>
              <a:buClr>
                <a:srgbClr val="1C304A"/>
              </a:buClr>
              <a:buSzPts val="6000"/>
              <a:buNone/>
              <a:defRPr sz="6000">
                <a:solidFill>
                  <a:srgbClr val="1C304A"/>
                </a:solidFill>
              </a:defRPr>
            </a:lvl4pPr>
            <a:lvl5pPr lvl="4" algn="ctr" rtl="0">
              <a:spcBef>
                <a:spcPts val="0"/>
              </a:spcBef>
              <a:spcAft>
                <a:spcPts val="0"/>
              </a:spcAft>
              <a:buClr>
                <a:srgbClr val="1C304A"/>
              </a:buClr>
              <a:buSzPts val="6000"/>
              <a:buNone/>
              <a:defRPr sz="6000">
                <a:solidFill>
                  <a:srgbClr val="1C304A"/>
                </a:solidFill>
              </a:defRPr>
            </a:lvl5pPr>
            <a:lvl6pPr lvl="5" algn="ctr" rtl="0">
              <a:spcBef>
                <a:spcPts val="0"/>
              </a:spcBef>
              <a:spcAft>
                <a:spcPts val="0"/>
              </a:spcAft>
              <a:buClr>
                <a:srgbClr val="1C304A"/>
              </a:buClr>
              <a:buSzPts val="6000"/>
              <a:buNone/>
              <a:defRPr sz="6000">
                <a:solidFill>
                  <a:srgbClr val="1C304A"/>
                </a:solidFill>
              </a:defRPr>
            </a:lvl6pPr>
            <a:lvl7pPr lvl="6" algn="ctr" rtl="0">
              <a:spcBef>
                <a:spcPts val="0"/>
              </a:spcBef>
              <a:spcAft>
                <a:spcPts val="0"/>
              </a:spcAft>
              <a:buClr>
                <a:srgbClr val="1C304A"/>
              </a:buClr>
              <a:buSzPts val="6000"/>
              <a:buNone/>
              <a:defRPr sz="6000">
                <a:solidFill>
                  <a:srgbClr val="1C304A"/>
                </a:solidFill>
              </a:defRPr>
            </a:lvl7pPr>
            <a:lvl8pPr lvl="7" algn="ctr" rtl="0">
              <a:spcBef>
                <a:spcPts val="0"/>
              </a:spcBef>
              <a:spcAft>
                <a:spcPts val="0"/>
              </a:spcAft>
              <a:buClr>
                <a:srgbClr val="1C304A"/>
              </a:buClr>
              <a:buSzPts val="6000"/>
              <a:buNone/>
              <a:defRPr sz="6000">
                <a:solidFill>
                  <a:srgbClr val="1C304A"/>
                </a:solidFill>
              </a:defRPr>
            </a:lvl8pPr>
            <a:lvl9pPr lvl="8" algn="ctr" rtl="0">
              <a:spcBef>
                <a:spcPts val="0"/>
              </a:spcBef>
              <a:spcAft>
                <a:spcPts val="0"/>
              </a:spcAft>
              <a:buClr>
                <a:srgbClr val="1C304A"/>
              </a:buClr>
              <a:buSzPts val="6000"/>
              <a:buNone/>
              <a:defRPr sz="6000">
                <a:solidFill>
                  <a:srgbClr val="1C304A"/>
                </a:solidFill>
              </a:defRPr>
            </a:lvl9pPr>
          </a:lstStyle>
          <a:p>
            <a:endParaRPr/>
          </a:p>
        </p:txBody>
      </p:sp>
      <p:sp>
        <p:nvSpPr>
          <p:cNvPr id="57" name="Google Shape;57;p14"/>
          <p:cNvSpPr txBox="1">
            <a:spLocks noGrp="1"/>
          </p:cNvSpPr>
          <p:nvPr>
            <p:ph type="sldNum" idx="12"/>
          </p:nvPr>
        </p:nvSpPr>
        <p:spPr>
          <a:xfrm>
            <a:off x="8472450" y="4765389"/>
            <a:ext cx="548700" cy="261900"/>
          </a:xfrm>
          <a:prstGeom prst="rect">
            <a:avLst/>
          </a:prstGeom>
        </p:spPr>
        <p:txBody>
          <a:bodyPr spcFirstLastPara="1" wrap="square" lIns="91425" tIns="91425" rIns="91425" bIns="91425" anchor="ctr" anchorCtr="0">
            <a:normAutofit lnSpcReduction="20000"/>
          </a:bodyPr>
          <a:lstStyle>
            <a:lvl1pPr lvl="0" rtl="0">
              <a:buNone/>
              <a:defRPr sz="600">
                <a:solidFill>
                  <a:srgbClr val="000000"/>
                </a:solidFill>
              </a:defRPr>
            </a:lvl1pPr>
            <a:lvl2pPr lvl="1" rtl="0">
              <a:buNone/>
              <a:defRPr sz="600">
                <a:solidFill>
                  <a:srgbClr val="000000"/>
                </a:solidFill>
              </a:defRPr>
            </a:lvl2pPr>
            <a:lvl3pPr lvl="2" rtl="0">
              <a:buNone/>
              <a:defRPr sz="600">
                <a:solidFill>
                  <a:srgbClr val="000000"/>
                </a:solidFill>
              </a:defRPr>
            </a:lvl3pPr>
            <a:lvl4pPr lvl="3" rtl="0">
              <a:buNone/>
              <a:defRPr sz="600">
                <a:solidFill>
                  <a:srgbClr val="000000"/>
                </a:solidFill>
              </a:defRPr>
            </a:lvl4pPr>
            <a:lvl5pPr lvl="4" rtl="0">
              <a:buNone/>
              <a:defRPr sz="600">
                <a:solidFill>
                  <a:srgbClr val="000000"/>
                </a:solidFill>
              </a:defRPr>
            </a:lvl5pPr>
            <a:lvl6pPr lvl="5" rtl="0">
              <a:buNone/>
              <a:defRPr sz="600">
                <a:solidFill>
                  <a:srgbClr val="000000"/>
                </a:solidFill>
              </a:defRPr>
            </a:lvl6pPr>
            <a:lvl7pPr lvl="6" rtl="0">
              <a:buNone/>
              <a:defRPr sz="600">
                <a:solidFill>
                  <a:srgbClr val="000000"/>
                </a:solidFill>
              </a:defRPr>
            </a:lvl7pPr>
            <a:lvl8pPr lvl="7" rtl="0">
              <a:buNone/>
              <a:defRPr sz="600">
                <a:solidFill>
                  <a:srgbClr val="000000"/>
                </a:solidFill>
              </a:defRPr>
            </a:lvl8pPr>
            <a:lvl9pPr lvl="8" rtl="0">
              <a:buNone/>
              <a:defRPr sz="600">
                <a:solidFill>
                  <a:srgbClr val="000000"/>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Dark - 1 column">
  <p:cSld name="TITLE_AND_BODY_2_1_1_1_1">
    <p:bg>
      <p:bgPr>
        <a:solidFill>
          <a:srgbClr val="1C304A"/>
        </a:solidFill>
        <a:effectLst/>
      </p:bgPr>
    </p:bg>
    <p:spTree>
      <p:nvGrpSpPr>
        <p:cNvPr id="1" name="Shape 58"/>
        <p:cNvGrpSpPr/>
        <p:nvPr/>
      </p:nvGrpSpPr>
      <p:grpSpPr>
        <a:xfrm>
          <a:off x="0" y="0"/>
          <a:ext cx="0" cy="0"/>
          <a:chOff x="0" y="0"/>
          <a:chExt cx="0" cy="0"/>
        </a:xfrm>
      </p:grpSpPr>
      <p:sp>
        <p:nvSpPr>
          <p:cNvPr id="59" name="Google Shape;59;p15"/>
          <p:cNvSpPr txBox="1">
            <a:spLocks noGrp="1"/>
          </p:cNvSpPr>
          <p:nvPr>
            <p:ph type="ctrTitle"/>
          </p:nvPr>
        </p:nvSpPr>
        <p:spPr>
          <a:xfrm>
            <a:off x="712850" y="289402"/>
            <a:ext cx="7386600" cy="844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00CFFF"/>
              </a:buClr>
              <a:buSzPts val="2600"/>
              <a:buNone/>
              <a:defRPr sz="2600" b="1">
                <a:solidFill>
                  <a:srgbClr val="00CFFF"/>
                </a:solidFill>
              </a:defRPr>
            </a:lvl1pPr>
            <a:lvl2pPr lvl="1" algn="ctr" rtl="0">
              <a:spcBef>
                <a:spcPts val="0"/>
              </a:spcBef>
              <a:spcAft>
                <a:spcPts val="0"/>
              </a:spcAft>
              <a:buClr>
                <a:srgbClr val="1C304A"/>
              </a:buClr>
              <a:buSzPts val="2800"/>
              <a:buNone/>
              <a:defRPr>
                <a:solidFill>
                  <a:srgbClr val="1C304A"/>
                </a:solidFill>
              </a:defRPr>
            </a:lvl2pPr>
            <a:lvl3pPr lvl="2" algn="ctr" rtl="0">
              <a:spcBef>
                <a:spcPts val="0"/>
              </a:spcBef>
              <a:spcAft>
                <a:spcPts val="0"/>
              </a:spcAft>
              <a:buClr>
                <a:srgbClr val="1C304A"/>
              </a:buClr>
              <a:buSzPts val="2800"/>
              <a:buNone/>
              <a:defRPr>
                <a:solidFill>
                  <a:srgbClr val="1C304A"/>
                </a:solidFill>
              </a:defRPr>
            </a:lvl3pPr>
            <a:lvl4pPr lvl="3" algn="ctr" rtl="0">
              <a:spcBef>
                <a:spcPts val="0"/>
              </a:spcBef>
              <a:spcAft>
                <a:spcPts val="0"/>
              </a:spcAft>
              <a:buClr>
                <a:srgbClr val="1C304A"/>
              </a:buClr>
              <a:buSzPts val="2800"/>
              <a:buNone/>
              <a:defRPr>
                <a:solidFill>
                  <a:srgbClr val="1C304A"/>
                </a:solidFill>
              </a:defRPr>
            </a:lvl4pPr>
            <a:lvl5pPr lvl="4" algn="ctr" rtl="0">
              <a:spcBef>
                <a:spcPts val="0"/>
              </a:spcBef>
              <a:spcAft>
                <a:spcPts val="0"/>
              </a:spcAft>
              <a:buClr>
                <a:srgbClr val="1C304A"/>
              </a:buClr>
              <a:buSzPts val="2800"/>
              <a:buNone/>
              <a:defRPr>
                <a:solidFill>
                  <a:srgbClr val="1C304A"/>
                </a:solidFill>
              </a:defRPr>
            </a:lvl5pPr>
            <a:lvl6pPr lvl="5" algn="ctr" rtl="0">
              <a:spcBef>
                <a:spcPts val="0"/>
              </a:spcBef>
              <a:spcAft>
                <a:spcPts val="0"/>
              </a:spcAft>
              <a:buClr>
                <a:srgbClr val="1C304A"/>
              </a:buClr>
              <a:buSzPts val="2800"/>
              <a:buNone/>
              <a:defRPr>
                <a:solidFill>
                  <a:srgbClr val="1C304A"/>
                </a:solidFill>
              </a:defRPr>
            </a:lvl6pPr>
            <a:lvl7pPr lvl="6" algn="ctr" rtl="0">
              <a:spcBef>
                <a:spcPts val="0"/>
              </a:spcBef>
              <a:spcAft>
                <a:spcPts val="0"/>
              </a:spcAft>
              <a:buClr>
                <a:srgbClr val="1C304A"/>
              </a:buClr>
              <a:buSzPts val="2800"/>
              <a:buNone/>
              <a:defRPr>
                <a:solidFill>
                  <a:srgbClr val="1C304A"/>
                </a:solidFill>
              </a:defRPr>
            </a:lvl7pPr>
            <a:lvl8pPr lvl="7" algn="ctr" rtl="0">
              <a:spcBef>
                <a:spcPts val="0"/>
              </a:spcBef>
              <a:spcAft>
                <a:spcPts val="0"/>
              </a:spcAft>
              <a:buClr>
                <a:srgbClr val="1C304A"/>
              </a:buClr>
              <a:buSzPts val="2800"/>
              <a:buNone/>
              <a:defRPr>
                <a:solidFill>
                  <a:srgbClr val="1C304A"/>
                </a:solidFill>
              </a:defRPr>
            </a:lvl8pPr>
            <a:lvl9pPr lvl="8" algn="ctr" rtl="0">
              <a:spcBef>
                <a:spcPts val="0"/>
              </a:spcBef>
              <a:spcAft>
                <a:spcPts val="0"/>
              </a:spcAft>
              <a:buClr>
                <a:srgbClr val="1C304A"/>
              </a:buClr>
              <a:buSzPts val="2800"/>
              <a:buNone/>
              <a:defRPr>
                <a:solidFill>
                  <a:srgbClr val="1C304A"/>
                </a:solidFill>
              </a:defRPr>
            </a:lvl9pPr>
          </a:lstStyle>
          <a:p>
            <a:endParaRPr/>
          </a:p>
        </p:txBody>
      </p:sp>
      <p:sp>
        <p:nvSpPr>
          <p:cNvPr id="60" name="Google Shape;60;p15"/>
          <p:cNvSpPr txBox="1">
            <a:spLocks noGrp="1"/>
          </p:cNvSpPr>
          <p:nvPr>
            <p:ph type="body" idx="1"/>
          </p:nvPr>
        </p:nvSpPr>
        <p:spPr>
          <a:xfrm>
            <a:off x="623400" y="1654658"/>
            <a:ext cx="78915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rgbClr val="FFFFFF"/>
              </a:buClr>
              <a:buSzPts val="1800"/>
              <a:buChar char="●"/>
              <a:defRPr>
                <a:solidFill>
                  <a:srgbClr val="FFFFFF"/>
                </a:solidFill>
              </a:defRPr>
            </a:lvl1pPr>
            <a:lvl2pPr marL="914400" lvl="1" indent="-317500" rtl="0">
              <a:spcBef>
                <a:spcPts val="0"/>
              </a:spcBef>
              <a:spcAft>
                <a:spcPts val="0"/>
              </a:spcAft>
              <a:buClr>
                <a:srgbClr val="FFFFFF"/>
              </a:buClr>
              <a:buSzPts val="1400"/>
              <a:buChar char="○"/>
              <a:defRPr>
                <a:solidFill>
                  <a:srgbClr val="FFFFFF"/>
                </a:solidFill>
              </a:defRPr>
            </a:lvl2pPr>
            <a:lvl3pPr marL="1371600" lvl="2" indent="-317500" rtl="0">
              <a:spcBef>
                <a:spcPts val="0"/>
              </a:spcBef>
              <a:spcAft>
                <a:spcPts val="0"/>
              </a:spcAft>
              <a:buClr>
                <a:srgbClr val="FFFFFF"/>
              </a:buClr>
              <a:buSzPts val="1400"/>
              <a:buChar char="■"/>
              <a:defRPr>
                <a:solidFill>
                  <a:srgbClr val="FFFFFF"/>
                </a:solidFill>
              </a:defRPr>
            </a:lvl3pPr>
            <a:lvl4pPr marL="1828800" lvl="3" indent="-317500" rtl="0">
              <a:spcBef>
                <a:spcPts val="0"/>
              </a:spcBef>
              <a:spcAft>
                <a:spcPts val="0"/>
              </a:spcAft>
              <a:buClr>
                <a:srgbClr val="FFFFFF"/>
              </a:buClr>
              <a:buSzPts val="1400"/>
              <a:buChar char="●"/>
              <a:defRPr>
                <a:solidFill>
                  <a:srgbClr val="FFFFFF"/>
                </a:solidFill>
              </a:defRPr>
            </a:lvl4pPr>
            <a:lvl5pPr marL="2286000" lvl="4" indent="-317500" rtl="0">
              <a:spcBef>
                <a:spcPts val="0"/>
              </a:spcBef>
              <a:spcAft>
                <a:spcPts val="0"/>
              </a:spcAft>
              <a:buClr>
                <a:srgbClr val="FFFFFF"/>
              </a:buClr>
              <a:buSzPts val="1400"/>
              <a:buChar char="○"/>
              <a:defRPr>
                <a:solidFill>
                  <a:srgbClr val="FFFFFF"/>
                </a:solidFill>
              </a:defRPr>
            </a:lvl5pPr>
            <a:lvl6pPr marL="2743200" lvl="5" indent="-317500" rtl="0">
              <a:spcBef>
                <a:spcPts val="0"/>
              </a:spcBef>
              <a:spcAft>
                <a:spcPts val="0"/>
              </a:spcAft>
              <a:buClr>
                <a:srgbClr val="FFFFFF"/>
              </a:buClr>
              <a:buSzPts val="1400"/>
              <a:buChar char="■"/>
              <a:defRPr>
                <a:solidFill>
                  <a:srgbClr val="FFFFFF"/>
                </a:solidFill>
              </a:defRPr>
            </a:lvl6pPr>
            <a:lvl7pPr marL="3200400" lvl="6" indent="-317500" rtl="0">
              <a:spcBef>
                <a:spcPts val="0"/>
              </a:spcBef>
              <a:spcAft>
                <a:spcPts val="0"/>
              </a:spcAft>
              <a:buClr>
                <a:srgbClr val="FFFFFF"/>
              </a:buClr>
              <a:buSzPts val="1400"/>
              <a:buChar char="●"/>
              <a:defRPr>
                <a:solidFill>
                  <a:srgbClr val="FFFFFF"/>
                </a:solidFill>
              </a:defRPr>
            </a:lvl7pPr>
            <a:lvl8pPr marL="3657600" lvl="7" indent="-317500" rtl="0">
              <a:spcBef>
                <a:spcPts val="0"/>
              </a:spcBef>
              <a:spcAft>
                <a:spcPts val="0"/>
              </a:spcAft>
              <a:buClr>
                <a:srgbClr val="FFFFFF"/>
              </a:buClr>
              <a:buSzPts val="1400"/>
              <a:buChar char="○"/>
              <a:defRPr>
                <a:solidFill>
                  <a:srgbClr val="FFFFFF"/>
                </a:solidFill>
              </a:defRPr>
            </a:lvl8pPr>
            <a:lvl9pPr marL="4114800" lvl="8" indent="-317500" rtl="0">
              <a:spcBef>
                <a:spcPts val="0"/>
              </a:spcBef>
              <a:spcAft>
                <a:spcPts val="0"/>
              </a:spcAft>
              <a:buClr>
                <a:srgbClr val="FFFFFF"/>
              </a:buClr>
              <a:buSzPts val="1400"/>
              <a:buChar char="■"/>
              <a:defRPr>
                <a:solidFill>
                  <a:srgbClr val="FFFFFF"/>
                </a:solidFill>
              </a:defRPr>
            </a:lvl9pPr>
          </a:lstStyle>
          <a:p>
            <a:endParaRPr/>
          </a:p>
        </p:txBody>
      </p:sp>
      <p:sp>
        <p:nvSpPr>
          <p:cNvPr id="61" name="Google Shape;61;p15"/>
          <p:cNvSpPr txBox="1">
            <a:spLocks noGrp="1"/>
          </p:cNvSpPr>
          <p:nvPr>
            <p:ph type="sldNum" idx="12"/>
          </p:nvPr>
        </p:nvSpPr>
        <p:spPr>
          <a:xfrm>
            <a:off x="8472450" y="4765389"/>
            <a:ext cx="548700" cy="261900"/>
          </a:xfrm>
          <a:prstGeom prst="rect">
            <a:avLst/>
          </a:prstGeom>
        </p:spPr>
        <p:txBody>
          <a:bodyPr spcFirstLastPara="1" wrap="square" lIns="91425" tIns="91425" rIns="91425" bIns="91425" anchor="ctr" anchorCtr="0">
            <a:normAutofit lnSpcReduction="20000"/>
          </a:bodyPr>
          <a:lstStyle>
            <a:lvl1pPr lvl="0" rtl="0">
              <a:buNone/>
              <a:defRPr sz="600">
                <a:solidFill>
                  <a:srgbClr val="00CFFF"/>
                </a:solidFill>
              </a:defRPr>
            </a:lvl1pPr>
            <a:lvl2pPr lvl="1" rtl="0">
              <a:buNone/>
              <a:defRPr sz="600">
                <a:solidFill>
                  <a:srgbClr val="00CFFF"/>
                </a:solidFill>
              </a:defRPr>
            </a:lvl2pPr>
            <a:lvl3pPr lvl="2" rtl="0">
              <a:buNone/>
              <a:defRPr sz="600">
                <a:solidFill>
                  <a:srgbClr val="00CFFF"/>
                </a:solidFill>
              </a:defRPr>
            </a:lvl3pPr>
            <a:lvl4pPr lvl="3" rtl="0">
              <a:buNone/>
              <a:defRPr sz="600">
                <a:solidFill>
                  <a:srgbClr val="00CFFF"/>
                </a:solidFill>
              </a:defRPr>
            </a:lvl4pPr>
            <a:lvl5pPr lvl="4" rtl="0">
              <a:buNone/>
              <a:defRPr sz="600">
                <a:solidFill>
                  <a:srgbClr val="00CFFF"/>
                </a:solidFill>
              </a:defRPr>
            </a:lvl5pPr>
            <a:lvl6pPr lvl="5" rtl="0">
              <a:buNone/>
              <a:defRPr sz="600">
                <a:solidFill>
                  <a:srgbClr val="00CFFF"/>
                </a:solidFill>
              </a:defRPr>
            </a:lvl6pPr>
            <a:lvl7pPr lvl="6" rtl="0">
              <a:buNone/>
              <a:defRPr sz="600">
                <a:solidFill>
                  <a:srgbClr val="00CFFF"/>
                </a:solidFill>
              </a:defRPr>
            </a:lvl7pPr>
            <a:lvl8pPr lvl="7" rtl="0">
              <a:buNone/>
              <a:defRPr sz="600">
                <a:solidFill>
                  <a:srgbClr val="00CFFF"/>
                </a:solidFill>
              </a:defRPr>
            </a:lvl8pPr>
            <a:lvl9pPr lvl="8" rtl="0">
              <a:buNone/>
              <a:defRPr sz="600">
                <a:solidFill>
                  <a:srgbClr val="00C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1">
  <p:cSld name="TITLE_AND_BODY_5">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64" name="Google Shape;64;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65" name="Google Shape;65;p16"/>
          <p:cNvSpPr txBox="1">
            <a:spLocks noGrp="1"/>
          </p:cNvSpPr>
          <p:nvPr>
            <p:ph type="sldNum" idx="12"/>
          </p:nvPr>
        </p:nvSpPr>
        <p:spPr>
          <a:xfrm>
            <a:off x="8595308" y="48303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66" name="Google Shape;66;p16"/>
          <p:cNvSpPr/>
          <p:nvPr/>
        </p:nvSpPr>
        <p:spPr>
          <a:xfrm>
            <a:off x="311700" y="1017725"/>
            <a:ext cx="1132800" cy="105000"/>
          </a:xfrm>
          <a:prstGeom prst="rect">
            <a:avLst/>
          </a:prstGeom>
          <a:solidFill>
            <a:srgbClr val="AD233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16"/>
          <p:cNvSpPr/>
          <p:nvPr/>
        </p:nvSpPr>
        <p:spPr>
          <a:xfrm>
            <a:off x="1444544" y="1017725"/>
            <a:ext cx="3635100" cy="105000"/>
          </a:xfrm>
          <a:prstGeom prst="rect">
            <a:avLst/>
          </a:prstGeom>
          <a:solidFill>
            <a:srgbClr val="0026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 Column - Dark">
  <p:cSld name="TITLE_AND_BODY_2_1_1_1_1_1">
    <p:bg>
      <p:bgPr>
        <a:solidFill>
          <a:srgbClr val="1C304A"/>
        </a:solidFill>
        <a:effectLst/>
      </p:bgPr>
    </p:bg>
    <p:spTree>
      <p:nvGrpSpPr>
        <p:cNvPr id="1" name="Shape 68"/>
        <p:cNvGrpSpPr/>
        <p:nvPr/>
      </p:nvGrpSpPr>
      <p:grpSpPr>
        <a:xfrm>
          <a:off x="0" y="0"/>
          <a:ext cx="0" cy="0"/>
          <a:chOff x="0" y="0"/>
          <a:chExt cx="0" cy="0"/>
        </a:xfrm>
      </p:grpSpPr>
      <p:sp>
        <p:nvSpPr>
          <p:cNvPr id="69" name="Google Shape;69;p17"/>
          <p:cNvSpPr txBox="1">
            <a:spLocks noGrp="1"/>
          </p:cNvSpPr>
          <p:nvPr>
            <p:ph type="ctrTitle"/>
          </p:nvPr>
        </p:nvSpPr>
        <p:spPr>
          <a:xfrm>
            <a:off x="841248" y="384048"/>
            <a:ext cx="7386600" cy="8442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Clr>
                <a:srgbClr val="00CFFF"/>
              </a:buClr>
              <a:buSzPts val="2600"/>
              <a:buNone/>
              <a:defRPr sz="2600" b="1">
                <a:solidFill>
                  <a:srgbClr val="00CFFF"/>
                </a:solidFill>
              </a:defRPr>
            </a:lvl1pPr>
            <a:lvl2pPr lvl="1" algn="ctr" rtl="0">
              <a:lnSpc>
                <a:spcPct val="100000"/>
              </a:lnSpc>
              <a:spcBef>
                <a:spcPts val="0"/>
              </a:spcBef>
              <a:spcAft>
                <a:spcPts val="0"/>
              </a:spcAft>
              <a:buClr>
                <a:srgbClr val="1C304A"/>
              </a:buClr>
              <a:buSzPts val="2800"/>
              <a:buNone/>
              <a:defRPr>
                <a:solidFill>
                  <a:srgbClr val="1C304A"/>
                </a:solidFill>
              </a:defRPr>
            </a:lvl2pPr>
            <a:lvl3pPr lvl="2" algn="ctr" rtl="0">
              <a:lnSpc>
                <a:spcPct val="100000"/>
              </a:lnSpc>
              <a:spcBef>
                <a:spcPts val="0"/>
              </a:spcBef>
              <a:spcAft>
                <a:spcPts val="0"/>
              </a:spcAft>
              <a:buClr>
                <a:srgbClr val="1C304A"/>
              </a:buClr>
              <a:buSzPts val="2800"/>
              <a:buNone/>
              <a:defRPr>
                <a:solidFill>
                  <a:srgbClr val="1C304A"/>
                </a:solidFill>
              </a:defRPr>
            </a:lvl3pPr>
            <a:lvl4pPr lvl="3" algn="ctr" rtl="0">
              <a:lnSpc>
                <a:spcPct val="100000"/>
              </a:lnSpc>
              <a:spcBef>
                <a:spcPts val="0"/>
              </a:spcBef>
              <a:spcAft>
                <a:spcPts val="0"/>
              </a:spcAft>
              <a:buClr>
                <a:srgbClr val="1C304A"/>
              </a:buClr>
              <a:buSzPts val="2800"/>
              <a:buNone/>
              <a:defRPr>
                <a:solidFill>
                  <a:srgbClr val="1C304A"/>
                </a:solidFill>
              </a:defRPr>
            </a:lvl4pPr>
            <a:lvl5pPr lvl="4" algn="ctr" rtl="0">
              <a:lnSpc>
                <a:spcPct val="100000"/>
              </a:lnSpc>
              <a:spcBef>
                <a:spcPts val="0"/>
              </a:spcBef>
              <a:spcAft>
                <a:spcPts val="0"/>
              </a:spcAft>
              <a:buClr>
                <a:srgbClr val="1C304A"/>
              </a:buClr>
              <a:buSzPts val="2800"/>
              <a:buNone/>
              <a:defRPr>
                <a:solidFill>
                  <a:srgbClr val="1C304A"/>
                </a:solidFill>
              </a:defRPr>
            </a:lvl5pPr>
            <a:lvl6pPr lvl="5" algn="ctr" rtl="0">
              <a:lnSpc>
                <a:spcPct val="100000"/>
              </a:lnSpc>
              <a:spcBef>
                <a:spcPts val="0"/>
              </a:spcBef>
              <a:spcAft>
                <a:spcPts val="0"/>
              </a:spcAft>
              <a:buClr>
                <a:srgbClr val="1C304A"/>
              </a:buClr>
              <a:buSzPts val="2800"/>
              <a:buNone/>
              <a:defRPr>
                <a:solidFill>
                  <a:srgbClr val="1C304A"/>
                </a:solidFill>
              </a:defRPr>
            </a:lvl6pPr>
            <a:lvl7pPr lvl="6" algn="ctr" rtl="0">
              <a:lnSpc>
                <a:spcPct val="100000"/>
              </a:lnSpc>
              <a:spcBef>
                <a:spcPts val="0"/>
              </a:spcBef>
              <a:spcAft>
                <a:spcPts val="0"/>
              </a:spcAft>
              <a:buClr>
                <a:srgbClr val="1C304A"/>
              </a:buClr>
              <a:buSzPts val="2800"/>
              <a:buNone/>
              <a:defRPr>
                <a:solidFill>
                  <a:srgbClr val="1C304A"/>
                </a:solidFill>
              </a:defRPr>
            </a:lvl7pPr>
            <a:lvl8pPr lvl="7" algn="ctr" rtl="0">
              <a:lnSpc>
                <a:spcPct val="100000"/>
              </a:lnSpc>
              <a:spcBef>
                <a:spcPts val="0"/>
              </a:spcBef>
              <a:spcAft>
                <a:spcPts val="0"/>
              </a:spcAft>
              <a:buClr>
                <a:srgbClr val="1C304A"/>
              </a:buClr>
              <a:buSzPts val="2800"/>
              <a:buNone/>
              <a:defRPr>
                <a:solidFill>
                  <a:srgbClr val="1C304A"/>
                </a:solidFill>
              </a:defRPr>
            </a:lvl8pPr>
            <a:lvl9pPr lvl="8" algn="ctr" rtl="0">
              <a:lnSpc>
                <a:spcPct val="100000"/>
              </a:lnSpc>
              <a:spcBef>
                <a:spcPts val="0"/>
              </a:spcBef>
              <a:spcAft>
                <a:spcPts val="0"/>
              </a:spcAft>
              <a:buClr>
                <a:srgbClr val="1C304A"/>
              </a:buClr>
              <a:buSzPts val="2800"/>
              <a:buNone/>
              <a:defRPr>
                <a:solidFill>
                  <a:srgbClr val="1C304A"/>
                </a:solidFill>
              </a:defRPr>
            </a:lvl9pPr>
          </a:lstStyle>
          <a:p>
            <a:endParaRPr/>
          </a:p>
        </p:txBody>
      </p:sp>
      <p:sp>
        <p:nvSpPr>
          <p:cNvPr id="70" name="Google Shape;70;p17"/>
          <p:cNvSpPr txBox="1">
            <a:spLocks noGrp="1"/>
          </p:cNvSpPr>
          <p:nvPr>
            <p:ph type="body" idx="1"/>
          </p:nvPr>
        </p:nvSpPr>
        <p:spPr>
          <a:xfrm>
            <a:off x="841248" y="1709928"/>
            <a:ext cx="7891500" cy="3045000"/>
          </a:xfrm>
          <a:prstGeom prst="rect">
            <a:avLst/>
          </a:prstGeom>
          <a:noFill/>
          <a:ln>
            <a:noFill/>
          </a:ln>
        </p:spPr>
        <p:txBody>
          <a:bodyPr spcFirstLastPara="1" wrap="square" lIns="91425" tIns="91425" rIns="91425" bIns="91425" anchor="t" anchorCtr="0">
            <a:normAutofit/>
          </a:bodyPr>
          <a:lstStyle>
            <a:lvl1pPr marL="457200" lvl="0" indent="-342900" algn="l" rtl="0">
              <a:lnSpc>
                <a:spcPct val="115000"/>
              </a:lnSpc>
              <a:spcBef>
                <a:spcPts val="0"/>
              </a:spcBef>
              <a:spcAft>
                <a:spcPts val="0"/>
              </a:spcAft>
              <a:buClr>
                <a:srgbClr val="FFFFFF"/>
              </a:buClr>
              <a:buSzPts val="1800"/>
              <a:buChar char="●"/>
              <a:defRPr sz="1800">
                <a:solidFill>
                  <a:srgbClr val="FFFFFF"/>
                </a:solidFill>
              </a:defRPr>
            </a:lvl1pPr>
            <a:lvl2pPr marL="914400" lvl="1" indent="-342900" algn="l" rtl="0">
              <a:lnSpc>
                <a:spcPct val="115000"/>
              </a:lnSpc>
              <a:spcBef>
                <a:spcPts val="1600"/>
              </a:spcBef>
              <a:spcAft>
                <a:spcPts val="0"/>
              </a:spcAft>
              <a:buClr>
                <a:srgbClr val="FFFFFF"/>
              </a:buClr>
              <a:buSzPts val="1800"/>
              <a:buChar char="○"/>
              <a:defRPr sz="1800">
                <a:solidFill>
                  <a:srgbClr val="FFFFFF"/>
                </a:solidFill>
              </a:defRPr>
            </a:lvl2pPr>
            <a:lvl3pPr marL="1371600" lvl="2" indent="-342900" algn="l" rtl="0">
              <a:lnSpc>
                <a:spcPct val="115000"/>
              </a:lnSpc>
              <a:spcBef>
                <a:spcPts val="1600"/>
              </a:spcBef>
              <a:spcAft>
                <a:spcPts val="0"/>
              </a:spcAft>
              <a:buClr>
                <a:srgbClr val="FFFFFF"/>
              </a:buClr>
              <a:buSzPts val="1800"/>
              <a:buChar char="■"/>
              <a:defRPr sz="1800">
                <a:solidFill>
                  <a:srgbClr val="FFFFFF"/>
                </a:solidFill>
              </a:defRPr>
            </a:lvl3pPr>
            <a:lvl4pPr marL="1828800" lvl="3" indent="-342900" algn="l" rtl="0">
              <a:lnSpc>
                <a:spcPct val="115000"/>
              </a:lnSpc>
              <a:spcBef>
                <a:spcPts val="1600"/>
              </a:spcBef>
              <a:spcAft>
                <a:spcPts val="0"/>
              </a:spcAft>
              <a:buClr>
                <a:srgbClr val="FFFFFF"/>
              </a:buClr>
              <a:buSzPts val="1800"/>
              <a:buChar char="●"/>
              <a:defRPr sz="1800">
                <a:solidFill>
                  <a:srgbClr val="FFFFFF"/>
                </a:solidFill>
              </a:defRPr>
            </a:lvl4pPr>
            <a:lvl5pPr marL="2286000" lvl="4" indent="-342900" algn="l" rtl="0">
              <a:lnSpc>
                <a:spcPct val="115000"/>
              </a:lnSpc>
              <a:spcBef>
                <a:spcPts val="1600"/>
              </a:spcBef>
              <a:spcAft>
                <a:spcPts val="0"/>
              </a:spcAft>
              <a:buClr>
                <a:srgbClr val="FFFFFF"/>
              </a:buClr>
              <a:buSzPts val="1800"/>
              <a:buChar char="○"/>
              <a:defRPr sz="1800">
                <a:solidFill>
                  <a:srgbClr val="FFFFFF"/>
                </a:solidFill>
              </a:defRPr>
            </a:lvl5pPr>
            <a:lvl6pPr marL="2743200" lvl="5" indent="-342900" algn="l" rtl="0">
              <a:lnSpc>
                <a:spcPct val="115000"/>
              </a:lnSpc>
              <a:spcBef>
                <a:spcPts val="1600"/>
              </a:spcBef>
              <a:spcAft>
                <a:spcPts val="0"/>
              </a:spcAft>
              <a:buClr>
                <a:srgbClr val="FFFFFF"/>
              </a:buClr>
              <a:buSzPts val="1800"/>
              <a:buChar char="■"/>
              <a:defRPr sz="1800">
                <a:solidFill>
                  <a:srgbClr val="FFFFFF"/>
                </a:solidFill>
              </a:defRPr>
            </a:lvl6pPr>
            <a:lvl7pPr marL="3200400" lvl="6" indent="-342900" algn="l" rtl="0">
              <a:lnSpc>
                <a:spcPct val="115000"/>
              </a:lnSpc>
              <a:spcBef>
                <a:spcPts val="1600"/>
              </a:spcBef>
              <a:spcAft>
                <a:spcPts val="0"/>
              </a:spcAft>
              <a:buClr>
                <a:srgbClr val="FFFFFF"/>
              </a:buClr>
              <a:buSzPts val="1800"/>
              <a:buChar char="●"/>
              <a:defRPr sz="1800">
                <a:solidFill>
                  <a:srgbClr val="FFFFFF"/>
                </a:solidFill>
              </a:defRPr>
            </a:lvl7pPr>
            <a:lvl8pPr marL="3657600" lvl="7" indent="-342900" algn="l" rtl="0">
              <a:lnSpc>
                <a:spcPct val="115000"/>
              </a:lnSpc>
              <a:spcBef>
                <a:spcPts val="1600"/>
              </a:spcBef>
              <a:spcAft>
                <a:spcPts val="0"/>
              </a:spcAft>
              <a:buClr>
                <a:srgbClr val="FFFFFF"/>
              </a:buClr>
              <a:buSzPts val="1800"/>
              <a:buChar char="○"/>
              <a:defRPr sz="1800">
                <a:solidFill>
                  <a:srgbClr val="FFFFFF"/>
                </a:solidFill>
              </a:defRPr>
            </a:lvl8pPr>
            <a:lvl9pPr marL="4114800" lvl="8" indent="-342900" algn="l" rtl="0">
              <a:lnSpc>
                <a:spcPct val="115000"/>
              </a:lnSpc>
              <a:spcBef>
                <a:spcPts val="1600"/>
              </a:spcBef>
              <a:spcAft>
                <a:spcPts val="1600"/>
              </a:spcAft>
              <a:buClr>
                <a:srgbClr val="FFFFFF"/>
              </a:buClr>
              <a:buSzPts val="1800"/>
              <a:buChar char="■"/>
              <a:defRPr sz="1800">
                <a:solidFill>
                  <a:srgbClr val="FFFFFF"/>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 Divider dark ">
  <p:cSld name="CUSTOM_4_1">
    <p:bg>
      <p:bgPr>
        <a:solidFill>
          <a:srgbClr val="1C304A"/>
        </a:solidFill>
        <a:effectLst/>
      </p:bgPr>
    </p:bg>
    <p:spTree>
      <p:nvGrpSpPr>
        <p:cNvPr id="1" name="Shape 71"/>
        <p:cNvGrpSpPr/>
        <p:nvPr/>
      </p:nvGrpSpPr>
      <p:grpSpPr>
        <a:xfrm>
          <a:off x="0" y="0"/>
          <a:ext cx="0" cy="0"/>
          <a:chOff x="0" y="0"/>
          <a:chExt cx="0" cy="0"/>
        </a:xfrm>
      </p:grpSpPr>
      <p:sp>
        <p:nvSpPr>
          <p:cNvPr id="72" name="Google Shape;72;p18"/>
          <p:cNvSpPr txBox="1"/>
          <p:nvPr/>
        </p:nvSpPr>
        <p:spPr>
          <a:xfrm>
            <a:off x="712850" y="536207"/>
            <a:ext cx="7386600" cy="3732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6000" b="1">
                <a:solidFill>
                  <a:srgbClr val="00CFFF"/>
                </a:solidFill>
                <a:latin typeface="Helvetica Neue"/>
                <a:ea typeface="Helvetica Neue"/>
                <a:cs typeface="Helvetica Neue"/>
                <a:sym typeface="Helvetica Neue"/>
              </a:rPr>
              <a:t> </a:t>
            </a:r>
            <a:endParaRPr sz="6000" b="1">
              <a:solidFill>
                <a:srgbClr val="00CFFF"/>
              </a:solidFill>
              <a:latin typeface="Helvetica Neue"/>
              <a:ea typeface="Helvetica Neue"/>
              <a:cs typeface="Helvetica Neue"/>
              <a:sym typeface="Helvetica Neue"/>
            </a:endParaRPr>
          </a:p>
        </p:txBody>
      </p:sp>
      <p:sp>
        <p:nvSpPr>
          <p:cNvPr id="73" name="Google Shape;73;p18"/>
          <p:cNvSpPr txBox="1">
            <a:spLocks noGrp="1"/>
          </p:cNvSpPr>
          <p:nvPr>
            <p:ph type="title"/>
          </p:nvPr>
        </p:nvSpPr>
        <p:spPr>
          <a:xfrm>
            <a:off x="841248" y="1216152"/>
            <a:ext cx="7388400" cy="2889600"/>
          </a:xfrm>
          <a:prstGeom prst="rect">
            <a:avLst/>
          </a:prstGeom>
        </p:spPr>
        <p:txBody>
          <a:bodyPr spcFirstLastPara="1" wrap="square" lIns="91425" tIns="91425" rIns="91425" bIns="91425" anchor="ctr" anchorCtr="0">
            <a:normAutofit/>
          </a:bodyPr>
          <a:lstStyle>
            <a:lvl1pPr lvl="0" rtl="0">
              <a:spcBef>
                <a:spcPts val="0"/>
              </a:spcBef>
              <a:spcAft>
                <a:spcPts val="0"/>
              </a:spcAft>
              <a:buNone/>
              <a:defRPr sz="6000">
                <a:solidFill>
                  <a:srgbClr val="00CFFF"/>
                </a:solidFill>
              </a:defRPr>
            </a:lvl1pPr>
            <a:lvl2pPr lvl="1" rtl="0">
              <a:spcBef>
                <a:spcPts val="0"/>
              </a:spcBef>
              <a:spcAft>
                <a:spcPts val="0"/>
              </a:spcAft>
              <a:buNone/>
              <a:defRPr sz="6000">
                <a:solidFill>
                  <a:srgbClr val="00CFFF"/>
                </a:solidFill>
              </a:defRPr>
            </a:lvl2pPr>
            <a:lvl3pPr lvl="2" rtl="0">
              <a:spcBef>
                <a:spcPts val="0"/>
              </a:spcBef>
              <a:spcAft>
                <a:spcPts val="0"/>
              </a:spcAft>
              <a:buNone/>
              <a:defRPr sz="6000">
                <a:solidFill>
                  <a:srgbClr val="00CFFF"/>
                </a:solidFill>
              </a:defRPr>
            </a:lvl3pPr>
            <a:lvl4pPr lvl="3" rtl="0">
              <a:spcBef>
                <a:spcPts val="0"/>
              </a:spcBef>
              <a:spcAft>
                <a:spcPts val="0"/>
              </a:spcAft>
              <a:buNone/>
              <a:defRPr sz="6000">
                <a:solidFill>
                  <a:srgbClr val="00CFFF"/>
                </a:solidFill>
              </a:defRPr>
            </a:lvl4pPr>
            <a:lvl5pPr lvl="4" rtl="0">
              <a:spcBef>
                <a:spcPts val="0"/>
              </a:spcBef>
              <a:spcAft>
                <a:spcPts val="0"/>
              </a:spcAft>
              <a:buNone/>
              <a:defRPr sz="6000">
                <a:solidFill>
                  <a:srgbClr val="00CFFF"/>
                </a:solidFill>
              </a:defRPr>
            </a:lvl5pPr>
            <a:lvl6pPr lvl="5" rtl="0">
              <a:spcBef>
                <a:spcPts val="0"/>
              </a:spcBef>
              <a:spcAft>
                <a:spcPts val="0"/>
              </a:spcAft>
              <a:buNone/>
              <a:defRPr sz="6000">
                <a:solidFill>
                  <a:srgbClr val="00CFFF"/>
                </a:solidFill>
              </a:defRPr>
            </a:lvl6pPr>
            <a:lvl7pPr lvl="6" rtl="0">
              <a:spcBef>
                <a:spcPts val="0"/>
              </a:spcBef>
              <a:spcAft>
                <a:spcPts val="0"/>
              </a:spcAft>
              <a:buNone/>
              <a:defRPr sz="6000">
                <a:solidFill>
                  <a:srgbClr val="00CFFF"/>
                </a:solidFill>
              </a:defRPr>
            </a:lvl7pPr>
            <a:lvl8pPr lvl="7" rtl="0">
              <a:spcBef>
                <a:spcPts val="0"/>
              </a:spcBef>
              <a:spcAft>
                <a:spcPts val="0"/>
              </a:spcAft>
              <a:buNone/>
              <a:defRPr sz="6000">
                <a:solidFill>
                  <a:srgbClr val="00CFFF"/>
                </a:solidFill>
              </a:defRPr>
            </a:lvl8pPr>
            <a:lvl9pPr lvl="8" rtl="0">
              <a:spcBef>
                <a:spcPts val="0"/>
              </a:spcBef>
              <a:spcAft>
                <a:spcPts val="0"/>
              </a:spcAft>
              <a:buNone/>
              <a:defRPr sz="6000">
                <a:solidFill>
                  <a:srgbClr val="00CFFF"/>
                </a:solidFil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Lg Point - Light">
  <p:cSld name="TITLE_AND_BODY_2_1_1_1_2">
    <p:bg>
      <p:bgPr>
        <a:solidFill>
          <a:srgbClr val="FFFFFF"/>
        </a:solidFill>
        <a:effectLst/>
      </p:bgPr>
    </p:bg>
    <p:spTree>
      <p:nvGrpSpPr>
        <p:cNvPr id="1" name="Shape 74"/>
        <p:cNvGrpSpPr/>
        <p:nvPr/>
      </p:nvGrpSpPr>
      <p:grpSpPr>
        <a:xfrm>
          <a:off x="0" y="0"/>
          <a:ext cx="0" cy="0"/>
          <a:chOff x="0" y="0"/>
          <a:chExt cx="0" cy="0"/>
        </a:xfrm>
      </p:grpSpPr>
      <p:sp>
        <p:nvSpPr>
          <p:cNvPr id="75" name="Google Shape;75;p19"/>
          <p:cNvSpPr txBox="1">
            <a:spLocks noGrp="1"/>
          </p:cNvSpPr>
          <p:nvPr>
            <p:ph type="ctrTitle"/>
          </p:nvPr>
        </p:nvSpPr>
        <p:spPr>
          <a:xfrm>
            <a:off x="841248" y="536200"/>
            <a:ext cx="7692900" cy="3732900"/>
          </a:xfrm>
          <a:prstGeom prst="rect">
            <a:avLst/>
          </a:prstGeom>
          <a:noFill/>
          <a:ln>
            <a:noFill/>
          </a:ln>
        </p:spPr>
        <p:txBody>
          <a:bodyPr spcFirstLastPara="1" wrap="square" lIns="91425" tIns="91425" rIns="91425" bIns="91425" anchor="ctr" anchorCtr="0">
            <a:normAutofit/>
          </a:bodyPr>
          <a:lstStyle>
            <a:lvl1pPr lvl="0" algn="l" rtl="0">
              <a:lnSpc>
                <a:spcPct val="100000"/>
              </a:lnSpc>
              <a:spcBef>
                <a:spcPts val="0"/>
              </a:spcBef>
              <a:spcAft>
                <a:spcPts val="0"/>
              </a:spcAft>
              <a:buClr>
                <a:srgbClr val="1C304A"/>
              </a:buClr>
              <a:buSzPts val="2600"/>
              <a:buNone/>
              <a:defRPr b="1">
                <a:solidFill>
                  <a:srgbClr val="1C304A"/>
                </a:solidFill>
              </a:defRPr>
            </a:lvl1pPr>
            <a:lvl2pPr lvl="1" algn="ctr" rtl="0">
              <a:lnSpc>
                <a:spcPct val="100000"/>
              </a:lnSpc>
              <a:spcBef>
                <a:spcPts val="0"/>
              </a:spcBef>
              <a:spcAft>
                <a:spcPts val="0"/>
              </a:spcAft>
              <a:buClr>
                <a:srgbClr val="1C304A"/>
              </a:buClr>
              <a:buSzPts val="2600"/>
              <a:buNone/>
              <a:defRPr sz="2600">
                <a:solidFill>
                  <a:srgbClr val="1C304A"/>
                </a:solidFill>
              </a:defRPr>
            </a:lvl2pPr>
            <a:lvl3pPr lvl="2" algn="ctr" rtl="0">
              <a:lnSpc>
                <a:spcPct val="100000"/>
              </a:lnSpc>
              <a:spcBef>
                <a:spcPts val="0"/>
              </a:spcBef>
              <a:spcAft>
                <a:spcPts val="0"/>
              </a:spcAft>
              <a:buClr>
                <a:srgbClr val="1C304A"/>
              </a:buClr>
              <a:buSzPts val="2600"/>
              <a:buNone/>
              <a:defRPr sz="2600">
                <a:solidFill>
                  <a:srgbClr val="1C304A"/>
                </a:solidFill>
              </a:defRPr>
            </a:lvl3pPr>
            <a:lvl4pPr lvl="3" algn="ctr" rtl="0">
              <a:lnSpc>
                <a:spcPct val="100000"/>
              </a:lnSpc>
              <a:spcBef>
                <a:spcPts val="0"/>
              </a:spcBef>
              <a:spcAft>
                <a:spcPts val="0"/>
              </a:spcAft>
              <a:buClr>
                <a:srgbClr val="1C304A"/>
              </a:buClr>
              <a:buSzPts val="2600"/>
              <a:buNone/>
              <a:defRPr sz="2600">
                <a:solidFill>
                  <a:srgbClr val="1C304A"/>
                </a:solidFill>
              </a:defRPr>
            </a:lvl4pPr>
            <a:lvl5pPr lvl="4" algn="ctr" rtl="0">
              <a:lnSpc>
                <a:spcPct val="100000"/>
              </a:lnSpc>
              <a:spcBef>
                <a:spcPts val="0"/>
              </a:spcBef>
              <a:spcAft>
                <a:spcPts val="0"/>
              </a:spcAft>
              <a:buClr>
                <a:srgbClr val="1C304A"/>
              </a:buClr>
              <a:buSzPts val="2600"/>
              <a:buNone/>
              <a:defRPr sz="2600">
                <a:solidFill>
                  <a:srgbClr val="1C304A"/>
                </a:solidFill>
              </a:defRPr>
            </a:lvl5pPr>
            <a:lvl6pPr lvl="5" algn="ctr" rtl="0">
              <a:lnSpc>
                <a:spcPct val="100000"/>
              </a:lnSpc>
              <a:spcBef>
                <a:spcPts val="0"/>
              </a:spcBef>
              <a:spcAft>
                <a:spcPts val="0"/>
              </a:spcAft>
              <a:buClr>
                <a:srgbClr val="1C304A"/>
              </a:buClr>
              <a:buSzPts val="2600"/>
              <a:buNone/>
              <a:defRPr sz="2600">
                <a:solidFill>
                  <a:srgbClr val="1C304A"/>
                </a:solidFill>
              </a:defRPr>
            </a:lvl6pPr>
            <a:lvl7pPr lvl="6" algn="ctr" rtl="0">
              <a:lnSpc>
                <a:spcPct val="100000"/>
              </a:lnSpc>
              <a:spcBef>
                <a:spcPts val="0"/>
              </a:spcBef>
              <a:spcAft>
                <a:spcPts val="0"/>
              </a:spcAft>
              <a:buClr>
                <a:srgbClr val="1C304A"/>
              </a:buClr>
              <a:buSzPts val="2600"/>
              <a:buNone/>
              <a:defRPr sz="2600">
                <a:solidFill>
                  <a:srgbClr val="1C304A"/>
                </a:solidFill>
              </a:defRPr>
            </a:lvl7pPr>
            <a:lvl8pPr lvl="7" algn="ctr" rtl="0">
              <a:lnSpc>
                <a:spcPct val="100000"/>
              </a:lnSpc>
              <a:spcBef>
                <a:spcPts val="0"/>
              </a:spcBef>
              <a:spcAft>
                <a:spcPts val="0"/>
              </a:spcAft>
              <a:buClr>
                <a:srgbClr val="1C304A"/>
              </a:buClr>
              <a:buSzPts val="2600"/>
              <a:buNone/>
              <a:defRPr sz="2600">
                <a:solidFill>
                  <a:srgbClr val="1C304A"/>
                </a:solidFill>
              </a:defRPr>
            </a:lvl8pPr>
            <a:lvl9pPr lvl="8" algn="ctr" rtl="0">
              <a:lnSpc>
                <a:spcPct val="100000"/>
              </a:lnSpc>
              <a:spcBef>
                <a:spcPts val="0"/>
              </a:spcBef>
              <a:spcAft>
                <a:spcPts val="0"/>
              </a:spcAft>
              <a:buClr>
                <a:srgbClr val="1C304A"/>
              </a:buClr>
              <a:buSzPts val="2600"/>
              <a:buNone/>
              <a:defRPr sz="2600">
                <a:solidFill>
                  <a:srgbClr val="1C304A"/>
                </a:solidFil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Agenda dark">
  <p:cSld name="CUSTOM_6">
    <p:bg>
      <p:bgPr>
        <a:solidFill>
          <a:srgbClr val="1C304A"/>
        </a:solidFill>
        <a:effectLst/>
      </p:bgPr>
    </p:bg>
    <p:spTree>
      <p:nvGrpSpPr>
        <p:cNvPr id="1" name="Shape 76"/>
        <p:cNvGrpSpPr/>
        <p:nvPr/>
      </p:nvGrpSpPr>
      <p:grpSpPr>
        <a:xfrm>
          <a:off x="0" y="0"/>
          <a:ext cx="0" cy="0"/>
          <a:chOff x="0" y="0"/>
          <a:chExt cx="0" cy="0"/>
        </a:xfrm>
      </p:grpSpPr>
      <p:sp>
        <p:nvSpPr>
          <p:cNvPr id="77" name="Google Shape;77;p20"/>
          <p:cNvSpPr txBox="1">
            <a:spLocks noGrp="1"/>
          </p:cNvSpPr>
          <p:nvPr>
            <p:ph type="body" idx="1"/>
          </p:nvPr>
        </p:nvSpPr>
        <p:spPr>
          <a:xfrm>
            <a:off x="841248" y="1216152"/>
            <a:ext cx="7470600" cy="3213300"/>
          </a:xfrm>
          <a:prstGeom prst="rect">
            <a:avLst/>
          </a:prstGeom>
        </p:spPr>
        <p:txBody>
          <a:bodyPr spcFirstLastPara="1" wrap="square" lIns="91425" tIns="91425" rIns="91425" bIns="91425" anchor="t" anchorCtr="0">
            <a:normAutofit/>
          </a:bodyPr>
          <a:lstStyle>
            <a:lvl1pPr marL="457200" lvl="0" indent="-342900" rtl="0">
              <a:spcBef>
                <a:spcPts val="1000"/>
              </a:spcBef>
              <a:spcAft>
                <a:spcPts val="0"/>
              </a:spcAft>
              <a:buClr>
                <a:srgbClr val="00CFFF"/>
              </a:buClr>
              <a:buSzPts val="1800"/>
              <a:buFont typeface="Helvetica Neue"/>
              <a:buAutoNum type="arabicPeriod"/>
              <a:defRPr sz="1800" b="1">
                <a:solidFill>
                  <a:srgbClr val="FFFFFF"/>
                </a:solidFill>
                <a:latin typeface="Helvetica Neue"/>
                <a:ea typeface="Helvetica Neue"/>
                <a:cs typeface="Helvetica Neue"/>
                <a:sym typeface="Helvetica Neue"/>
              </a:defRPr>
            </a:lvl1pPr>
            <a:lvl2pPr marL="914400" lvl="1" indent="-342900" rtl="0">
              <a:spcBef>
                <a:spcPts val="1000"/>
              </a:spcBef>
              <a:spcAft>
                <a:spcPts val="0"/>
              </a:spcAft>
              <a:buClr>
                <a:srgbClr val="00CFFF"/>
              </a:buClr>
              <a:buSzPts val="1800"/>
              <a:buFont typeface="Helvetica Neue"/>
              <a:buAutoNum type="alphaLcPeriod"/>
              <a:defRPr sz="1800" b="1">
                <a:solidFill>
                  <a:srgbClr val="FFFFFF"/>
                </a:solidFill>
                <a:latin typeface="Helvetica Neue"/>
                <a:ea typeface="Helvetica Neue"/>
                <a:cs typeface="Helvetica Neue"/>
                <a:sym typeface="Helvetica Neue"/>
              </a:defRPr>
            </a:lvl2pPr>
            <a:lvl3pPr marL="1371600" lvl="2" indent="-342900" rtl="0">
              <a:spcBef>
                <a:spcPts val="1000"/>
              </a:spcBef>
              <a:spcAft>
                <a:spcPts val="0"/>
              </a:spcAft>
              <a:buClr>
                <a:srgbClr val="00CFFF"/>
              </a:buClr>
              <a:buSzPts val="1800"/>
              <a:buFont typeface="Helvetica Neue"/>
              <a:buAutoNum type="romanLcPeriod"/>
              <a:defRPr sz="1800" b="1">
                <a:solidFill>
                  <a:srgbClr val="FFFFFF"/>
                </a:solidFill>
                <a:latin typeface="Helvetica Neue"/>
                <a:ea typeface="Helvetica Neue"/>
                <a:cs typeface="Helvetica Neue"/>
                <a:sym typeface="Helvetica Neue"/>
              </a:defRPr>
            </a:lvl3pPr>
            <a:lvl4pPr marL="1828800" lvl="3" indent="-342900" rtl="0">
              <a:spcBef>
                <a:spcPts val="1000"/>
              </a:spcBef>
              <a:spcAft>
                <a:spcPts val="0"/>
              </a:spcAft>
              <a:buClr>
                <a:srgbClr val="00CFFF"/>
              </a:buClr>
              <a:buSzPts val="1800"/>
              <a:buFont typeface="Helvetica Neue"/>
              <a:buAutoNum type="arabicPeriod"/>
              <a:defRPr sz="1800" b="1">
                <a:solidFill>
                  <a:srgbClr val="FFFFFF"/>
                </a:solidFill>
                <a:latin typeface="Helvetica Neue"/>
                <a:ea typeface="Helvetica Neue"/>
                <a:cs typeface="Helvetica Neue"/>
                <a:sym typeface="Helvetica Neue"/>
              </a:defRPr>
            </a:lvl4pPr>
            <a:lvl5pPr marL="2286000" lvl="4" indent="-342900" rtl="0">
              <a:spcBef>
                <a:spcPts val="1000"/>
              </a:spcBef>
              <a:spcAft>
                <a:spcPts val="0"/>
              </a:spcAft>
              <a:buClr>
                <a:srgbClr val="00CFFF"/>
              </a:buClr>
              <a:buSzPts val="1800"/>
              <a:buFont typeface="Helvetica Neue"/>
              <a:buAutoNum type="alphaLcPeriod"/>
              <a:defRPr sz="1800" b="1">
                <a:solidFill>
                  <a:srgbClr val="FFFFFF"/>
                </a:solidFill>
                <a:latin typeface="Helvetica Neue"/>
                <a:ea typeface="Helvetica Neue"/>
                <a:cs typeface="Helvetica Neue"/>
                <a:sym typeface="Helvetica Neue"/>
              </a:defRPr>
            </a:lvl5pPr>
            <a:lvl6pPr marL="2743200" lvl="5" indent="-342900" rtl="0">
              <a:spcBef>
                <a:spcPts val="1000"/>
              </a:spcBef>
              <a:spcAft>
                <a:spcPts val="0"/>
              </a:spcAft>
              <a:buClr>
                <a:srgbClr val="00CFFF"/>
              </a:buClr>
              <a:buSzPts val="1800"/>
              <a:buFont typeface="Helvetica Neue"/>
              <a:buAutoNum type="romanLcPeriod"/>
              <a:defRPr sz="1800" b="1">
                <a:solidFill>
                  <a:srgbClr val="FFFFFF"/>
                </a:solidFill>
                <a:latin typeface="Helvetica Neue"/>
                <a:ea typeface="Helvetica Neue"/>
                <a:cs typeface="Helvetica Neue"/>
                <a:sym typeface="Helvetica Neue"/>
              </a:defRPr>
            </a:lvl6pPr>
            <a:lvl7pPr marL="3200400" lvl="6" indent="-342900" rtl="0">
              <a:spcBef>
                <a:spcPts val="1000"/>
              </a:spcBef>
              <a:spcAft>
                <a:spcPts val="0"/>
              </a:spcAft>
              <a:buClr>
                <a:srgbClr val="00CFFF"/>
              </a:buClr>
              <a:buSzPts val="1800"/>
              <a:buFont typeface="Helvetica Neue"/>
              <a:buAutoNum type="arabicPeriod"/>
              <a:defRPr sz="1800" b="1">
                <a:solidFill>
                  <a:srgbClr val="FFFFFF"/>
                </a:solidFill>
                <a:latin typeface="Helvetica Neue"/>
                <a:ea typeface="Helvetica Neue"/>
                <a:cs typeface="Helvetica Neue"/>
                <a:sym typeface="Helvetica Neue"/>
              </a:defRPr>
            </a:lvl7pPr>
            <a:lvl8pPr marL="3657600" lvl="7" indent="-342900" rtl="0">
              <a:spcBef>
                <a:spcPts val="1000"/>
              </a:spcBef>
              <a:spcAft>
                <a:spcPts val="0"/>
              </a:spcAft>
              <a:buClr>
                <a:srgbClr val="00CFFF"/>
              </a:buClr>
              <a:buSzPts val="1800"/>
              <a:buFont typeface="Helvetica Neue"/>
              <a:buAutoNum type="alphaLcPeriod"/>
              <a:defRPr sz="1800" b="1">
                <a:solidFill>
                  <a:srgbClr val="FFFFFF"/>
                </a:solidFill>
                <a:latin typeface="Helvetica Neue"/>
                <a:ea typeface="Helvetica Neue"/>
                <a:cs typeface="Helvetica Neue"/>
                <a:sym typeface="Helvetica Neue"/>
              </a:defRPr>
            </a:lvl8pPr>
            <a:lvl9pPr marL="4114800" lvl="8" indent="-342900" rtl="0">
              <a:spcBef>
                <a:spcPts val="1000"/>
              </a:spcBef>
              <a:spcAft>
                <a:spcPts val="1000"/>
              </a:spcAft>
              <a:buClr>
                <a:srgbClr val="00CFFF"/>
              </a:buClr>
              <a:buSzPts val="1800"/>
              <a:buFont typeface="Helvetica Neue"/>
              <a:buAutoNum type="romanLcPeriod"/>
              <a:defRPr sz="1800" b="1">
                <a:solidFill>
                  <a:srgbClr val="FFFFFF"/>
                </a:solidFill>
                <a:latin typeface="Helvetica Neue"/>
                <a:ea typeface="Helvetica Neue"/>
                <a:cs typeface="Helvetica Neue"/>
                <a:sym typeface="Helvetica Neue"/>
              </a:defRPr>
            </a:lvl9pPr>
          </a:lstStyle>
          <a:p>
            <a:endParaRPr/>
          </a:p>
        </p:txBody>
      </p:sp>
      <p:sp>
        <p:nvSpPr>
          <p:cNvPr id="78" name="Google Shape;78;p20"/>
          <p:cNvSpPr txBox="1">
            <a:spLocks noGrp="1"/>
          </p:cNvSpPr>
          <p:nvPr>
            <p:ph type="title"/>
          </p:nvPr>
        </p:nvSpPr>
        <p:spPr>
          <a:xfrm>
            <a:off x="840500" y="384048"/>
            <a:ext cx="7470600" cy="493800"/>
          </a:xfrm>
          <a:prstGeom prst="rect">
            <a:avLst/>
          </a:prstGeom>
        </p:spPr>
        <p:txBody>
          <a:bodyPr spcFirstLastPara="1" wrap="square" lIns="91425" tIns="91425" rIns="91425" bIns="91425" anchor="t" anchorCtr="0">
            <a:normAutofit/>
          </a:bodyPr>
          <a:lstStyle>
            <a:lvl1pPr lvl="0" rtl="0">
              <a:spcBef>
                <a:spcPts val="0"/>
              </a:spcBef>
              <a:spcAft>
                <a:spcPts val="0"/>
              </a:spcAft>
              <a:buNone/>
              <a:defRPr>
                <a:solidFill>
                  <a:srgbClr val="00CFFF"/>
                </a:solidFill>
              </a:defRPr>
            </a:lvl1pPr>
            <a:lvl2pPr lvl="1" rtl="0">
              <a:spcBef>
                <a:spcPts val="0"/>
              </a:spcBef>
              <a:spcAft>
                <a:spcPts val="0"/>
              </a:spcAft>
              <a:buNone/>
              <a:defRPr>
                <a:solidFill>
                  <a:srgbClr val="00CFFF"/>
                </a:solidFill>
              </a:defRPr>
            </a:lvl2pPr>
            <a:lvl3pPr lvl="2" rtl="0">
              <a:spcBef>
                <a:spcPts val="0"/>
              </a:spcBef>
              <a:spcAft>
                <a:spcPts val="0"/>
              </a:spcAft>
              <a:buNone/>
              <a:defRPr>
                <a:solidFill>
                  <a:srgbClr val="00CFFF"/>
                </a:solidFill>
              </a:defRPr>
            </a:lvl3pPr>
            <a:lvl4pPr lvl="3" rtl="0">
              <a:spcBef>
                <a:spcPts val="0"/>
              </a:spcBef>
              <a:spcAft>
                <a:spcPts val="0"/>
              </a:spcAft>
              <a:buNone/>
              <a:defRPr>
                <a:solidFill>
                  <a:srgbClr val="00CFFF"/>
                </a:solidFill>
              </a:defRPr>
            </a:lvl4pPr>
            <a:lvl5pPr lvl="4" rtl="0">
              <a:spcBef>
                <a:spcPts val="0"/>
              </a:spcBef>
              <a:spcAft>
                <a:spcPts val="0"/>
              </a:spcAft>
              <a:buNone/>
              <a:defRPr>
                <a:solidFill>
                  <a:srgbClr val="00CFFF"/>
                </a:solidFill>
              </a:defRPr>
            </a:lvl5pPr>
            <a:lvl6pPr lvl="5" rtl="0">
              <a:spcBef>
                <a:spcPts val="0"/>
              </a:spcBef>
              <a:spcAft>
                <a:spcPts val="0"/>
              </a:spcAft>
              <a:buNone/>
              <a:defRPr>
                <a:solidFill>
                  <a:srgbClr val="00CFFF"/>
                </a:solidFill>
              </a:defRPr>
            </a:lvl6pPr>
            <a:lvl7pPr lvl="6" rtl="0">
              <a:spcBef>
                <a:spcPts val="0"/>
              </a:spcBef>
              <a:spcAft>
                <a:spcPts val="0"/>
              </a:spcAft>
              <a:buNone/>
              <a:defRPr>
                <a:solidFill>
                  <a:srgbClr val="00CFFF"/>
                </a:solidFill>
              </a:defRPr>
            </a:lvl7pPr>
            <a:lvl8pPr lvl="7" rtl="0">
              <a:spcBef>
                <a:spcPts val="0"/>
              </a:spcBef>
              <a:spcAft>
                <a:spcPts val="0"/>
              </a:spcAft>
              <a:buNone/>
              <a:defRPr>
                <a:solidFill>
                  <a:srgbClr val="00CFFF"/>
                </a:solidFill>
              </a:defRPr>
            </a:lvl8pPr>
            <a:lvl9pPr lvl="8" rtl="0">
              <a:spcBef>
                <a:spcPts val="0"/>
              </a:spcBef>
              <a:spcAft>
                <a:spcPts val="0"/>
              </a:spcAft>
              <a:buNone/>
              <a:defRPr>
                <a:solidFill>
                  <a:srgbClr val="00CFFF"/>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_AND_BODY_3">
  <p:cSld name="TITLE_AND_BODY_3">
    <p:spTree>
      <p:nvGrpSpPr>
        <p:cNvPr id="1" name="Shape 79"/>
        <p:cNvGrpSpPr/>
        <p:nvPr/>
      </p:nvGrpSpPr>
      <p:grpSpPr>
        <a:xfrm>
          <a:off x="0" y="0"/>
          <a:ext cx="0" cy="0"/>
          <a:chOff x="0" y="0"/>
          <a:chExt cx="0" cy="0"/>
        </a:xfrm>
      </p:grpSpPr>
      <p:sp>
        <p:nvSpPr>
          <p:cNvPr id="80" name="Google Shape;80;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1" name="Google Shape;81;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82" name="Google Shape;82;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_AND_BODY_5_1">
  <p:cSld name="TITLE_AND_BODY_5_1">
    <p:spTree>
      <p:nvGrpSpPr>
        <p:cNvPr id="1" name="Shape 83"/>
        <p:cNvGrpSpPr/>
        <p:nvPr/>
      </p:nvGrpSpPr>
      <p:grpSpPr>
        <a:xfrm>
          <a:off x="0" y="0"/>
          <a:ext cx="0" cy="0"/>
          <a:chOff x="0" y="0"/>
          <a:chExt cx="0" cy="0"/>
        </a:xfrm>
      </p:grpSpPr>
      <p:sp>
        <p:nvSpPr>
          <p:cNvPr id="84" name="Google Shape;84;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5" name="Google Shape;85;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86" name="Google Shape;86;p22"/>
          <p:cNvSpPr txBox="1">
            <a:spLocks noGrp="1"/>
          </p:cNvSpPr>
          <p:nvPr>
            <p:ph type="sldNum" idx="12"/>
          </p:nvPr>
        </p:nvSpPr>
        <p:spPr>
          <a:xfrm>
            <a:off x="8595308" y="4830317"/>
            <a:ext cx="548700" cy="393600"/>
          </a:xfrm>
          <a:prstGeom prst="rect">
            <a:avLst/>
          </a:prstGeom>
        </p:spPr>
        <p:txBody>
          <a:bodyPr spcFirstLastPara="1" wrap="square" lIns="91425" tIns="91425" rIns="91425" bIns="91425" anchor="ctr" anchorCtr="0">
            <a:norm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
        <p:nvSpPr>
          <p:cNvPr id="87" name="Google Shape;87;p22"/>
          <p:cNvSpPr/>
          <p:nvPr/>
        </p:nvSpPr>
        <p:spPr>
          <a:xfrm>
            <a:off x="311700" y="1017725"/>
            <a:ext cx="1132800" cy="105000"/>
          </a:xfrm>
          <a:prstGeom prst="rect">
            <a:avLst/>
          </a:prstGeom>
          <a:solidFill>
            <a:srgbClr val="AD2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2"/>
          <p:cNvSpPr/>
          <p:nvPr/>
        </p:nvSpPr>
        <p:spPr>
          <a:xfrm>
            <a:off x="1444544" y="1017725"/>
            <a:ext cx="3635100" cy="105000"/>
          </a:xfrm>
          <a:prstGeom prst="rect">
            <a:avLst/>
          </a:prstGeom>
          <a:solidFill>
            <a:srgbClr val="0026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Lg Point - Light 1">
  <p:cSld name="TITLE_AND_BODY_2_1_1_1_3">
    <p:bg>
      <p:bgPr>
        <a:solidFill>
          <a:srgbClr val="FFFFFF"/>
        </a:solidFill>
        <a:effectLst/>
      </p:bgPr>
    </p:bg>
    <p:spTree>
      <p:nvGrpSpPr>
        <p:cNvPr id="1" name="Shape 89"/>
        <p:cNvGrpSpPr/>
        <p:nvPr/>
      </p:nvGrpSpPr>
      <p:grpSpPr>
        <a:xfrm>
          <a:off x="0" y="0"/>
          <a:ext cx="0" cy="0"/>
          <a:chOff x="0" y="0"/>
          <a:chExt cx="0" cy="0"/>
        </a:xfrm>
      </p:grpSpPr>
      <p:sp>
        <p:nvSpPr>
          <p:cNvPr id="90" name="Google Shape;90;p23"/>
          <p:cNvSpPr txBox="1">
            <a:spLocks noGrp="1"/>
          </p:cNvSpPr>
          <p:nvPr>
            <p:ph type="ctrTitle"/>
          </p:nvPr>
        </p:nvSpPr>
        <p:spPr>
          <a:xfrm>
            <a:off x="841248" y="536200"/>
            <a:ext cx="7692900" cy="3732900"/>
          </a:xfrm>
          <a:prstGeom prst="rect">
            <a:avLst/>
          </a:prstGeom>
          <a:noFill/>
          <a:ln>
            <a:noFill/>
          </a:ln>
        </p:spPr>
        <p:txBody>
          <a:bodyPr spcFirstLastPara="1" wrap="square" lIns="91425" tIns="91425" rIns="91425" bIns="91425" anchor="ctr" anchorCtr="0">
            <a:normAutofit/>
          </a:bodyPr>
          <a:lstStyle>
            <a:lvl1pPr lvl="0" algn="l" rtl="0">
              <a:lnSpc>
                <a:spcPct val="100000"/>
              </a:lnSpc>
              <a:spcBef>
                <a:spcPts val="0"/>
              </a:spcBef>
              <a:spcAft>
                <a:spcPts val="0"/>
              </a:spcAft>
              <a:buClr>
                <a:srgbClr val="1C304A"/>
              </a:buClr>
              <a:buSzPts val="2600"/>
              <a:buNone/>
              <a:defRPr b="1">
                <a:solidFill>
                  <a:srgbClr val="1C304A"/>
                </a:solidFill>
              </a:defRPr>
            </a:lvl1pPr>
            <a:lvl2pPr lvl="1" algn="ctr" rtl="0">
              <a:lnSpc>
                <a:spcPct val="100000"/>
              </a:lnSpc>
              <a:spcBef>
                <a:spcPts val="0"/>
              </a:spcBef>
              <a:spcAft>
                <a:spcPts val="0"/>
              </a:spcAft>
              <a:buClr>
                <a:srgbClr val="1C304A"/>
              </a:buClr>
              <a:buSzPts val="2600"/>
              <a:buNone/>
              <a:defRPr sz="2600">
                <a:solidFill>
                  <a:srgbClr val="1C304A"/>
                </a:solidFill>
              </a:defRPr>
            </a:lvl2pPr>
            <a:lvl3pPr lvl="2" algn="ctr" rtl="0">
              <a:lnSpc>
                <a:spcPct val="100000"/>
              </a:lnSpc>
              <a:spcBef>
                <a:spcPts val="0"/>
              </a:spcBef>
              <a:spcAft>
                <a:spcPts val="0"/>
              </a:spcAft>
              <a:buClr>
                <a:srgbClr val="1C304A"/>
              </a:buClr>
              <a:buSzPts val="2600"/>
              <a:buNone/>
              <a:defRPr sz="2600">
                <a:solidFill>
                  <a:srgbClr val="1C304A"/>
                </a:solidFill>
              </a:defRPr>
            </a:lvl3pPr>
            <a:lvl4pPr lvl="3" algn="ctr" rtl="0">
              <a:lnSpc>
                <a:spcPct val="100000"/>
              </a:lnSpc>
              <a:spcBef>
                <a:spcPts val="0"/>
              </a:spcBef>
              <a:spcAft>
                <a:spcPts val="0"/>
              </a:spcAft>
              <a:buClr>
                <a:srgbClr val="1C304A"/>
              </a:buClr>
              <a:buSzPts val="2600"/>
              <a:buNone/>
              <a:defRPr sz="2600">
                <a:solidFill>
                  <a:srgbClr val="1C304A"/>
                </a:solidFill>
              </a:defRPr>
            </a:lvl4pPr>
            <a:lvl5pPr lvl="4" algn="ctr" rtl="0">
              <a:lnSpc>
                <a:spcPct val="100000"/>
              </a:lnSpc>
              <a:spcBef>
                <a:spcPts val="0"/>
              </a:spcBef>
              <a:spcAft>
                <a:spcPts val="0"/>
              </a:spcAft>
              <a:buClr>
                <a:srgbClr val="1C304A"/>
              </a:buClr>
              <a:buSzPts val="2600"/>
              <a:buNone/>
              <a:defRPr sz="2600">
                <a:solidFill>
                  <a:srgbClr val="1C304A"/>
                </a:solidFill>
              </a:defRPr>
            </a:lvl5pPr>
            <a:lvl6pPr lvl="5" algn="ctr" rtl="0">
              <a:lnSpc>
                <a:spcPct val="100000"/>
              </a:lnSpc>
              <a:spcBef>
                <a:spcPts val="0"/>
              </a:spcBef>
              <a:spcAft>
                <a:spcPts val="0"/>
              </a:spcAft>
              <a:buClr>
                <a:srgbClr val="1C304A"/>
              </a:buClr>
              <a:buSzPts val="2600"/>
              <a:buNone/>
              <a:defRPr sz="2600">
                <a:solidFill>
                  <a:srgbClr val="1C304A"/>
                </a:solidFill>
              </a:defRPr>
            </a:lvl6pPr>
            <a:lvl7pPr lvl="6" algn="ctr" rtl="0">
              <a:lnSpc>
                <a:spcPct val="100000"/>
              </a:lnSpc>
              <a:spcBef>
                <a:spcPts val="0"/>
              </a:spcBef>
              <a:spcAft>
                <a:spcPts val="0"/>
              </a:spcAft>
              <a:buClr>
                <a:srgbClr val="1C304A"/>
              </a:buClr>
              <a:buSzPts val="2600"/>
              <a:buNone/>
              <a:defRPr sz="2600">
                <a:solidFill>
                  <a:srgbClr val="1C304A"/>
                </a:solidFill>
              </a:defRPr>
            </a:lvl7pPr>
            <a:lvl8pPr lvl="7" algn="ctr" rtl="0">
              <a:lnSpc>
                <a:spcPct val="100000"/>
              </a:lnSpc>
              <a:spcBef>
                <a:spcPts val="0"/>
              </a:spcBef>
              <a:spcAft>
                <a:spcPts val="0"/>
              </a:spcAft>
              <a:buClr>
                <a:srgbClr val="1C304A"/>
              </a:buClr>
              <a:buSzPts val="2600"/>
              <a:buNone/>
              <a:defRPr sz="2600">
                <a:solidFill>
                  <a:srgbClr val="1C304A"/>
                </a:solidFill>
              </a:defRPr>
            </a:lvl8pPr>
            <a:lvl9pPr lvl="8" algn="ctr" rtl="0">
              <a:lnSpc>
                <a:spcPct val="100000"/>
              </a:lnSpc>
              <a:spcBef>
                <a:spcPts val="0"/>
              </a:spcBef>
              <a:spcAft>
                <a:spcPts val="0"/>
              </a:spcAft>
              <a:buClr>
                <a:srgbClr val="1C304A"/>
              </a:buClr>
              <a:buSzPts val="2600"/>
              <a:buNone/>
              <a:defRPr sz="2600">
                <a:solidFill>
                  <a:srgbClr val="1C304A"/>
                </a:solidFil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_AND_BODY_3 1">
  <p:cSld name="TITLE_AND_BODY_3_1">
    <p:spTree>
      <p:nvGrpSpPr>
        <p:cNvPr id="1" name="Shape 91"/>
        <p:cNvGrpSpPr/>
        <p:nvPr/>
      </p:nvGrpSpPr>
      <p:grpSpPr>
        <a:xfrm>
          <a:off x="0" y="0"/>
          <a:ext cx="0" cy="0"/>
          <a:chOff x="0" y="0"/>
          <a:chExt cx="0" cy="0"/>
        </a:xfrm>
      </p:grpSpPr>
      <p:sp>
        <p:nvSpPr>
          <p:cNvPr id="92" name="Google Shape;92;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3" name="Google Shape;93;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94" name="Google Shape;94;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right - 2 column icons">
  <p:cSld name="TITLE_AND_TWO_COLUMNS_1_2_1">
    <p:bg>
      <p:bgPr>
        <a:solidFill>
          <a:srgbClr val="00CFFF"/>
        </a:solidFill>
        <a:effectLst/>
      </p:bgPr>
    </p:bg>
    <p:spTree>
      <p:nvGrpSpPr>
        <p:cNvPr id="1" name="Shape 95"/>
        <p:cNvGrpSpPr/>
        <p:nvPr/>
      </p:nvGrpSpPr>
      <p:grpSpPr>
        <a:xfrm>
          <a:off x="0" y="0"/>
          <a:ext cx="0" cy="0"/>
          <a:chOff x="0" y="0"/>
          <a:chExt cx="0" cy="0"/>
        </a:xfrm>
      </p:grpSpPr>
      <p:sp>
        <p:nvSpPr>
          <p:cNvPr id="96" name="Google Shape;96;p25"/>
          <p:cNvSpPr txBox="1">
            <a:spLocks noGrp="1"/>
          </p:cNvSpPr>
          <p:nvPr>
            <p:ph type="body" idx="1"/>
          </p:nvPr>
        </p:nvSpPr>
        <p:spPr>
          <a:xfrm>
            <a:off x="1493788" y="1694407"/>
            <a:ext cx="2622900" cy="890400"/>
          </a:xfrm>
          <a:prstGeom prst="rect">
            <a:avLst/>
          </a:prstGeom>
        </p:spPr>
        <p:txBody>
          <a:bodyPr spcFirstLastPara="1" wrap="square" lIns="91425" tIns="91425" rIns="91425" bIns="91425" anchor="ctr" anchorCtr="0">
            <a:normAutofit/>
          </a:bodyPr>
          <a:lstStyle>
            <a:lvl1pPr marL="457200" lvl="0" indent="-317500" rtl="0">
              <a:spcBef>
                <a:spcPts val="0"/>
              </a:spcBef>
              <a:spcAft>
                <a:spcPts val="0"/>
              </a:spcAft>
              <a:buSzPts val="1400"/>
              <a:buChar char="●"/>
              <a:defRPr sz="14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97" name="Google Shape;97;p25"/>
          <p:cNvSpPr txBox="1">
            <a:spLocks noGrp="1"/>
          </p:cNvSpPr>
          <p:nvPr>
            <p:ph type="sldNum" idx="12"/>
          </p:nvPr>
        </p:nvSpPr>
        <p:spPr>
          <a:xfrm>
            <a:off x="8472450" y="4765389"/>
            <a:ext cx="548700" cy="261900"/>
          </a:xfrm>
          <a:prstGeom prst="rect">
            <a:avLst/>
          </a:prstGeom>
        </p:spPr>
        <p:txBody>
          <a:bodyPr spcFirstLastPara="1" wrap="square" lIns="91425" tIns="91425" rIns="91425" bIns="91425" anchor="ctr" anchorCtr="0">
            <a:normAutofit lnSpcReduction="20000"/>
          </a:bodyPr>
          <a:lstStyle>
            <a:lvl1pPr lvl="0" rtl="0">
              <a:buNone/>
              <a:defRPr sz="600">
                <a:solidFill>
                  <a:srgbClr val="000000"/>
                </a:solidFill>
              </a:defRPr>
            </a:lvl1pPr>
            <a:lvl2pPr lvl="1" rtl="0">
              <a:buNone/>
              <a:defRPr sz="600">
                <a:solidFill>
                  <a:srgbClr val="000000"/>
                </a:solidFill>
              </a:defRPr>
            </a:lvl2pPr>
            <a:lvl3pPr lvl="2" rtl="0">
              <a:buNone/>
              <a:defRPr sz="600">
                <a:solidFill>
                  <a:srgbClr val="000000"/>
                </a:solidFill>
              </a:defRPr>
            </a:lvl3pPr>
            <a:lvl4pPr lvl="3" rtl="0">
              <a:buNone/>
              <a:defRPr sz="600">
                <a:solidFill>
                  <a:srgbClr val="000000"/>
                </a:solidFill>
              </a:defRPr>
            </a:lvl4pPr>
            <a:lvl5pPr lvl="4" rtl="0">
              <a:buNone/>
              <a:defRPr sz="600">
                <a:solidFill>
                  <a:srgbClr val="000000"/>
                </a:solidFill>
              </a:defRPr>
            </a:lvl5pPr>
            <a:lvl6pPr lvl="5" rtl="0">
              <a:buNone/>
              <a:defRPr sz="600">
                <a:solidFill>
                  <a:srgbClr val="000000"/>
                </a:solidFill>
              </a:defRPr>
            </a:lvl6pPr>
            <a:lvl7pPr lvl="6" rtl="0">
              <a:buNone/>
              <a:defRPr sz="600">
                <a:solidFill>
                  <a:srgbClr val="000000"/>
                </a:solidFill>
              </a:defRPr>
            </a:lvl7pPr>
            <a:lvl8pPr lvl="7" rtl="0">
              <a:buNone/>
              <a:defRPr sz="600">
                <a:solidFill>
                  <a:srgbClr val="000000"/>
                </a:solidFill>
              </a:defRPr>
            </a:lvl8pPr>
            <a:lvl9pPr lvl="8" rtl="0">
              <a:buNone/>
              <a:defRPr sz="600">
                <a:solidFill>
                  <a:srgbClr val="000000"/>
                </a:solidFill>
              </a:defRPr>
            </a:lvl9pPr>
          </a:lstStyle>
          <a:p>
            <a:pPr marL="0" lvl="0" indent="0" algn="r" rtl="0">
              <a:spcBef>
                <a:spcPts val="0"/>
              </a:spcBef>
              <a:spcAft>
                <a:spcPts val="0"/>
              </a:spcAft>
              <a:buNone/>
            </a:pPr>
            <a:fld id="{00000000-1234-1234-1234-123412341234}" type="slidenum">
              <a:rPr lang="en"/>
              <a:t>‹#›</a:t>
            </a:fld>
            <a:endParaRPr/>
          </a:p>
        </p:txBody>
      </p:sp>
      <p:sp>
        <p:nvSpPr>
          <p:cNvPr id="98" name="Google Shape;98;p25"/>
          <p:cNvSpPr/>
          <p:nvPr/>
        </p:nvSpPr>
        <p:spPr>
          <a:xfrm>
            <a:off x="815525" y="1804118"/>
            <a:ext cx="611400" cy="611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99" name="Google Shape;99;p25"/>
          <p:cNvSpPr/>
          <p:nvPr/>
        </p:nvSpPr>
        <p:spPr>
          <a:xfrm>
            <a:off x="4349050" y="1804118"/>
            <a:ext cx="611400" cy="611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00" name="Google Shape;100;p25"/>
          <p:cNvSpPr txBox="1">
            <a:spLocks noGrp="1"/>
          </p:cNvSpPr>
          <p:nvPr>
            <p:ph type="body" idx="2"/>
          </p:nvPr>
        </p:nvSpPr>
        <p:spPr>
          <a:xfrm>
            <a:off x="5027312" y="1694407"/>
            <a:ext cx="2622900" cy="890400"/>
          </a:xfrm>
          <a:prstGeom prst="rect">
            <a:avLst/>
          </a:prstGeom>
        </p:spPr>
        <p:txBody>
          <a:bodyPr spcFirstLastPara="1" wrap="square" lIns="91425" tIns="91425" rIns="91425" bIns="91425" anchor="ctr" anchorCtr="0">
            <a:normAutofit/>
          </a:bodyPr>
          <a:lstStyle>
            <a:lvl1pPr marL="457200" lvl="0" indent="-317500" rtl="0">
              <a:spcBef>
                <a:spcPts val="0"/>
              </a:spcBef>
              <a:spcAft>
                <a:spcPts val="0"/>
              </a:spcAft>
              <a:buSzPts val="1400"/>
              <a:buChar char="●"/>
              <a:defRPr sz="14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101" name="Google Shape;101;p25"/>
          <p:cNvSpPr txBox="1">
            <a:spLocks noGrp="1"/>
          </p:cNvSpPr>
          <p:nvPr>
            <p:ph type="body" idx="3"/>
          </p:nvPr>
        </p:nvSpPr>
        <p:spPr>
          <a:xfrm>
            <a:off x="1493788" y="3313631"/>
            <a:ext cx="2622900" cy="890400"/>
          </a:xfrm>
          <a:prstGeom prst="rect">
            <a:avLst/>
          </a:prstGeom>
        </p:spPr>
        <p:txBody>
          <a:bodyPr spcFirstLastPara="1" wrap="square" lIns="91425" tIns="91425" rIns="91425" bIns="91425" anchor="ctr" anchorCtr="0">
            <a:normAutofit/>
          </a:bodyPr>
          <a:lstStyle>
            <a:lvl1pPr marL="457200" lvl="0" indent="-317500" rtl="0">
              <a:spcBef>
                <a:spcPts val="0"/>
              </a:spcBef>
              <a:spcAft>
                <a:spcPts val="0"/>
              </a:spcAft>
              <a:buSzPts val="1400"/>
              <a:buChar char="●"/>
              <a:defRPr sz="14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102" name="Google Shape;102;p25"/>
          <p:cNvSpPr/>
          <p:nvPr/>
        </p:nvSpPr>
        <p:spPr>
          <a:xfrm>
            <a:off x="815525" y="3427125"/>
            <a:ext cx="611400" cy="611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03" name="Google Shape;103;p25"/>
          <p:cNvSpPr/>
          <p:nvPr/>
        </p:nvSpPr>
        <p:spPr>
          <a:xfrm>
            <a:off x="4349050" y="3427125"/>
            <a:ext cx="611400" cy="611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04" name="Google Shape;104;p25"/>
          <p:cNvSpPr txBox="1">
            <a:spLocks noGrp="1"/>
          </p:cNvSpPr>
          <p:nvPr>
            <p:ph type="body" idx="4"/>
          </p:nvPr>
        </p:nvSpPr>
        <p:spPr>
          <a:xfrm>
            <a:off x="5027312" y="3313631"/>
            <a:ext cx="2622900" cy="890400"/>
          </a:xfrm>
          <a:prstGeom prst="rect">
            <a:avLst/>
          </a:prstGeom>
        </p:spPr>
        <p:txBody>
          <a:bodyPr spcFirstLastPara="1" wrap="square" lIns="91425" tIns="91425" rIns="91425" bIns="91425" anchor="ctr" anchorCtr="0">
            <a:normAutofit/>
          </a:bodyPr>
          <a:lstStyle>
            <a:lvl1pPr marL="457200" lvl="0" indent="-317500" rtl="0">
              <a:spcBef>
                <a:spcPts val="0"/>
              </a:spcBef>
              <a:spcAft>
                <a:spcPts val="0"/>
              </a:spcAft>
              <a:buSzPts val="1400"/>
              <a:buChar char="●"/>
              <a:defRPr sz="14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105" name="Google Shape;105;p25"/>
          <p:cNvSpPr txBox="1">
            <a:spLocks noGrp="1"/>
          </p:cNvSpPr>
          <p:nvPr>
            <p:ph type="ctrTitle"/>
          </p:nvPr>
        </p:nvSpPr>
        <p:spPr>
          <a:xfrm>
            <a:off x="712850" y="289402"/>
            <a:ext cx="7386600" cy="844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1C304A"/>
              </a:buClr>
              <a:buSzPts val="2600"/>
              <a:buNone/>
              <a:defRPr sz="2600" b="1">
                <a:solidFill>
                  <a:srgbClr val="1C304A"/>
                </a:solidFill>
              </a:defRPr>
            </a:lvl1pPr>
            <a:lvl2pPr lvl="1" algn="ctr" rtl="0">
              <a:spcBef>
                <a:spcPts val="0"/>
              </a:spcBef>
              <a:spcAft>
                <a:spcPts val="0"/>
              </a:spcAft>
              <a:buClr>
                <a:srgbClr val="1C304A"/>
              </a:buClr>
              <a:buSzPts val="2800"/>
              <a:buNone/>
              <a:defRPr>
                <a:solidFill>
                  <a:srgbClr val="1C304A"/>
                </a:solidFill>
              </a:defRPr>
            </a:lvl2pPr>
            <a:lvl3pPr lvl="2" algn="ctr" rtl="0">
              <a:spcBef>
                <a:spcPts val="0"/>
              </a:spcBef>
              <a:spcAft>
                <a:spcPts val="0"/>
              </a:spcAft>
              <a:buClr>
                <a:srgbClr val="1C304A"/>
              </a:buClr>
              <a:buSzPts val="2800"/>
              <a:buNone/>
              <a:defRPr>
                <a:solidFill>
                  <a:srgbClr val="1C304A"/>
                </a:solidFill>
              </a:defRPr>
            </a:lvl3pPr>
            <a:lvl4pPr lvl="3" algn="ctr" rtl="0">
              <a:spcBef>
                <a:spcPts val="0"/>
              </a:spcBef>
              <a:spcAft>
                <a:spcPts val="0"/>
              </a:spcAft>
              <a:buClr>
                <a:srgbClr val="1C304A"/>
              </a:buClr>
              <a:buSzPts val="2800"/>
              <a:buNone/>
              <a:defRPr>
                <a:solidFill>
                  <a:srgbClr val="1C304A"/>
                </a:solidFill>
              </a:defRPr>
            </a:lvl4pPr>
            <a:lvl5pPr lvl="4" algn="ctr" rtl="0">
              <a:spcBef>
                <a:spcPts val="0"/>
              </a:spcBef>
              <a:spcAft>
                <a:spcPts val="0"/>
              </a:spcAft>
              <a:buClr>
                <a:srgbClr val="1C304A"/>
              </a:buClr>
              <a:buSzPts val="2800"/>
              <a:buNone/>
              <a:defRPr>
                <a:solidFill>
                  <a:srgbClr val="1C304A"/>
                </a:solidFill>
              </a:defRPr>
            </a:lvl5pPr>
            <a:lvl6pPr lvl="5" algn="ctr" rtl="0">
              <a:spcBef>
                <a:spcPts val="0"/>
              </a:spcBef>
              <a:spcAft>
                <a:spcPts val="0"/>
              </a:spcAft>
              <a:buClr>
                <a:srgbClr val="1C304A"/>
              </a:buClr>
              <a:buSzPts val="2800"/>
              <a:buNone/>
              <a:defRPr>
                <a:solidFill>
                  <a:srgbClr val="1C304A"/>
                </a:solidFill>
              </a:defRPr>
            </a:lvl6pPr>
            <a:lvl7pPr lvl="6" algn="ctr" rtl="0">
              <a:spcBef>
                <a:spcPts val="0"/>
              </a:spcBef>
              <a:spcAft>
                <a:spcPts val="0"/>
              </a:spcAft>
              <a:buClr>
                <a:srgbClr val="1C304A"/>
              </a:buClr>
              <a:buSzPts val="2800"/>
              <a:buNone/>
              <a:defRPr>
                <a:solidFill>
                  <a:srgbClr val="1C304A"/>
                </a:solidFill>
              </a:defRPr>
            </a:lvl7pPr>
            <a:lvl8pPr lvl="7" algn="ctr" rtl="0">
              <a:spcBef>
                <a:spcPts val="0"/>
              </a:spcBef>
              <a:spcAft>
                <a:spcPts val="0"/>
              </a:spcAft>
              <a:buClr>
                <a:srgbClr val="1C304A"/>
              </a:buClr>
              <a:buSzPts val="2800"/>
              <a:buNone/>
              <a:defRPr>
                <a:solidFill>
                  <a:srgbClr val="1C304A"/>
                </a:solidFill>
              </a:defRPr>
            </a:lvl8pPr>
            <a:lvl9pPr lvl="8" algn="ctr" rtl="0">
              <a:spcBef>
                <a:spcPts val="0"/>
              </a:spcBef>
              <a:spcAft>
                <a:spcPts val="0"/>
              </a:spcAft>
              <a:buClr>
                <a:srgbClr val="1C304A"/>
              </a:buClr>
              <a:buSzPts val="2800"/>
              <a:buNone/>
              <a:defRPr>
                <a:solidFill>
                  <a:srgbClr val="1C304A"/>
                </a:solidFil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ullet Dark - 3 column bullets">
  <p:cSld name="TITLE_AND_BODY_2_1_1_1_1_3_1">
    <p:bg>
      <p:bgPr>
        <a:solidFill>
          <a:srgbClr val="1C304A"/>
        </a:solidFill>
        <a:effectLst/>
      </p:bgPr>
    </p:bg>
    <p:spTree>
      <p:nvGrpSpPr>
        <p:cNvPr id="1" name="Shape 106"/>
        <p:cNvGrpSpPr/>
        <p:nvPr/>
      </p:nvGrpSpPr>
      <p:grpSpPr>
        <a:xfrm>
          <a:off x="0" y="0"/>
          <a:ext cx="0" cy="0"/>
          <a:chOff x="0" y="0"/>
          <a:chExt cx="0" cy="0"/>
        </a:xfrm>
      </p:grpSpPr>
      <p:sp>
        <p:nvSpPr>
          <p:cNvPr id="107" name="Google Shape;107;p26"/>
          <p:cNvSpPr txBox="1">
            <a:spLocks noGrp="1"/>
          </p:cNvSpPr>
          <p:nvPr>
            <p:ph type="sldNum" idx="12"/>
          </p:nvPr>
        </p:nvSpPr>
        <p:spPr>
          <a:xfrm>
            <a:off x="8472450" y="4765389"/>
            <a:ext cx="548700" cy="261900"/>
          </a:xfrm>
          <a:prstGeom prst="rect">
            <a:avLst/>
          </a:prstGeom>
        </p:spPr>
        <p:txBody>
          <a:bodyPr spcFirstLastPara="1" wrap="square" lIns="91425" tIns="91425" rIns="91425" bIns="91425" anchor="ctr" anchorCtr="0">
            <a:normAutofit lnSpcReduction="20000"/>
          </a:bodyPr>
          <a:lstStyle>
            <a:lvl1pPr lvl="0" rtl="0">
              <a:buNone/>
              <a:defRPr sz="600">
                <a:solidFill>
                  <a:srgbClr val="00CFFF"/>
                </a:solidFill>
              </a:defRPr>
            </a:lvl1pPr>
            <a:lvl2pPr lvl="1" rtl="0">
              <a:buNone/>
              <a:defRPr sz="600">
                <a:solidFill>
                  <a:srgbClr val="00CFFF"/>
                </a:solidFill>
              </a:defRPr>
            </a:lvl2pPr>
            <a:lvl3pPr lvl="2" rtl="0">
              <a:buNone/>
              <a:defRPr sz="600">
                <a:solidFill>
                  <a:srgbClr val="00CFFF"/>
                </a:solidFill>
              </a:defRPr>
            </a:lvl3pPr>
            <a:lvl4pPr lvl="3" rtl="0">
              <a:buNone/>
              <a:defRPr sz="600">
                <a:solidFill>
                  <a:srgbClr val="00CFFF"/>
                </a:solidFill>
              </a:defRPr>
            </a:lvl4pPr>
            <a:lvl5pPr lvl="4" rtl="0">
              <a:buNone/>
              <a:defRPr sz="600">
                <a:solidFill>
                  <a:srgbClr val="00CFFF"/>
                </a:solidFill>
              </a:defRPr>
            </a:lvl5pPr>
            <a:lvl6pPr lvl="5" rtl="0">
              <a:buNone/>
              <a:defRPr sz="600">
                <a:solidFill>
                  <a:srgbClr val="00CFFF"/>
                </a:solidFill>
              </a:defRPr>
            </a:lvl6pPr>
            <a:lvl7pPr lvl="6" rtl="0">
              <a:buNone/>
              <a:defRPr sz="600">
                <a:solidFill>
                  <a:srgbClr val="00CFFF"/>
                </a:solidFill>
              </a:defRPr>
            </a:lvl7pPr>
            <a:lvl8pPr lvl="7" rtl="0">
              <a:buNone/>
              <a:defRPr sz="600">
                <a:solidFill>
                  <a:srgbClr val="00CFFF"/>
                </a:solidFill>
              </a:defRPr>
            </a:lvl8pPr>
            <a:lvl9pPr lvl="8" rtl="0">
              <a:buNone/>
              <a:defRPr sz="600">
                <a:solidFill>
                  <a:srgbClr val="00CFFF"/>
                </a:solidFill>
              </a:defRPr>
            </a:lvl9pPr>
          </a:lstStyle>
          <a:p>
            <a:pPr marL="0" lvl="0" indent="0" algn="r" rtl="0">
              <a:spcBef>
                <a:spcPts val="0"/>
              </a:spcBef>
              <a:spcAft>
                <a:spcPts val="0"/>
              </a:spcAft>
              <a:buNone/>
            </a:pPr>
            <a:fld id="{00000000-1234-1234-1234-123412341234}" type="slidenum">
              <a:rPr lang="en"/>
              <a:t>‹#›</a:t>
            </a:fld>
            <a:endParaRPr/>
          </a:p>
        </p:txBody>
      </p:sp>
      <p:sp>
        <p:nvSpPr>
          <p:cNvPr id="108" name="Google Shape;108;p26"/>
          <p:cNvSpPr txBox="1">
            <a:spLocks noGrp="1"/>
          </p:cNvSpPr>
          <p:nvPr>
            <p:ph type="ctrTitle"/>
          </p:nvPr>
        </p:nvSpPr>
        <p:spPr>
          <a:xfrm>
            <a:off x="718662" y="614727"/>
            <a:ext cx="7386600" cy="844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00CFFF"/>
              </a:buClr>
              <a:buSzPts val="2600"/>
              <a:buNone/>
              <a:defRPr sz="2600" b="1">
                <a:solidFill>
                  <a:srgbClr val="00CFFF"/>
                </a:solidFill>
              </a:defRPr>
            </a:lvl1pPr>
            <a:lvl2pPr lvl="1" algn="ctr" rtl="0">
              <a:spcBef>
                <a:spcPts val="0"/>
              </a:spcBef>
              <a:spcAft>
                <a:spcPts val="0"/>
              </a:spcAft>
              <a:buClr>
                <a:srgbClr val="1C304A"/>
              </a:buClr>
              <a:buSzPts val="2800"/>
              <a:buNone/>
              <a:defRPr>
                <a:solidFill>
                  <a:srgbClr val="1C304A"/>
                </a:solidFill>
              </a:defRPr>
            </a:lvl2pPr>
            <a:lvl3pPr lvl="2" algn="ctr" rtl="0">
              <a:spcBef>
                <a:spcPts val="0"/>
              </a:spcBef>
              <a:spcAft>
                <a:spcPts val="0"/>
              </a:spcAft>
              <a:buClr>
                <a:srgbClr val="1C304A"/>
              </a:buClr>
              <a:buSzPts val="2800"/>
              <a:buNone/>
              <a:defRPr>
                <a:solidFill>
                  <a:srgbClr val="1C304A"/>
                </a:solidFill>
              </a:defRPr>
            </a:lvl3pPr>
            <a:lvl4pPr lvl="3" algn="ctr" rtl="0">
              <a:spcBef>
                <a:spcPts val="0"/>
              </a:spcBef>
              <a:spcAft>
                <a:spcPts val="0"/>
              </a:spcAft>
              <a:buClr>
                <a:srgbClr val="1C304A"/>
              </a:buClr>
              <a:buSzPts val="2800"/>
              <a:buNone/>
              <a:defRPr>
                <a:solidFill>
                  <a:srgbClr val="1C304A"/>
                </a:solidFill>
              </a:defRPr>
            </a:lvl4pPr>
            <a:lvl5pPr lvl="4" algn="ctr" rtl="0">
              <a:spcBef>
                <a:spcPts val="0"/>
              </a:spcBef>
              <a:spcAft>
                <a:spcPts val="0"/>
              </a:spcAft>
              <a:buClr>
                <a:srgbClr val="1C304A"/>
              </a:buClr>
              <a:buSzPts val="2800"/>
              <a:buNone/>
              <a:defRPr>
                <a:solidFill>
                  <a:srgbClr val="1C304A"/>
                </a:solidFill>
              </a:defRPr>
            </a:lvl5pPr>
            <a:lvl6pPr lvl="5" algn="ctr" rtl="0">
              <a:spcBef>
                <a:spcPts val="0"/>
              </a:spcBef>
              <a:spcAft>
                <a:spcPts val="0"/>
              </a:spcAft>
              <a:buClr>
                <a:srgbClr val="1C304A"/>
              </a:buClr>
              <a:buSzPts val="2800"/>
              <a:buNone/>
              <a:defRPr>
                <a:solidFill>
                  <a:srgbClr val="1C304A"/>
                </a:solidFill>
              </a:defRPr>
            </a:lvl6pPr>
            <a:lvl7pPr lvl="6" algn="ctr" rtl="0">
              <a:spcBef>
                <a:spcPts val="0"/>
              </a:spcBef>
              <a:spcAft>
                <a:spcPts val="0"/>
              </a:spcAft>
              <a:buClr>
                <a:srgbClr val="1C304A"/>
              </a:buClr>
              <a:buSzPts val="2800"/>
              <a:buNone/>
              <a:defRPr>
                <a:solidFill>
                  <a:srgbClr val="1C304A"/>
                </a:solidFill>
              </a:defRPr>
            </a:lvl7pPr>
            <a:lvl8pPr lvl="7" algn="ctr" rtl="0">
              <a:spcBef>
                <a:spcPts val="0"/>
              </a:spcBef>
              <a:spcAft>
                <a:spcPts val="0"/>
              </a:spcAft>
              <a:buClr>
                <a:srgbClr val="1C304A"/>
              </a:buClr>
              <a:buSzPts val="2800"/>
              <a:buNone/>
              <a:defRPr>
                <a:solidFill>
                  <a:srgbClr val="1C304A"/>
                </a:solidFill>
              </a:defRPr>
            </a:lvl8pPr>
            <a:lvl9pPr lvl="8" algn="ctr" rtl="0">
              <a:spcBef>
                <a:spcPts val="0"/>
              </a:spcBef>
              <a:spcAft>
                <a:spcPts val="0"/>
              </a:spcAft>
              <a:buClr>
                <a:srgbClr val="1C304A"/>
              </a:buClr>
              <a:buSzPts val="2800"/>
              <a:buNone/>
              <a:defRPr>
                <a:solidFill>
                  <a:srgbClr val="1C304A"/>
                </a:solidFill>
              </a:defRPr>
            </a:lvl9pPr>
          </a:lstStyle>
          <a:p>
            <a:endParaRPr/>
          </a:p>
        </p:txBody>
      </p:sp>
      <p:sp>
        <p:nvSpPr>
          <p:cNvPr id="109" name="Google Shape;109;p26"/>
          <p:cNvSpPr txBox="1">
            <a:spLocks noGrp="1"/>
          </p:cNvSpPr>
          <p:nvPr>
            <p:ph type="subTitle" idx="1"/>
          </p:nvPr>
        </p:nvSpPr>
        <p:spPr>
          <a:xfrm>
            <a:off x="718647" y="292250"/>
            <a:ext cx="5017500" cy="667500"/>
          </a:xfrm>
          <a:prstGeom prst="rect">
            <a:avLst/>
          </a:prstGeom>
        </p:spPr>
        <p:txBody>
          <a:bodyPr spcFirstLastPara="1" wrap="square" lIns="91425" tIns="91425" rIns="91425" bIns="91425" anchor="ctr" anchorCtr="0">
            <a:normAutofit/>
          </a:bodyPr>
          <a:lstStyle>
            <a:lvl1pPr lvl="0" rtl="0">
              <a:spcBef>
                <a:spcPts val="0"/>
              </a:spcBef>
              <a:spcAft>
                <a:spcPts val="0"/>
              </a:spcAft>
              <a:buNone/>
              <a:defRPr sz="1200" b="1">
                <a:solidFill>
                  <a:srgbClr val="FFFFFF"/>
                </a:solidFill>
              </a:defRPr>
            </a:lvl1pPr>
            <a:lvl2pPr lvl="1" rtl="0">
              <a:spcBef>
                <a:spcPts val="1200"/>
              </a:spcBef>
              <a:spcAft>
                <a:spcPts val="0"/>
              </a:spcAft>
              <a:buNone/>
              <a:defRPr/>
            </a:lvl2pPr>
            <a:lvl3pPr lvl="2" rtl="0">
              <a:spcBef>
                <a:spcPts val="1200"/>
              </a:spcBef>
              <a:spcAft>
                <a:spcPts val="0"/>
              </a:spcAft>
              <a:buNone/>
              <a:defRPr/>
            </a:lvl3pPr>
            <a:lvl4pPr lvl="3" rtl="0">
              <a:spcBef>
                <a:spcPts val="1200"/>
              </a:spcBef>
              <a:spcAft>
                <a:spcPts val="0"/>
              </a:spcAft>
              <a:buNone/>
              <a:defRPr/>
            </a:lvl4pPr>
            <a:lvl5pPr lvl="4" rtl="0">
              <a:spcBef>
                <a:spcPts val="1200"/>
              </a:spcBef>
              <a:spcAft>
                <a:spcPts val="0"/>
              </a:spcAft>
              <a:buNone/>
              <a:defRPr/>
            </a:lvl5pPr>
            <a:lvl6pPr lvl="5" rtl="0">
              <a:spcBef>
                <a:spcPts val="1200"/>
              </a:spcBef>
              <a:spcAft>
                <a:spcPts val="0"/>
              </a:spcAft>
              <a:buNone/>
              <a:defRPr/>
            </a:lvl6pPr>
            <a:lvl7pPr lvl="6" rtl="0">
              <a:spcBef>
                <a:spcPts val="1200"/>
              </a:spcBef>
              <a:spcAft>
                <a:spcPts val="0"/>
              </a:spcAft>
              <a:buNone/>
              <a:defRPr/>
            </a:lvl7pPr>
            <a:lvl8pPr lvl="7" rtl="0">
              <a:spcBef>
                <a:spcPts val="1200"/>
              </a:spcBef>
              <a:spcAft>
                <a:spcPts val="0"/>
              </a:spcAft>
              <a:buNone/>
              <a:defRPr/>
            </a:lvl8pPr>
            <a:lvl9pPr lvl="8" rtl="0">
              <a:spcBef>
                <a:spcPts val="1200"/>
              </a:spcBef>
              <a:spcAft>
                <a:spcPts val="1200"/>
              </a:spcAft>
              <a:buNone/>
              <a:defRPr/>
            </a:lvl9pPr>
          </a:lstStyle>
          <a:p>
            <a:endParaRPr/>
          </a:p>
        </p:txBody>
      </p:sp>
      <p:sp>
        <p:nvSpPr>
          <p:cNvPr id="110" name="Google Shape;110;p26"/>
          <p:cNvSpPr txBox="1">
            <a:spLocks noGrp="1"/>
          </p:cNvSpPr>
          <p:nvPr>
            <p:ph type="body" idx="2"/>
          </p:nvPr>
        </p:nvSpPr>
        <p:spPr>
          <a:xfrm>
            <a:off x="737118" y="2495159"/>
            <a:ext cx="2258100" cy="13326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0"/>
              </a:spcBef>
              <a:spcAft>
                <a:spcPts val="0"/>
              </a:spcAft>
              <a:buClr>
                <a:srgbClr val="FFFFFF"/>
              </a:buClr>
              <a:buSzPts val="1200"/>
              <a:buChar char="○"/>
              <a:defRPr sz="1200">
                <a:solidFill>
                  <a:srgbClr val="FFFFFF"/>
                </a:solidFill>
              </a:defRPr>
            </a:lvl2pPr>
            <a:lvl3pPr marL="1371600" lvl="2" indent="-304800" rtl="0">
              <a:spcBef>
                <a:spcPts val="0"/>
              </a:spcBef>
              <a:spcAft>
                <a:spcPts val="0"/>
              </a:spcAft>
              <a:buClr>
                <a:srgbClr val="FFFFFF"/>
              </a:buClr>
              <a:buSzPts val="1200"/>
              <a:buChar char="■"/>
              <a:defRPr sz="1200">
                <a:solidFill>
                  <a:srgbClr val="FFFFFF"/>
                </a:solidFill>
              </a:defRPr>
            </a:lvl3pPr>
            <a:lvl4pPr marL="1828800" lvl="3" indent="-304800" rtl="0">
              <a:spcBef>
                <a:spcPts val="0"/>
              </a:spcBef>
              <a:spcAft>
                <a:spcPts val="0"/>
              </a:spcAft>
              <a:buClr>
                <a:srgbClr val="FFFFFF"/>
              </a:buClr>
              <a:buSzPts val="1200"/>
              <a:buChar char="●"/>
              <a:defRPr sz="1200">
                <a:solidFill>
                  <a:srgbClr val="FFFFFF"/>
                </a:solidFill>
              </a:defRPr>
            </a:lvl4pPr>
            <a:lvl5pPr marL="2286000" lvl="4" indent="-304800" rtl="0">
              <a:spcBef>
                <a:spcPts val="0"/>
              </a:spcBef>
              <a:spcAft>
                <a:spcPts val="0"/>
              </a:spcAft>
              <a:buClr>
                <a:srgbClr val="FFFFFF"/>
              </a:buClr>
              <a:buSzPts val="1200"/>
              <a:buChar char="○"/>
              <a:defRPr sz="1200">
                <a:solidFill>
                  <a:srgbClr val="FFFFFF"/>
                </a:solidFill>
              </a:defRPr>
            </a:lvl5pPr>
            <a:lvl6pPr marL="2743200" lvl="5" indent="-304800" rtl="0">
              <a:spcBef>
                <a:spcPts val="0"/>
              </a:spcBef>
              <a:spcAft>
                <a:spcPts val="0"/>
              </a:spcAft>
              <a:buClr>
                <a:srgbClr val="FFFFFF"/>
              </a:buClr>
              <a:buSzPts val="1200"/>
              <a:buChar char="■"/>
              <a:defRPr sz="1200">
                <a:solidFill>
                  <a:srgbClr val="FFFFFF"/>
                </a:solidFill>
              </a:defRPr>
            </a:lvl6pPr>
            <a:lvl7pPr marL="3200400" lvl="6" indent="-304800" rtl="0">
              <a:spcBef>
                <a:spcPts val="0"/>
              </a:spcBef>
              <a:spcAft>
                <a:spcPts val="0"/>
              </a:spcAft>
              <a:buClr>
                <a:srgbClr val="FFFFFF"/>
              </a:buClr>
              <a:buSzPts val="1200"/>
              <a:buChar char="●"/>
              <a:defRPr sz="1200">
                <a:solidFill>
                  <a:srgbClr val="FFFFFF"/>
                </a:solidFill>
              </a:defRPr>
            </a:lvl7pPr>
            <a:lvl8pPr marL="3657600" lvl="7" indent="-304800" rtl="0">
              <a:spcBef>
                <a:spcPts val="0"/>
              </a:spcBef>
              <a:spcAft>
                <a:spcPts val="0"/>
              </a:spcAft>
              <a:buClr>
                <a:srgbClr val="FFFFFF"/>
              </a:buClr>
              <a:buSzPts val="1200"/>
              <a:buChar char="○"/>
              <a:defRPr sz="1200">
                <a:solidFill>
                  <a:srgbClr val="FFFFFF"/>
                </a:solidFill>
              </a:defRPr>
            </a:lvl8pPr>
            <a:lvl9pPr marL="4114800" lvl="8" indent="-304800" rtl="0">
              <a:spcBef>
                <a:spcPts val="0"/>
              </a:spcBef>
              <a:spcAft>
                <a:spcPts val="0"/>
              </a:spcAft>
              <a:buClr>
                <a:srgbClr val="FFFFFF"/>
              </a:buClr>
              <a:buSzPts val="1200"/>
              <a:buChar char="■"/>
              <a:defRPr sz="1200">
                <a:solidFill>
                  <a:srgbClr val="FFFFFF"/>
                </a:solidFill>
              </a:defRPr>
            </a:lvl9pPr>
          </a:lstStyle>
          <a:p>
            <a:endParaRPr/>
          </a:p>
        </p:txBody>
      </p:sp>
      <p:sp>
        <p:nvSpPr>
          <p:cNvPr id="111" name="Google Shape;111;p26"/>
          <p:cNvSpPr txBox="1">
            <a:spLocks noGrp="1"/>
          </p:cNvSpPr>
          <p:nvPr>
            <p:ph type="body" idx="3"/>
          </p:nvPr>
        </p:nvSpPr>
        <p:spPr>
          <a:xfrm>
            <a:off x="3323393" y="2495159"/>
            <a:ext cx="2258100" cy="13326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0"/>
              </a:spcBef>
              <a:spcAft>
                <a:spcPts val="0"/>
              </a:spcAft>
              <a:buClr>
                <a:srgbClr val="FFFFFF"/>
              </a:buClr>
              <a:buSzPts val="1200"/>
              <a:buChar char="○"/>
              <a:defRPr sz="1200">
                <a:solidFill>
                  <a:srgbClr val="FFFFFF"/>
                </a:solidFill>
              </a:defRPr>
            </a:lvl2pPr>
            <a:lvl3pPr marL="1371600" lvl="2" indent="-304800" rtl="0">
              <a:spcBef>
                <a:spcPts val="0"/>
              </a:spcBef>
              <a:spcAft>
                <a:spcPts val="0"/>
              </a:spcAft>
              <a:buClr>
                <a:srgbClr val="FFFFFF"/>
              </a:buClr>
              <a:buSzPts val="1200"/>
              <a:buChar char="■"/>
              <a:defRPr sz="1200">
                <a:solidFill>
                  <a:srgbClr val="FFFFFF"/>
                </a:solidFill>
              </a:defRPr>
            </a:lvl3pPr>
            <a:lvl4pPr marL="1828800" lvl="3" indent="-304800" rtl="0">
              <a:spcBef>
                <a:spcPts val="0"/>
              </a:spcBef>
              <a:spcAft>
                <a:spcPts val="0"/>
              </a:spcAft>
              <a:buClr>
                <a:srgbClr val="FFFFFF"/>
              </a:buClr>
              <a:buSzPts val="1200"/>
              <a:buChar char="●"/>
              <a:defRPr sz="1200">
                <a:solidFill>
                  <a:srgbClr val="FFFFFF"/>
                </a:solidFill>
              </a:defRPr>
            </a:lvl4pPr>
            <a:lvl5pPr marL="2286000" lvl="4" indent="-304800" rtl="0">
              <a:spcBef>
                <a:spcPts val="0"/>
              </a:spcBef>
              <a:spcAft>
                <a:spcPts val="0"/>
              </a:spcAft>
              <a:buClr>
                <a:srgbClr val="FFFFFF"/>
              </a:buClr>
              <a:buSzPts val="1200"/>
              <a:buChar char="○"/>
              <a:defRPr sz="1200">
                <a:solidFill>
                  <a:srgbClr val="FFFFFF"/>
                </a:solidFill>
              </a:defRPr>
            </a:lvl5pPr>
            <a:lvl6pPr marL="2743200" lvl="5" indent="-304800" rtl="0">
              <a:spcBef>
                <a:spcPts val="0"/>
              </a:spcBef>
              <a:spcAft>
                <a:spcPts val="0"/>
              </a:spcAft>
              <a:buClr>
                <a:srgbClr val="FFFFFF"/>
              </a:buClr>
              <a:buSzPts val="1200"/>
              <a:buChar char="■"/>
              <a:defRPr sz="1200">
                <a:solidFill>
                  <a:srgbClr val="FFFFFF"/>
                </a:solidFill>
              </a:defRPr>
            </a:lvl6pPr>
            <a:lvl7pPr marL="3200400" lvl="6" indent="-304800" rtl="0">
              <a:spcBef>
                <a:spcPts val="0"/>
              </a:spcBef>
              <a:spcAft>
                <a:spcPts val="0"/>
              </a:spcAft>
              <a:buClr>
                <a:srgbClr val="FFFFFF"/>
              </a:buClr>
              <a:buSzPts val="1200"/>
              <a:buChar char="●"/>
              <a:defRPr sz="1200">
                <a:solidFill>
                  <a:srgbClr val="FFFFFF"/>
                </a:solidFill>
              </a:defRPr>
            </a:lvl7pPr>
            <a:lvl8pPr marL="3657600" lvl="7" indent="-304800" rtl="0">
              <a:spcBef>
                <a:spcPts val="0"/>
              </a:spcBef>
              <a:spcAft>
                <a:spcPts val="0"/>
              </a:spcAft>
              <a:buClr>
                <a:srgbClr val="FFFFFF"/>
              </a:buClr>
              <a:buSzPts val="1200"/>
              <a:buChar char="○"/>
              <a:defRPr sz="1200">
                <a:solidFill>
                  <a:srgbClr val="FFFFFF"/>
                </a:solidFill>
              </a:defRPr>
            </a:lvl8pPr>
            <a:lvl9pPr marL="4114800" lvl="8" indent="-304800" rtl="0">
              <a:spcBef>
                <a:spcPts val="0"/>
              </a:spcBef>
              <a:spcAft>
                <a:spcPts val="0"/>
              </a:spcAft>
              <a:buClr>
                <a:srgbClr val="FFFFFF"/>
              </a:buClr>
              <a:buSzPts val="1200"/>
              <a:buChar char="■"/>
              <a:defRPr sz="1200">
                <a:solidFill>
                  <a:srgbClr val="FFFFFF"/>
                </a:solidFill>
              </a:defRPr>
            </a:lvl9pPr>
          </a:lstStyle>
          <a:p>
            <a:endParaRPr/>
          </a:p>
        </p:txBody>
      </p:sp>
      <p:sp>
        <p:nvSpPr>
          <p:cNvPr id="112" name="Google Shape;112;p26"/>
          <p:cNvSpPr txBox="1">
            <a:spLocks noGrp="1"/>
          </p:cNvSpPr>
          <p:nvPr>
            <p:ph type="body" idx="4"/>
          </p:nvPr>
        </p:nvSpPr>
        <p:spPr>
          <a:xfrm>
            <a:off x="5909667" y="2495159"/>
            <a:ext cx="2258100" cy="13326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0"/>
              </a:spcBef>
              <a:spcAft>
                <a:spcPts val="0"/>
              </a:spcAft>
              <a:buClr>
                <a:srgbClr val="FFFFFF"/>
              </a:buClr>
              <a:buSzPts val="1200"/>
              <a:buChar char="○"/>
              <a:defRPr sz="1200">
                <a:solidFill>
                  <a:srgbClr val="FFFFFF"/>
                </a:solidFill>
              </a:defRPr>
            </a:lvl2pPr>
            <a:lvl3pPr marL="1371600" lvl="2" indent="-304800" rtl="0">
              <a:spcBef>
                <a:spcPts val="0"/>
              </a:spcBef>
              <a:spcAft>
                <a:spcPts val="0"/>
              </a:spcAft>
              <a:buClr>
                <a:srgbClr val="FFFFFF"/>
              </a:buClr>
              <a:buSzPts val="1200"/>
              <a:buChar char="■"/>
              <a:defRPr sz="1200">
                <a:solidFill>
                  <a:srgbClr val="FFFFFF"/>
                </a:solidFill>
              </a:defRPr>
            </a:lvl3pPr>
            <a:lvl4pPr marL="1828800" lvl="3" indent="-304800" rtl="0">
              <a:spcBef>
                <a:spcPts val="0"/>
              </a:spcBef>
              <a:spcAft>
                <a:spcPts val="0"/>
              </a:spcAft>
              <a:buClr>
                <a:srgbClr val="FFFFFF"/>
              </a:buClr>
              <a:buSzPts val="1200"/>
              <a:buChar char="●"/>
              <a:defRPr sz="1200">
                <a:solidFill>
                  <a:srgbClr val="FFFFFF"/>
                </a:solidFill>
              </a:defRPr>
            </a:lvl4pPr>
            <a:lvl5pPr marL="2286000" lvl="4" indent="-304800" rtl="0">
              <a:spcBef>
                <a:spcPts val="0"/>
              </a:spcBef>
              <a:spcAft>
                <a:spcPts val="0"/>
              </a:spcAft>
              <a:buClr>
                <a:srgbClr val="FFFFFF"/>
              </a:buClr>
              <a:buSzPts val="1200"/>
              <a:buChar char="○"/>
              <a:defRPr sz="1200">
                <a:solidFill>
                  <a:srgbClr val="FFFFFF"/>
                </a:solidFill>
              </a:defRPr>
            </a:lvl5pPr>
            <a:lvl6pPr marL="2743200" lvl="5" indent="-304800" rtl="0">
              <a:spcBef>
                <a:spcPts val="0"/>
              </a:spcBef>
              <a:spcAft>
                <a:spcPts val="0"/>
              </a:spcAft>
              <a:buClr>
                <a:srgbClr val="FFFFFF"/>
              </a:buClr>
              <a:buSzPts val="1200"/>
              <a:buChar char="■"/>
              <a:defRPr sz="1200">
                <a:solidFill>
                  <a:srgbClr val="FFFFFF"/>
                </a:solidFill>
              </a:defRPr>
            </a:lvl6pPr>
            <a:lvl7pPr marL="3200400" lvl="6" indent="-304800" rtl="0">
              <a:spcBef>
                <a:spcPts val="0"/>
              </a:spcBef>
              <a:spcAft>
                <a:spcPts val="0"/>
              </a:spcAft>
              <a:buClr>
                <a:srgbClr val="FFFFFF"/>
              </a:buClr>
              <a:buSzPts val="1200"/>
              <a:buChar char="●"/>
              <a:defRPr sz="1200">
                <a:solidFill>
                  <a:srgbClr val="FFFFFF"/>
                </a:solidFill>
              </a:defRPr>
            </a:lvl7pPr>
            <a:lvl8pPr marL="3657600" lvl="7" indent="-304800" rtl="0">
              <a:spcBef>
                <a:spcPts val="0"/>
              </a:spcBef>
              <a:spcAft>
                <a:spcPts val="0"/>
              </a:spcAft>
              <a:buClr>
                <a:srgbClr val="FFFFFF"/>
              </a:buClr>
              <a:buSzPts val="1200"/>
              <a:buChar char="○"/>
              <a:defRPr sz="1200">
                <a:solidFill>
                  <a:srgbClr val="FFFFFF"/>
                </a:solidFill>
              </a:defRPr>
            </a:lvl8pPr>
            <a:lvl9pPr marL="4114800" lvl="8" indent="-304800" rtl="0">
              <a:spcBef>
                <a:spcPts val="0"/>
              </a:spcBef>
              <a:spcAft>
                <a:spcPts val="0"/>
              </a:spcAft>
              <a:buClr>
                <a:srgbClr val="FFFFFF"/>
              </a:buClr>
              <a:buSzPts val="1200"/>
              <a:buChar char="■"/>
              <a:defRPr sz="1200">
                <a:solidFill>
                  <a:srgbClr val="FFFFFF"/>
                </a:solidFill>
              </a:defRPr>
            </a:lvl9pPr>
          </a:lstStyle>
          <a:p>
            <a:endParaRPr/>
          </a:p>
        </p:txBody>
      </p:sp>
      <p:sp>
        <p:nvSpPr>
          <p:cNvPr id="113" name="Google Shape;113;p26"/>
          <p:cNvSpPr/>
          <p:nvPr/>
        </p:nvSpPr>
        <p:spPr>
          <a:xfrm>
            <a:off x="815525" y="1865324"/>
            <a:ext cx="467100" cy="467100"/>
          </a:xfrm>
          <a:prstGeom prst="ellipse">
            <a:avLst/>
          </a:prstGeom>
          <a:solidFill>
            <a:srgbClr val="00C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14" name="Google Shape;114;p26"/>
          <p:cNvSpPr txBox="1"/>
          <p:nvPr/>
        </p:nvSpPr>
        <p:spPr>
          <a:xfrm>
            <a:off x="811575" y="1876000"/>
            <a:ext cx="467100" cy="42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1C304A"/>
                </a:solidFill>
                <a:latin typeface="Helvetica Neue"/>
                <a:ea typeface="Helvetica Neue"/>
                <a:cs typeface="Helvetica Neue"/>
                <a:sym typeface="Helvetica Neue"/>
              </a:rPr>
              <a:t>1</a:t>
            </a:r>
            <a:endParaRPr sz="1800">
              <a:solidFill>
                <a:srgbClr val="1C304A"/>
              </a:solidFill>
            </a:endParaRPr>
          </a:p>
        </p:txBody>
      </p:sp>
      <p:sp>
        <p:nvSpPr>
          <p:cNvPr id="115" name="Google Shape;115;p26"/>
          <p:cNvSpPr/>
          <p:nvPr/>
        </p:nvSpPr>
        <p:spPr>
          <a:xfrm>
            <a:off x="3375583" y="1865324"/>
            <a:ext cx="467100" cy="467100"/>
          </a:xfrm>
          <a:prstGeom prst="ellipse">
            <a:avLst/>
          </a:prstGeom>
          <a:solidFill>
            <a:srgbClr val="00C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16" name="Google Shape;116;p26"/>
          <p:cNvSpPr txBox="1"/>
          <p:nvPr/>
        </p:nvSpPr>
        <p:spPr>
          <a:xfrm>
            <a:off x="3371633" y="1876000"/>
            <a:ext cx="467100" cy="42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1C304A"/>
                </a:solidFill>
                <a:latin typeface="Helvetica Neue"/>
                <a:ea typeface="Helvetica Neue"/>
                <a:cs typeface="Helvetica Neue"/>
                <a:sym typeface="Helvetica Neue"/>
              </a:rPr>
              <a:t>2</a:t>
            </a:r>
            <a:endParaRPr sz="1800">
              <a:solidFill>
                <a:srgbClr val="1C304A"/>
              </a:solidFill>
            </a:endParaRPr>
          </a:p>
        </p:txBody>
      </p:sp>
      <p:sp>
        <p:nvSpPr>
          <p:cNvPr id="117" name="Google Shape;117;p26"/>
          <p:cNvSpPr/>
          <p:nvPr/>
        </p:nvSpPr>
        <p:spPr>
          <a:xfrm>
            <a:off x="5993435" y="1865324"/>
            <a:ext cx="467100" cy="467100"/>
          </a:xfrm>
          <a:prstGeom prst="ellipse">
            <a:avLst/>
          </a:prstGeom>
          <a:solidFill>
            <a:srgbClr val="00C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18" name="Google Shape;118;p26"/>
          <p:cNvSpPr txBox="1"/>
          <p:nvPr/>
        </p:nvSpPr>
        <p:spPr>
          <a:xfrm>
            <a:off x="5989485" y="1876000"/>
            <a:ext cx="467100" cy="42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1C304A"/>
                </a:solidFill>
                <a:latin typeface="Helvetica Neue"/>
                <a:ea typeface="Helvetica Neue"/>
                <a:cs typeface="Helvetica Neue"/>
                <a:sym typeface="Helvetica Neue"/>
              </a:rPr>
              <a:t>3</a:t>
            </a:r>
            <a:endParaRPr sz="1800">
              <a:solidFill>
                <a:srgbClr val="1C304A"/>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3 Column - Dark">
  <p:cSld name="TITLE_AND_BODY_2_1_1_1_1_3_1_1">
    <p:bg>
      <p:bgPr>
        <a:solidFill>
          <a:srgbClr val="1C304A"/>
        </a:solidFill>
        <a:effectLst/>
      </p:bgPr>
    </p:bg>
    <p:spTree>
      <p:nvGrpSpPr>
        <p:cNvPr id="1" name="Shape 119"/>
        <p:cNvGrpSpPr/>
        <p:nvPr/>
      </p:nvGrpSpPr>
      <p:grpSpPr>
        <a:xfrm>
          <a:off x="0" y="0"/>
          <a:ext cx="0" cy="0"/>
          <a:chOff x="0" y="0"/>
          <a:chExt cx="0" cy="0"/>
        </a:xfrm>
      </p:grpSpPr>
      <p:sp>
        <p:nvSpPr>
          <p:cNvPr id="120" name="Google Shape;120;p27"/>
          <p:cNvSpPr txBox="1">
            <a:spLocks noGrp="1"/>
          </p:cNvSpPr>
          <p:nvPr>
            <p:ph type="ctrTitle"/>
          </p:nvPr>
        </p:nvSpPr>
        <p:spPr>
          <a:xfrm>
            <a:off x="841248" y="704088"/>
            <a:ext cx="7425000" cy="8412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Clr>
                <a:srgbClr val="00CFFF"/>
              </a:buClr>
              <a:buSzPts val="2600"/>
              <a:buNone/>
              <a:defRPr sz="2600" b="1">
                <a:solidFill>
                  <a:srgbClr val="00CFFF"/>
                </a:solidFill>
              </a:defRPr>
            </a:lvl1pPr>
            <a:lvl2pPr lvl="1" algn="ctr" rtl="0">
              <a:lnSpc>
                <a:spcPct val="100000"/>
              </a:lnSpc>
              <a:spcBef>
                <a:spcPts val="0"/>
              </a:spcBef>
              <a:spcAft>
                <a:spcPts val="0"/>
              </a:spcAft>
              <a:buClr>
                <a:srgbClr val="1C304A"/>
              </a:buClr>
              <a:buSzPts val="2800"/>
              <a:buNone/>
              <a:defRPr>
                <a:solidFill>
                  <a:srgbClr val="1C304A"/>
                </a:solidFill>
              </a:defRPr>
            </a:lvl2pPr>
            <a:lvl3pPr lvl="2" algn="ctr" rtl="0">
              <a:lnSpc>
                <a:spcPct val="100000"/>
              </a:lnSpc>
              <a:spcBef>
                <a:spcPts val="0"/>
              </a:spcBef>
              <a:spcAft>
                <a:spcPts val="0"/>
              </a:spcAft>
              <a:buClr>
                <a:srgbClr val="1C304A"/>
              </a:buClr>
              <a:buSzPts val="2800"/>
              <a:buNone/>
              <a:defRPr>
                <a:solidFill>
                  <a:srgbClr val="1C304A"/>
                </a:solidFill>
              </a:defRPr>
            </a:lvl3pPr>
            <a:lvl4pPr lvl="3" algn="ctr" rtl="0">
              <a:lnSpc>
                <a:spcPct val="100000"/>
              </a:lnSpc>
              <a:spcBef>
                <a:spcPts val="0"/>
              </a:spcBef>
              <a:spcAft>
                <a:spcPts val="0"/>
              </a:spcAft>
              <a:buClr>
                <a:srgbClr val="1C304A"/>
              </a:buClr>
              <a:buSzPts val="2800"/>
              <a:buNone/>
              <a:defRPr>
                <a:solidFill>
                  <a:srgbClr val="1C304A"/>
                </a:solidFill>
              </a:defRPr>
            </a:lvl4pPr>
            <a:lvl5pPr lvl="4" algn="ctr" rtl="0">
              <a:lnSpc>
                <a:spcPct val="100000"/>
              </a:lnSpc>
              <a:spcBef>
                <a:spcPts val="0"/>
              </a:spcBef>
              <a:spcAft>
                <a:spcPts val="0"/>
              </a:spcAft>
              <a:buClr>
                <a:srgbClr val="1C304A"/>
              </a:buClr>
              <a:buSzPts val="2800"/>
              <a:buNone/>
              <a:defRPr>
                <a:solidFill>
                  <a:srgbClr val="1C304A"/>
                </a:solidFill>
              </a:defRPr>
            </a:lvl5pPr>
            <a:lvl6pPr lvl="5" algn="ctr" rtl="0">
              <a:lnSpc>
                <a:spcPct val="100000"/>
              </a:lnSpc>
              <a:spcBef>
                <a:spcPts val="0"/>
              </a:spcBef>
              <a:spcAft>
                <a:spcPts val="0"/>
              </a:spcAft>
              <a:buClr>
                <a:srgbClr val="1C304A"/>
              </a:buClr>
              <a:buSzPts val="2800"/>
              <a:buNone/>
              <a:defRPr>
                <a:solidFill>
                  <a:srgbClr val="1C304A"/>
                </a:solidFill>
              </a:defRPr>
            </a:lvl6pPr>
            <a:lvl7pPr lvl="6" algn="ctr" rtl="0">
              <a:lnSpc>
                <a:spcPct val="100000"/>
              </a:lnSpc>
              <a:spcBef>
                <a:spcPts val="0"/>
              </a:spcBef>
              <a:spcAft>
                <a:spcPts val="0"/>
              </a:spcAft>
              <a:buClr>
                <a:srgbClr val="1C304A"/>
              </a:buClr>
              <a:buSzPts val="2800"/>
              <a:buNone/>
              <a:defRPr>
                <a:solidFill>
                  <a:srgbClr val="1C304A"/>
                </a:solidFill>
              </a:defRPr>
            </a:lvl7pPr>
            <a:lvl8pPr lvl="7" algn="ctr" rtl="0">
              <a:lnSpc>
                <a:spcPct val="100000"/>
              </a:lnSpc>
              <a:spcBef>
                <a:spcPts val="0"/>
              </a:spcBef>
              <a:spcAft>
                <a:spcPts val="0"/>
              </a:spcAft>
              <a:buClr>
                <a:srgbClr val="1C304A"/>
              </a:buClr>
              <a:buSzPts val="2800"/>
              <a:buNone/>
              <a:defRPr>
                <a:solidFill>
                  <a:srgbClr val="1C304A"/>
                </a:solidFill>
              </a:defRPr>
            </a:lvl8pPr>
            <a:lvl9pPr lvl="8" algn="ctr" rtl="0">
              <a:lnSpc>
                <a:spcPct val="100000"/>
              </a:lnSpc>
              <a:spcBef>
                <a:spcPts val="0"/>
              </a:spcBef>
              <a:spcAft>
                <a:spcPts val="0"/>
              </a:spcAft>
              <a:buClr>
                <a:srgbClr val="1C304A"/>
              </a:buClr>
              <a:buSzPts val="2800"/>
              <a:buNone/>
              <a:defRPr>
                <a:solidFill>
                  <a:srgbClr val="1C304A"/>
                </a:solidFill>
              </a:defRPr>
            </a:lvl9pPr>
          </a:lstStyle>
          <a:p>
            <a:endParaRPr/>
          </a:p>
        </p:txBody>
      </p:sp>
      <p:sp>
        <p:nvSpPr>
          <p:cNvPr id="121" name="Google Shape;121;p27"/>
          <p:cNvSpPr txBox="1">
            <a:spLocks noGrp="1"/>
          </p:cNvSpPr>
          <p:nvPr>
            <p:ph type="subTitle" idx="1"/>
          </p:nvPr>
        </p:nvSpPr>
        <p:spPr>
          <a:xfrm>
            <a:off x="841248" y="384048"/>
            <a:ext cx="7470600" cy="310800"/>
          </a:xfrm>
          <a:prstGeom prst="rect">
            <a:avLst/>
          </a:prstGeom>
          <a:noFill/>
          <a:ln>
            <a:noFill/>
          </a:ln>
        </p:spPr>
        <p:txBody>
          <a:bodyPr spcFirstLastPara="1" wrap="square" lIns="91425" tIns="91425" rIns="91425" bIns="91425" anchor="ctr" anchorCtr="0">
            <a:normAutofit/>
          </a:bodyPr>
          <a:lstStyle>
            <a:lvl1pPr lvl="0" algn="l" rtl="0">
              <a:lnSpc>
                <a:spcPct val="115000"/>
              </a:lnSpc>
              <a:spcBef>
                <a:spcPts val="0"/>
              </a:spcBef>
              <a:spcAft>
                <a:spcPts val="0"/>
              </a:spcAft>
              <a:buSzPts val="1800"/>
              <a:buNone/>
              <a:defRPr sz="1200" b="1">
                <a:solidFill>
                  <a:srgbClr val="FFFFFF"/>
                </a:solidFill>
              </a:defRPr>
            </a:lvl1pPr>
            <a:lvl2pPr lvl="1" algn="l" rtl="0">
              <a:lnSpc>
                <a:spcPct val="115000"/>
              </a:lnSpc>
              <a:spcBef>
                <a:spcPts val="1600"/>
              </a:spcBef>
              <a:spcAft>
                <a:spcPts val="0"/>
              </a:spcAft>
              <a:buSzPts val="1400"/>
              <a:buNone/>
              <a:defRPr/>
            </a:lvl2pPr>
            <a:lvl3pPr lvl="2" algn="l" rtl="0">
              <a:lnSpc>
                <a:spcPct val="115000"/>
              </a:lnSpc>
              <a:spcBef>
                <a:spcPts val="1600"/>
              </a:spcBef>
              <a:spcAft>
                <a:spcPts val="0"/>
              </a:spcAft>
              <a:buSzPts val="1400"/>
              <a:buNone/>
              <a:defRPr/>
            </a:lvl3pPr>
            <a:lvl4pPr lvl="3" algn="l" rtl="0">
              <a:lnSpc>
                <a:spcPct val="115000"/>
              </a:lnSpc>
              <a:spcBef>
                <a:spcPts val="1600"/>
              </a:spcBef>
              <a:spcAft>
                <a:spcPts val="0"/>
              </a:spcAft>
              <a:buSzPts val="1200"/>
              <a:buNone/>
              <a:defRPr/>
            </a:lvl4pPr>
            <a:lvl5pPr lvl="4" algn="l" rtl="0">
              <a:lnSpc>
                <a:spcPct val="115000"/>
              </a:lnSpc>
              <a:spcBef>
                <a:spcPts val="1600"/>
              </a:spcBef>
              <a:spcAft>
                <a:spcPts val="0"/>
              </a:spcAft>
              <a:buSzPts val="1000"/>
              <a:buNone/>
              <a:defRPr/>
            </a:lvl5pPr>
            <a:lvl6pPr lvl="5" algn="l" rtl="0">
              <a:lnSpc>
                <a:spcPct val="115000"/>
              </a:lnSpc>
              <a:spcBef>
                <a:spcPts val="1600"/>
              </a:spcBef>
              <a:spcAft>
                <a:spcPts val="0"/>
              </a:spcAft>
              <a:buSzPts val="800"/>
              <a:buNone/>
              <a:defRPr/>
            </a:lvl6pPr>
            <a:lvl7pPr lvl="6" algn="l" rtl="0">
              <a:lnSpc>
                <a:spcPct val="115000"/>
              </a:lnSpc>
              <a:spcBef>
                <a:spcPts val="1600"/>
              </a:spcBef>
              <a:spcAft>
                <a:spcPts val="0"/>
              </a:spcAft>
              <a:buSzPts val="800"/>
              <a:buNone/>
              <a:defRPr/>
            </a:lvl7pPr>
            <a:lvl8pPr lvl="7" algn="l" rtl="0">
              <a:lnSpc>
                <a:spcPct val="115000"/>
              </a:lnSpc>
              <a:spcBef>
                <a:spcPts val="1600"/>
              </a:spcBef>
              <a:spcAft>
                <a:spcPts val="0"/>
              </a:spcAft>
              <a:buSzPts val="800"/>
              <a:buNone/>
              <a:defRPr/>
            </a:lvl8pPr>
            <a:lvl9pPr lvl="8" algn="l" rtl="0">
              <a:lnSpc>
                <a:spcPct val="115000"/>
              </a:lnSpc>
              <a:spcBef>
                <a:spcPts val="1600"/>
              </a:spcBef>
              <a:spcAft>
                <a:spcPts val="1600"/>
              </a:spcAft>
              <a:buSzPts val="800"/>
              <a:buNone/>
              <a:defRPr/>
            </a:lvl9pPr>
          </a:lstStyle>
          <a:p>
            <a:endParaRPr/>
          </a:p>
        </p:txBody>
      </p:sp>
      <p:sp>
        <p:nvSpPr>
          <p:cNvPr id="122" name="Google Shape;122;p27"/>
          <p:cNvSpPr txBox="1">
            <a:spLocks noGrp="1"/>
          </p:cNvSpPr>
          <p:nvPr>
            <p:ph type="body" idx="2"/>
          </p:nvPr>
        </p:nvSpPr>
        <p:spPr>
          <a:xfrm>
            <a:off x="737118" y="2495159"/>
            <a:ext cx="2258100" cy="13326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Clr>
                <a:srgbClr val="FFFFFF"/>
              </a:buClr>
              <a:buSzPts val="1400"/>
              <a:buChar char="●"/>
              <a:defRPr sz="1400">
                <a:solidFill>
                  <a:srgbClr val="FFFFFF"/>
                </a:solidFill>
              </a:defRPr>
            </a:lvl1pPr>
            <a:lvl2pPr marL="914400" lvl="1" indent="-304800" algn="l" rtl="0">
              <a:lnSpc>
                <a:spcPct val="115000"/>
              </a:lnSpc>
              <a:spcBef>
                <a:spcPts val="1600"/>
              </a:spcBef>
              <a:spcAft>
                <a:spcPts val="0"/>
              </a:spcAft>
              <a:buClr>
                <a:srgbClr val="FFFFFF"/>
              </a:buClr>
              <a:buSzPts val="1200"/>
              <a:buChar char="○"/>
              <a:defRPr sz="1200">
                <a:solidFill>
                  <a:srgbClr val="FFFFFF"/>
                </a:solidFill>
              </a:defRPr>
            </a:lvl2pPr>
            <a:lvl3pPr marL="1371600" lvl="2" indent="-304800" algn="l" rtl="0">
              <a:lnSpc>
                <a:spcPct val="115000"/>
              </a:lnSpc>
              <a:spcBef>
                <a:spcPts val="1600"/>
              </a:spcBef>
              <a:spcAft>
                <a:spcPts val="0"/>
              </a:spcAft>
              <a:buClr>
                <a:srgbClr val="FFFFFF"/>
              </a:buClr>
              <a:buSzPts val="1200"/>
              <a:buChar char="■"/>
              <a:defRPr sz="1200">
                <a:solidFill>
                  <a:srgbClr val="FFFFFF"/>
                </a:solidFill>
              </a:defRPr>
            </a:lvl3pPr>
            <a:lvl4pPr marL="1828800" lvl="3" indent="-304800" algn="l" rtl="0">
              <a:lnSpc>
                <a:spcPct val="115000"/>
              </a:lnSpc>
              <a:spcBef>
                <a:spcPts val="1600"/>
              </a:spcBef>
              <a:spcAft>
                <a:spcPts val="0"/>
              </a:spcAft>
              <a:buClr>
                <a:srgbClr val="FFFFFF"/>
              </a:buClr>
              <a:buSzPts val="1200"/>
              <a:buChar char="●"/>
              <a:defRPr sz="1200">
                <a:solidFill>
                  <a:srgbClr val="FFFFFF"/>
                </a:solidFill>
              </a:defRPr>
            </a:lvl4pPr>
            <a:lvl5pPr marL="2286000" lvl="4" indent="-304800" algn="l" rtl="0">
              <a:lnSpc>
                <a:spcPct val="115000"/>
              </a:lnSpc>
              <a:spcBef>
                <a:spcPts val="1600"/>
              </a:spcBef>
              <a:spcAft>
                <a:spcPts val="0"/>
              </a:spcAft>
              <a:buClr>
                <a:srgbClr val="FFFFFF"/>
              </a:buClr>
              <a:buSzPts val="1200"/>
              <a:buChar char="○"/>
              <a:defRPr sz="1200">
                <a:solidFill>
                  <a:srgbClr val="FFFFFF"/>
                </a:solidFill>
              </a:defRPr>
            </a:lvl5pPr>
            <a:lvl6pPr marL="2743200" lvl="5" indent="-304800" algn="l" rtl="0">
              <a:lnSpc>
                <a:spcPct val="115000"/>
              </a:lnSpc>
              <a:spcBef>
                <a:spcPts val="1600"/>
              </a:spcBef>
              <a:spcAft>
                <a:spcPts val="0"/>
              </a:spcAft>
              <a:buClr>
                <a:srgbClr val="FFFFFF"/>
              </a:buClr>
              <a:buSzPts val="1200"/>
              <a:buChar char="■"/>
              <a:defRPr sz="1200">
                <a:solidFill>
                  <a:srgbClr val="FFFFFF"/>
                </a:solidFill>
              </a:defRPr>
            </a:lvl6pPr>
            <a:lvl7pPr marL="3200400" lvl="6" indent="-304800" algn="l" rtl="0">
              <a:lnSpc>
                <a:spcPct val="115000"/>
              </a:lnSpc>
              <a:spcBef>
                <a:spcPts val="1600"/>
              </a:spcBef>
              <a:spcAft>
                <a:spcPts val="0"/>
              </a:spcAft>
              <a:buClr>
                <a:srgbClr val="FFFFFF"/>
              </a:buClr>
              <a:buSzPts val="1200"/>
              <a:buChar char="●"/>
              <a:defRPr sz="1200">
                <a:solidFill>
                  <a:srgbClr val="FFFFFF"/>
                </a:solidFill>
              </a:defRPr>
            </a:lvl7pPr>
            <a:lvl8pPr marL="3657600" lvl="7" indent="-304800" algn="l" rtl="0">
              <a:lnSpc>
                <a:spcPct val="115000"/>
              </a:lnSpc>
              <a:spcBef>
                <a:spcPts val="1600"/>
              </a:spcBef>
              <a:spcAft>
                <a:spcPts val="0"/>
              </a:spcAft>
              <a:buClr>
                <a:srgbClr val="FFFFFF"/>
              </a:buClr>
              <a:buSzPts val="1200"/>
              <a:buChar char="○"/>
              <a:defRPr sz="1200">
                <a:solidFill>
                  <a:srgbClr val="FFFFFF"/>
                </a:solidFill>
              </a:defRPr>
            </a:lvl8pPr>
            <a:lvl9pPr marL="4114800" lvl="8" indent="-304800" algn="l" rtl="0">
              <a:lnSpc>
                <a:spcPct val="115000"/>
              </a:lnSpc>
              <a:spcBef>
                <a:spcPts val="1600"/>
              </a:spcBef>
              <a:spcAft>
                <a:spcPts val="1600"/>
              </a:spcAft>
              <a:buClr>
                <a:srgbClr val="FFFFFF"/>
              </a:buClr>
              <a:buSzPts val="1200"/>
              <a:buChar char="■"/>
              <a:defRPr sz="1200">
                <a:solidFill>
                  <a:srgbClr val="FFFFFF"/>
                </a:solidFill>
              </a:defRPr>
            </a:lvl9pPr>
          </a:lstStyle>
          <a:p>
            <a:endParaRPr/>
          </a:p>
        </p:txBody>
      </p:sp>
      <p:sp>
        <p:nvSpPr>
          <p:cNvPr id="123" name="Google Shape;123;p27"/>
          <p:cNvSpPr txBox="1">
            <a:spLocks noGrp="1"/>
          </p:cNvSpPr>
          <p:nvPr>
            <p:ph type="body" idx="3"/>
          </p:nvPr>
        </p:nvSpPr>
        <p:spPr>
          <a:xfrm>
            <a:off x="3323393" y="2495159"/>
            <a:ext cx="2258100" cy="13326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Clr>
                <a:srgbClr val="FFFFFF"/>
              </a:buClr>
              <a:buSzPts val="1400"/>
              <a:buChar char="●"/>
              <a:defRPr sz="1400">
                <a:solidFill>
                  <a:srgbClr val="FFFFFF"/>
                </a:solidFill>
              </a:defRPr>
            </a:lvl1pPr>
            <a:lvl2pPr marL="914400" lvl="1" indent="-304800" algn="l" rtl="0">
              <a:lnSpc>
                <a:spcPct val="115000"/>
              </a:lnSpc>
              <a:spcBef>
                <a:spcPts val="1600"/>
              </a:spcBef>
              <a:spcAft>
                <a:spcPts val="0"/>
              </a:spcAft>
              <a:buClr>
                <a:srgbClr val="FFFFFF"/>
              </a:buClr>
              <a:buSzPts val="1200"/>
              <a:buChar char="○"/>
              <a:defRPr sz="1200">
                <a:solidFill>
                  <a:srgbClr val="FFFFFF"/>
                </a:solidFill>
              </a:defRPr>
            </a:lvl2pPr>
            <a:lvl3pPr marL="1371600" lvl="2" indent="-304800" algn="l" rtl="0">
              <a:lnSpc>
                <a:spcPct val="115000"/>
              </a:lnSpc>
              <a:spcBef>
                <a:spcPts val="1600"/>
              </a:spcBef>
              <a:spcAft>
                <a:spcPts val="0"/>
              </a:spcAft>
              <a:buClr>
                <a:srgbClr val="FFFFFF"/>
              </a:buClr>
              <a:buSzPts val="1200"/>
              <a:buChar char="■"/>
              <a:defRPr sz="1200">
                <a:solidFill>
                  <a:srgbClr val="FFFFFF"/>
                </a:solidFill>
              </a:defRPr>
            </a:lvl3pPr>
            <a:lvl4pPr marL="1828800" lvl="3" indent="-304800" algn="l" rtl="0">
              <a:lnSpc>
                <a:spcPct val="115000"/>
              </a:lnSpc>
              <a:spcBef>
                <a:spcPts val="1600"/>
              </a:spcBef>
              <a:spcAft>
                <a:spcPts val="0"/>
              </a:spcAft>
              <a:buClr>
                <a:srgbClr val="FFFFFF"/>
              </a:buClr>
              <a:buSzPts val="1200"/>
              <a:buChar char="●"/>
              <a:defRPr sz="1200">
                <a:solidFill>
                  <a:srgbClr val="FFFFFF"/>
                </a:solidFill>
              </a:defRPr>
            </a:lvl4pPr>
            <a:lvl5pPr marL="2286000" lvl="4" indent="-304800" algn="l" rtl="0">
              <a:lnSpc>
                <a:spcPct val="115000"/>
              </a:lnSpc>
              <a:spcBef>
                <a:spcPts val="1600"/>
              </a:spcBef>
              <a:spcAft>
                <a:spcPts val="0"/>
              </a:spcAft>
              <a:buClr>
                <a:srgbClr val="FFFFFF"/>
              </a:buClr>
              <a:buSzPts val="1200"/>
              <a:buChar char="○"/>
              <a:defRPr sz="1200">
                <a:solidFill>
                  <a:srgbClr val="FFFFFF"/>
                </a:solidFill>
              </a:defRPr>
            </a:lvl5pPr>
            <a:lvl6pPr marL="2743200" lvl="5" indent="-304800" algn="l" rtl="0">
              <a:lnSpc>
                <a:spcPct val="115000"/>
              </a:lnSpc>
              <a:spcBef>
                <a:spcPts val="1600"/>
              </a:spcBef>
              <a:spcAft>
                <a:spcPts val="0"/>
              </a:spcAft>
              <a:buClr>
                <a:srgbClr val="FFFFFF"/>
              </a:buClr>
              <a:buSzPts val="1200"/>
              <a:buChar char="■"/>
              <a:defRPr sz="1200">
                <a:solidFill>
                  <a:srgbClr val="FFFFFF"/>
                </a:solidFill>
              </a:defRPr>
            </a:lvl6pPr>
            <a:lvl7pPr marL="3200400" lvl="6" indent="-304800" algn="l" rtl="0">
              <a:lnSpc>
                <a:spcPct val="115000"/>
              </a:lnSpc>
              <a:spcBef>
                <a:spcPts val="1600"/>
              </a:spcBef>
              <a:spcAft>
                <a:spcPts val="0"/>
              </a:spcAft>
              <a:buClr>
                <a:srgbClr val="FFFFFF"/>
              </a:buClr>
              <a:buSzPts val="1200"/>
              <a:buChar char="●"/>
              <a:defRPr sz="1200">
                <a:solidFill>
                  <a:srgbClr val="FFFFFF"/>
                </a:solidFill>
              </a:defRPr>
            </a:lvl7pPr>
            <a:lvl8pPr marL="3657600" lvl="7" indent="-304800" algn="l" rtl="0">
              <a:lnSpc>
                <a:spcPct val="115000"/>
              </a:lnSpc>
              <a:spcBef>
                <a:spcPts val="1600"/>
              </a:spcBef>
              <a:spcAft>
                <a:spcPts val="0"/>
              </a:spcAft>
              <a:buClr>
                <a:srgbClr val="FFFFFF"/>
              </a:buClr>
              <a:buSzPts val="1200"/>
              <a:buChar char="○"/>
              <a:defRPr sz="1200">
                <a:solidFill>
                  <a:srgbClr val="FFFFFF"/>
                </a:solidFill>
              </a:defRPr>
            </a:lvl8pPr>
            <a:lvl9pPr marL="4114800" lvl="8" indent="-304800" algn="l" rtl="0">
              <a:lnSpc>
                <a:spcPct val="115000"/>
              </a:lnSpc>
              <a:spcBef>
                <a:spcPts val="1600"/>
              </a:spcBef>
              <a:spcAft>
                <a:spcPts val="1600"/>
              </a:spcAft>
              <a:buClr>
                <a:srgbClr val="FFFFFF"/>
              </a:buClr>
              <a:buSzPts val="1200"/>
              <a:buChar char="■"/>
              <a:defRPr sz="1200">
                <a:solidFill>
                  <a:srgbClr val="FFFFFF"/>
                </a:solidFill>
              </a:defRPr>
            </a:lvl9pPr>
          </a:lstStyle>
          <a:p>
            <a:endParaRPr/>
          </a:p>
        </p:txBody>
      </p:sp>
      <p:sp>
        <p:nvSpPr>
          <p:cNvPr id="124" name="Google Shape;124;p27"/>
          <p:cNvSpPr txBox="1">
            <a:spLocks noGrp="1"/>
          </p:cNvSpPr>
          <p:nvPr>
            <p:ph type="body" idx="4"/>
          </p:nvPr>
        </p:nvSpPr>
        <p:spPr>
          <a:xfrm>
            <a:off x="5909667" y="2495159"/>
            <a:ext cx="2258100" cy="13326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Clr>
                <a:srgbClr val="FFFFFF"/>
              </a:buClr>
              <a:buSzPts val="1400"/>
              <a:buChar char="●"/>
              <a:defRPr sz="1400">
                <a:solidFill>
                  <a:srgbClr val="FFFFFF"/>
                </a:solidFill>
              </a:defRPr>
            </a:lvl1pPr>
            <a:lvl2pPr marL="914400" lvl="1" indent="-304800" algn="l" rtl="0">
              <a:lnSpc>
                <a:spcPct val="115000"/>
              </a:lnSpc>
              <a:spcBef>
                <a:spcPts val="1600"/>
              </a:spcBef>
              <a:spcAft>
                <a:spcPts val="0"/>
              </a:spcAft>
              <a:buClr>
                <a:srgbClr val="FFFFFF"/>
              </a:buClr>
              <a:buSzPts val="1200"/>
              <a:buChar char="○"/>
              <a:defRPr sz="1200">
                <a:solidFill>
                  <a:srgbClr val="FFFFFF"/>
                </a:solidFill>
              </a:defRPr>
            </a:lvl2pPr>
            <a:lvl3pPr marL="1371600" lvl="2" indent="-304800" algn="l" rtl="0">
              <a:lnSpc>
                <a:spcPct val="115000"/>
              </a:lnSpc>
              <a:spcBef>
                <a:spcPts val="1600"/>
              </a:spcBef>
              <a:spcAft>
                <a:spcPts val="0"/>
              </a:spcAft>
              <a:buClr>
                <a:srgbClr val="FFFFFF"/>
              </a:buClr>
              <a:buSzPts val="1200"/>
              <a:buChar char="■"/>
              <a:defRPr sz="1200">
                <a:solidFill>
                  <a:srgbClr val="FFFFFF"/>
                </a:solidFill>
              </a:defRPr>
            </a:lvl3pPr>
            <a:lvl4pPr marL="1828800" lvl="3" indent="-304800" algn="l" rtl="0">
              <a:lnSpc>
                <a:spcPct val="115000"/>
              </a:lnSpc>
              <a:spcBef>
                <a:spcPts val="1600"/>
              </a:spcBef>
              <a:spcAft>
                <a:spcPts val="0"/>
              </a:spcAft>
              <a:buClr>
                <a:srgbClr val="FFFFFF"/>
              </a:buClr>
              <a:buSzPts val="1200"/>
              <a:buChar char="●"/>
              <a:defRPr sz="1200">
                <a:solidFill>
                  <a:srgbClr val="FFFFFF"/>
                </a:solidFill>
              </a:defRPr>
            </a:lvl4pPr>
            <a:lvl5pPr marL="2286000" lvl="4" indent="-304800" algn="l" rtl="0">
              <a:lnSpc>
                <a:spcPct val="115000"/>
              </a:lnSpc>
              <a:spcBef>
                <a:spcPts val="1600"/>
              </a:spcBef>
              <a:spcAft>
                <a:spcPts val="0"/>
              </a:spcAft>
              <a:buClr>
                <a:srgbClr val="FFFFFF"/>
              </a:buClr>
              <a:buSzPts val="1200"/>
              <a:buChar char="○"/>
              <a:defRPr sz="1200">
                <a:solidFill>
                  <a:srgbClr val="FFFFFF"/>
                </a:solidFill>
              </a:defRPr>
            </a:lvl5pPr>
            <a:lvl6pPr marL="2743200" lvl="5" indent="-304800" algn="l" rtl="0">
              <a:lnSpc>
                <a:spcPct val="115000"/>
              </a:lnSpc>
              <a:spcBef>
                <a:spcPts val="1600"/>
              </a:spcBef>
              <a:spcAft>
                <a:spcPts val="0"/>
              </a:spcAft>
              <a:buClr>
                <a:srgbClr val="FFFFFF"/>
              </a:buClr>
              <a:buSzPts val="1200"/>
              <a:buChar char="■"/>
              <a:defRPr sz="1200">
                <a:solidFill>
                  <a:srgbClr val="FFFFFF"/>
                </a:solidFill>
              </a:defRPr>
            </a:lvl6pPr>
            <a:lvl7pPr marL="3200400" lvl="6" indent="-304800" algn="l" rtl="0">
              <a:lnSpc>
                <a:spcPct val="115000"/>
              </a:lnSpc>
              <a:spcBef>
                <a:spcPts val="1600"/>
              </a:spcBef>
              <a:spcAft>
                <a:spcPts val="0"/>
              </a:spcAft>
              <a:buClr>
                <a:srgbClr val="FFFFFF"/>
              </a:buClr>
              <a:buSzPts val="1200"/>
              <a:buChar char="●"/>
              <a:defRPr sz="1200">
                <a:solidFill>
                  <a:srgbClr val="FFFFFF"/>
                </a:solidFill>
              </a:defRPr>
            </a:lvl7pPr>
            <a:lvl8pPr marL="3657600" lvl="7" indent="-304800" algn="l" rtl="0">
              <a:lnSpc>
                <a:spcPct val="115000"/>
              </a:lnSpc>
              <a:spcBef>
                <a:spcPts val="1600"/>
              </a:spcBef>
              <a:spcAft>
                <a:spcPts val="0"/>
              </a:spcAft>
              <a:buClr>
                <a:srgbClr val="FFFFFF"/>
              </a:buClr>
              <a:buSzPts val="1200"/>
              <a:buChar char="○"/>
              <a:defRPr sz="1200">
                <a:solidFill>
                  <a:srgbClr val="FFFFFF"/>
                </a:solidFill>
              </a:defRPr>
            </a:lvl8pPr>
            <a:lvl9pPr marL="4114800" lvl="8" indent="-304800" algn="l" rtl="0">
              <a:lnSpc>
                <a:spcPct val="115000"/>
              </a:lnSpc>
              <a:spcBef>
                <a:spcPts val="1600"/>
              </a:spcBef>
              <a:spcAft>
                <a:spcPts val="1600"/>
              </a:spcAft>
              <a:buClr>
                <a:srgbClr val="FFFFFF"/>
              </a:buClr>
              <a:buSzPts val="1200"/>
              <a:buChar char="■"/>
              <a:defRPr sz="1200">
                <a:solidFill>
                  <a:srgbClr val="FFFFFF"/>
                </a:solidFill>
              </a:defRPr>
            </a:lvl9pPr>
          </a:lstStyle>
          <a:p>
            <a:endParaRPr/>
          </a:p>
        </p:txBody>
      </p:sp>
      <p:sp>
        <p:nvSpPr>
          <p:cNvPr id="125" name="Google Shape;125;p27"/>
          <p:cNvSpPr/>
          <p:nvPr/>
        </p:nvSpPr>
        <p:spPr>
          <a:xfrm>
            <a:off x="842957" y="1865324"/>
            <a:ext cx="467100" cy="467100"/>
          </a:xfrm>
          <a:prstGeom prst="ellipse">
            <a:avLst/>
          </a:prstGeom>
          <a:solidFill>
            <a:srgbClr val="00C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Helvetica Neue"/>
              <a:ea typeface="Helvetica Neue"/>
              <a:cs typeface="Helvetica Neue"/>
              <a:sym typeface="Helvetica Neue"/>
            </a:endParaRPr>
          </a:p>
        </p:txBody>
      </p:sp>
      <p:sp>
        <p:nvSpPr>
          <p:cNvPr id="126" name="Google Shape;126;p27"/>
          <p:cNvSpPr txBox="1"/>
          <p:nvPr/>
        </p:nvSpPr>
        <p:spPr>
          <a:xfrm>
            <a:off x="841248" y="1876000"/>
            <a:ext cx="467100" cy="420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1C304A"/>
                </a:solidFill>
                <a:latin typeface="Helvetica Neue"/>
                <a:ea typeface="Helvetica Neue"/>
                <a:cs typeface="Helvetica Neue"/>
                <a:sym typeface="Helvetica Neue"/>
              </a:rPr>
              <a:t>1</a:t>
            </a:r>
            <a:endParaRPr sz="1800" b="0" i="0" u="none" strike="noStrike" cap="none">
              <a:solidFill>
                <a:srgbClr val="1C304A"/>
              </a:solidFill>
              <a:latin typeface="Arial"/>
              <a:ea typeface="Arial"/>
              <a:cs typeface="Arial"/>
              <a:sym typeface="Arial"/>
            </a:endParaRPr>
          </a:p>
        </p:txBody>
      </p:sp>
      <p:sp>
        <p:nvSpPr>
          <p:cNvPr id="127" name="Google Shape;127;p27"/>
          <p:cNvSpPr/>
          <p:nvPr/>
        </p:nvSpPr>
        <p:spPr>
          <a:xfrm>
            <a:off x="3375583" y="1865324"/>
            <a:ext cx="467100" cy="467100"/>
          </a:xfrm>
          <a:prstGeom prst="ellipse">
            <a:avLst/>
          </a:prstGeom>
          <a:solidFill>
            <a:srgbClr val="00C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Helvetica Neue"/>
              <a:ea typeface="Helvetica Neue"/>
              <a:cs typeface="Helvetica Neue"/>
              <a:sym typeface="Helvetica Neue"/>
            </a:endParaRPr>
          </a:p>
        </p:txBody>
      </p:sp>
      <p:sp>
        <p:nvSpPr>
          <p:cNvPr id="128" name="Google Shape;128;p27"/>
          <p:cNvSpPr txBox="1"/>
          <p:nvPr/>
        </p:nvSpPr>
        <p:spPr>
          <a:xfrm>
            <a:off x="3371633" y="1876000"/>
            <a:ext cx="467100" cy="420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1C304A"/>
                </a:solidFill>
                <a:latin typeface="Helvetica Neue"/>
                <a:ea typeface="Helvetica Neue"/>
                <a:cs typeface="Helvetica Neue"/>
                <a:sym typeface="Helvetica Neue"/>
              </a:rPr>
              <a:t>2</a:t>
            </a:r>
            <a:endParaRPr sz="1800" b="0" i="0" u="none" strike="noStrike" cap="none">
              <a:solidFill>
                <a:srgbClr val="1C304A"/>
              </a:solidFill>
              <a:latin typeface="Arial"/>
              <a:ea typeface="Arial"/>
              <a:cs typeface="Arial"/>
              <a:sym typeface="Arial"/>
            </a:endParaRPr>
          </a:p>
        </p:txBody>
      </p:sp>
      <p:sp>
        <p:nvSpPr>
          <p:cNvPr id="129" name="Google Shape;129;p27"/>
          <p:cNvSpPr/>
          <p:nvPr/>
        </p:nvSpPr>
        <p:spPr>
          <a:xfrm>
            <a:off x="5993435" y="1865324"/>
            <a:ext cx="467100" cy="467100"/>
          </a:xfrm>
          <a:prstGeom prst="ellipse">
            <a:avLst/>
          </a:prstGeom>
          <a:solidFill>
            <a:srgbClr val="00C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Helvetica Neue"/>
              <a:ea typeface="Helvetica Neue"/>
              <a:cs typeface="Helvetica Neue"/>
              <a:sym typeface="Helvetica Neue"/>
            </a:endParaRPr>
          </a:p>
        </p:txBody>
      </p:sp>
      <p:sp>
        <p:nvSpPr>
          <p:cNvPr id="130" name="Google Shape;130;p27"/>
          <p:cNvSpPr txBox="1"/>
          <p:nvPr/>
        </p:nvSpPr>
        <p:spPr>
          <a:xfrm>
            <a:off x="5989485" y="1876000"/>
            <a:ext cx="467100" cy="420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1C304A"/>
                </a:solidFill>
                <a:latin typeface="Helvetica Neue"/>
                <a:ea typeface="Helvetica Neue"/>
                <a:cs typeface="Helvetica Neue"/>
                <a:sym typeface="Helvetica Neue"/>
              </a:rPr>
              <a:t>3</a:t>
            </a:r>
            <a:endParaRPr sz="1800" b="0" i="0" u="none" strike="noStrike" cap="none">
              <a:solidFill>
                <a:srgbClr val="1C304A"/>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4.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14.xml"/><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8.xml"/><Relationship Id="rId1" Type="http://schemas.openxmlformats.org/officeDocument/2006/relationships/slideLayout" Target="../slideLayouts/slideLayout14.xml"/><Relationship Id="rId4" Type="http://schemas.openxmlformats.org/officeDocument/2006/relationships/image" Target="../media/image46.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3" Type="http://schemas.openxmlformats.org/officeDocument/2006/relationships/hyperlink" Target="https://sam.gov/content/help" TargetMode="External"/><Relationship Id="rId2" Type="http://schemas.openxmlformats.org/officeDocument/2006/relationships/notesSlide" Target="../notesSlides/notesSlide50.xml"/><Relationship Id="rId1" Type="http://schemas.openxmlformats.org/officeDocument/2006/relationships/slideLayout" Target="../slideLayouts/slideLayout17.xml"/><Relationship Id="rId5" Type="http://schemas.openxmlformats.org/officeDocument/2006/relationships/hyperlink" Target="https://buy.gsa.gov/interact/community/47/activity-feed" TargetMode="External"/><Relationship Id="rId4" Type="http://schemas.openxmlformats.org/officeDocument/2006/relationships/hyperlink" Target="http://www.fsd.gov"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1.xml"/><Relationship Id="rId1" Type="http://schemas.openxmlformats.org/officeDocument/2006/relationships/slideLayout" Target="../slideLayouts/slideLayout12.xml"/><Relationship Id="rId4" Type="http://schemas.openxmlformats.org/officeDocument/2006/relationships/image" Target="../media/image4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C304A"/>
        </a:solidFill>
        <a:effectLst/>
      </p:bgPr>
    </p:bg>
    <p:spTree>
      <p:nvGrpSpPr>
        <p:cNvPr id="1" name="Shape 134"/>
        <p:cNvGrpSpPr/>
        <p:nvPr/>
      </p:nvGrpSpPr>
      <p:grpSpPr>
        <a:xfrm>
          <a:off x="0" y="0"/>
          <a:ext cx="0" cy="0"/>
          <a:chOff x="0" y="0"/>
          <a:chExt cx="0" cy="0"/>
        </a:xfrm>
      </p:grpSpPr>
      <p:sp>
        <p:nvSpPr>
          <p:cNvPr id="135" name="Google Shape;135;p28"/>
          <p:cNvSpPr txBox="1">
            <a:spLocks noGrp="1"/>
          </p:cNvSpPr>
          <p:nvPr>
            <p:ph type="ctrTitle"/>
          </p:nvPr>
        </p:nvSpPr>
        <p:spPr>
          <a:xfrm>
            <a:off x="63725" y="1593425"/>
            <a:ext cx="4427100" cy="925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600" dirty="0">
                <a:solidFill>
                  <a:srgbClr val="00CFFF"/>
                </a:solidFill>
                <a:highlight>
                  <a:srgbClr val="1C304A"/>
                </a:highlight>
                <a:latin typeface="Helvetica Neue"/>
                <a:ea typeface="Helvetica Neue"/>
                <a:cs typeface="Helvetica Neue"/>
                <a:sym typeface="Helvetica Neue"/>
              </a:rPr>
              <a:t>Play it Again… SAM.gov - Updates You Need to Know</a:t>
            </a:r>
            <a:endParaRPr sz="3600" dirty="0">
              <a:solidFill>
                <a:srgbClr val="00CFFF"/>
              </a:solidFill>
              <a:highlight>
                <a:srgbClr val="1C304A"/>
              </a:highlight>
              <a:latin typeface="Helvetica Neue"/>
              <a:ea typeface="Helvetica Neue"/>
              <a:cs typeface="Helvetica Neue"/>
              <a:sym typeface="Helvetica Neue"/>
            </a:endParaRPr>
          </a:p>
        </p:txBody>
      </p:sp>
      <p:sp>
        <p:nvSpPr>
          <p:cNvPr id="136" name="Google Shape;136;p28"/>
          <p:cNvSpPr txBox="1">
            <a:spLocks noGrp="1"/>
          </p:cNvSpPr>
          <p:nvPr>
            <p:ph type="subTitle" idx="1"/>
          </p:nvPr>
        </p:nvSpPr>
        <p:spPr>
          <a:xfrm>
            <a:off x="805875" y="3506725"/>
            <a:ext cx="4112400" cy="7926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endParaRPr sz="2100">
              <a:solidFill>
                <a:srgbClr val="00CFFF"/>
              </a:solidFill>
              <a:latin typeface="Helvetica Neue"/>
              <a:ea typeface="Helvetica Neue"/>
              <a:cs typeface="Helvetica Neue"/>
              <a:sym typeface="Helvetica Neue"/>
            </a:endParaRPr>
          </a:p>
          <a:p>
            <a:pPr marL="0" lvl="0" indent="0" algn="l" rtl="0">
              <a:spcBef>
                <a:spcPts val="0"/>
              </a:spcBef>
              <a:spcAft>
                <a:spcPts val="0"/>
              </a:spcAft>
              <a:buNone/>
            </a:pPr>
            <a:r>
              <a:rPr lang="en" sz="2100">
                <a:solidFill>
                  <a:srgbClr val="00CFFF"/>
                </a:solidFill>
                <a:latin typeface="Helvetica Neue"/>
                <a:ea typeface="Helvetica Neue"/>
                <a:cs typeface="Helvetica Neue"/>
                <a:sym typeface="Helvetica Neue"/>
              </a:rPr>
              <a:t>January 30th, 2024</a:t>
            </a:r>
            <a:endParaRPr sz="2100">
              <a:solidFill>
                <a:srgbClr val="00CFFF"/>
              </a:solidFill>
              <a:latin typeface="Helvetica Neue"/>
              <a:ea typeface="Helvetica Neue"/>
              <a:cs typeface="Helvetica Neue"/>
              <a:sym typeface="Helvetica Neue"/>
            </a:endParaRPr>
          </a:p>
        </p:txBody>
      </p:sp>
      <p:sp>
        <p:nvSpPr>
          <p:cNvPr id="137" name="Google Shape;137;p28"/>
          <p:cNvSpPr txBox="1">
            <a:spLocks noGrp="1"/>
          </p:cNvSpPr>
          <p:nvPr>
            <p:ph type="subTitle" idx="2"/>
          </p:nvPr>
        </p:nvSpPr>
        <p:spPr>
          <a:xfrm>
            <a:off x="1160925" y="4473705"/>
            <a:ext cx="2736000" cy="2619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1200"/>
              </a:spcAft>
              <a:buNone/>
            </a:pPr>
            <a:r>
              <a:rPr lang="en" sz="1100">
                <a:solidFill>
                  <a:srgbClr val="00CFFF"/>
                </a:solidFill>
              </a:rPr>
              <a:t>Office of Integrated Marketing</a:t>
            </a:r>
            <a:endParaRPr sz="1100">
              <a:solidFill>
                <a:srgbClr val="00CFFF"/>
              </a:solidFill>
            </a:endParaRPr>
          </a:p>
        </p:txBody>
      </p:sp>
      <p:pic>
        <p:nvPicPr>
          <p:cNvPr id="138" name="Google Shape;138;p28" descr="acquisition training for the real world logo" title=" ATRW logo"/>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0" y="1"/>
            <a:ext cx="2736002" cy="1231955"/>
          </a:xfrm>
          <a:prstGeom prst="rect">
            <a:avLst/>
          </a:prstGeom>
          <a:noFill/>
          <a:ln>
            <a:noFill/>
          </a:ln>
        </p:spPr>
      </p:pic>
      <p:pic>
        <p:nvPicPr>
          <p:cNvPr id="139" name="Google Shape;139;p28" descr="Icy snowflake graphic"/>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300150" y="34900"/>
            <a:ext cx="4843850" cy="51086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7"/>
          <p:cNvSpPr txBox="1">
            <a:spLocks noGrp="1"/>
          </p:cNvSpPr>
          <p:nvPr>
            <p:ph type="ctrTitle"/>
          </p:nvPr>
        </p:nvSpPr>
        <p:spPr>
          <a:xfrm>
            <a:off x="841248" y="384048"/>
            <a:ext cx="7386600" cy="844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More SAM.gov Updates</a:t>
            </a:r>
            <a:endParaRPr/>
          </a:p>
        </p:txBody>
      </p:sp>
      <p:sp>
        <p:nvSpPr>
          <p:cNvPr id="209" name="Google Shape;209;p37"/>
          <p:cNvSpPr txBox="1">
            <a:spLocks noGrp="1"/>
          </p:cNvSpPr>
          <p:nvPr>
            <p:ph type="body" idx="1"/>
          </p:nvPr>
        </p:nvSpPr>
        <p:spPr>
          <a:xfrm>
            <a:off x="841249" y="1709925"/>
            <a:ext cx="3730800" cy="3045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View more detail about all the updates to SAM.gov in our </a:t>
            </a:r>
            <a:r>
              <a:rPr lang="en" b="1"/>
              <a:t>Release Notes</a:t>
            </a:r>
            <a:r>
              <a:rPr lang="en"/>
              <a:t>, published approximately every four weeks to the Federal Service Desk at FSD.gov</a:t>
            </a:r>
            <a:endParaRPr/>
          </a:p>
        </p:txBody>
      </p:sp>
      <p:pic>
        <p:nvPicPr>
          <p:cNvPr id="210" name="Google Shape;210;p37" descr="Screenshot of Federal Service Desk"/>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782674" y="766523"/>
            <a:ext cx="4152901" cy="3610452"/>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C304A"/>
        </a:solidFill>
        <a:effectLst/>
      </p:bgPr>
    </p:bg>
    <p:spTree>
      <p:nvGrpSpPr>
        <p:cNvPr id="1" name="Shape 214"/>
        <p:cNvGrpSpPr/>
        <p:nvPr/>
      </p:nvGrpSpPr>
      <p:grpSpPr>
        <a:xfrm>
          <a:off x="0" y="0"/>
          <a:ext cx="0" cy="0"/>
          <a:chOff x="0" y="0"/>
          <a:chExt cx="0" cy="0"/>
        </a:xfrm>
      </p:grpSpPr>
      <p:sp>
        <p:nvSpPr>
          <p:cNvPr id="216" name="Google Shape;216;p38"/>
          <p:cNvSpPr txBox="1">
            <a:spLocks noGrp="1"/>
          </p:cNvSpPr>
          <p:nvPr>
            <p:ph type="title" idx="4294967295"/>
          </p:nvPr>
        </p:nvSpPr>
        <p:spPr>
          <a:xfrm>
            <a:off x="2208600" y="207525"/>
            <a:ext cx="3000000" cy="27705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200" b="1" i="0" u="none" strike="noStrike" kern="0" cap="none" spc="0" normalizeH="0" baseline="0" noProof="0" dirty="0">
                <a:ln>
                  <a:noFill/>
                </a:ln>
                <a:solidFill>
                  <a:srgbClr val="00CFFF"/>
                </a:solidFill>
                <a:effectLst/>
                <a:uLnTx/>
                <a:uFillTx/>
                <a:latin typeface="Arial"/>
                <a:ea typeface="Arial"/>
                <a:cs typeface="Arial"/>
                <a:sym typeface="Arial"/>
              </a:rPr>
              <a:t>     Poll</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4200" b="1" i="0" u="none" strike="noStrike" kern="0" cap="none" spc="0" normalizeH="0" baseline="0" noProof="0" dirty="0">
              <a:ln>
                <a:noFill/>
              </a:ln>
              <a:solidFill>
                <a:srgbClr val="00CFFF"/>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4200" b="1" i="0" u="none" strike="noStrike" kern="0" cap="none" spc="0" normalizeH="0" baseline="0" noProof="0" dirty="0">
              <a:ln>
                <a:noFill/>
              </a:ln>
              <a:solidFill>
                <a:srgbClr val="00CFFF"/>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4200" b="1" i="0" u="none" strike="noStrike" kern="0" cap="none" spc="0" normalizeH="0" baseline="0" noProof="0" dirty="0">
              <a:ln>
                <a:noFill/>
              </a:ln>
              <a:solidFill>
                <a:srgbClr val="00CFFF"/>
              </a:solidFill>
              <a:effectLst/>
              <a:uLnTx/>
              <a:uFillTx/>
              <a:latin typeface="Arial"/>
              <a:ea typeface="Arial"/>
              <a:cs typeface="Arial"/>
              <a:sym typeface="Arial"/>
            </a:endParaRPr>
          </a:p>
        </p:txBody>
      </p:sp>
      <p:sp>
        <p:nvSpPr>
          <p:cNvPr id="218" name="Google Shape;218;p38"/>
          <p:cNvSpPr txBox="1"/>
          <p:nvPr/>
        </p:nvSpPr>
        <p:spPr>
          <a:xfrm>
            <a:off x="1403400" y="1028700"/>
            <a:ext cx="6337200" cy="36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FF"/>
                </a:solidFill>
              </a:rPr>
              <a:t>Vendors I work with would like to learn more about:</a:t>
            </a:r>
            <a:br>
              <a:rPr lang="en" sz="1800">
                <a:solidFill>
                  <a:srgbClr val="FFFFFF"/>
                </a:solidFill>
              </a:rPr>
            </a:br>
            <a:endParaRPr sz="1800">
              <a:solidFill>
                <a:srgbClr val="FFFFFF"/>
              </a:solidFill>
            </a:endParaRPr>
          </a:p>
          <a:p>
            <a:pPr marL="457200" lvl="0" indent="-342900" algn="l" rtl="0">
              <a:lnSpc>
                <a:spcPct val="115000"/>
              </a:lnSpc>
              <a:spcBef>
                <a:spcPts val="1000"/>
              </a:spcBef>
              <a:spcAft>
                <a:spcPts val="0"/>
              </a:spcAft>
              <a:buClr>
                <a:srgbClr val="FFFFFF"/>
              </a:buClr>
              <a:buSzPts val="1800"/>
              <a:buChar char="●"/>
            </a:pPr>
            <a:r>
              <a:rPr lang="en" sz="1800">
                <a:solidFill>
                  <a:srgbClr val="FFFFFF"/>
                </a:solidFill>
              </a:rPr>
              <a:t>How to get on the interested vendors list</a:t>
            </a:r>
            <a:br>
              <a:rPr lang="en" sz="1800">
                <a:solidFill>
                  <a:srgbClr val="FFFFFF"/>
                </a:solidFill>
              </a:rPr>
            </a:br>
            <a:endParaRPr sz="1800">
              <a:solidFill>
                <a:srgbClr val="FFFFFF"/>
              </a:solidFill>
            </a:endParaRPr>
          </a:p>
          <a:p>
            <a:pPr marL="457200" lvl="0" indent="-342900" algn="l" rtl="0">
              <a:lnSpc>
                <a:spcPct val="115000"/>
              </a:lnSpc>
              <a:spcBef>
                <a:spcPts val="0"/>
              </a:spcBef>
              <a:spcAft>
                <a:spcPts val="0"/>
              </a:spcAft>
              <a:buClr>
                <a:srgbClr val="FFFFFF"/>
              </a:buClr>
              <a:buSzPts val="1800"/>
              <a:buChar char="●"/>
            </a:pPr>
            <a:r>
              <a:rPr lang="en" sz="1800">
                <a:solidFill>
                  <a:srgbClr val="FFFFFF"/>
                </a:solidFill>
              </a:rPr>
              <a:t>How to update their entity registration</a:t>
            </a:r>
            <a:br>
              <a:rPr lang="en" sz="1800">
                <a:solidFill>
                  <a:srgbClr val="FFFFFF"/>
                </a:solidFill>
              </a:rPr>
            </a:br>
            <a:endParaRPr sz="1800">
              <a:solidFill>
                <a:srgbClr val="FFFFFF"/>
              </a:solidFill>
            </a:endParaRPr>
          </a:p>
          <a:p>
            <a:pPr marL="457200" lvl="0" indent="-342900" algn="l" rtl="0">
              <a:lnSpc>
                <a:spcPct val="115000"/>
              </a:lnSpc>
              <a:spcBef>
                <a:spcPts val="0"/>
              </a:spcBef>
              <a:spcAft>
                <a:spcPts val="0"/>
              </a:spcAft>
              <a:buClr>
                <a:srgbClr val="FFFFFF"/>
              </a:buClr>
              <a:buSzPts val="1800"/>
              <a:buChar char="●"/>
            </a:pPr>
            <a:r>
              <a:rPr lang="en" sz="1800">
                <a:solidFill>
                  <a:srgbClr val="FFFFFF"/>
                </a:solidFill>
              </a:rPr>
              <a:t>How to use SAM.gov for market research</a:t>
            </a:r>
            <a:br>
              <a:rPr lang="en" sz="1800">
                <a:solidFill>
                  <a:srgbClr val="FFFFFF"/>
                </a:solidFill>
              </a:rPr>
            </a:br>
            <a:endParaRPr sz="1800">
              <a:solidFill>
                <a:srgbClr val="FFFFFF"/>
              </a:solidFill>
            </a:endParaRPr>
          </a:p>
          <a:p>
            <a:pPr marL="457200" lvl="0" indent="-342900" algn="l" rtl="0">
              <a:lnSpc>
                <a:spcPct val="115000"/>
              </a:lnSpc>
              <a:spcBef>
                <a:spcPts val="0"/>
              </a:spcBef>
              <a:spcAft>
                <a:spcPts val="0"/>
              </a:spcAft>
              <a:buClr>
                <a:srgbClr val="FFFFFF"/>
              </a:buClr>
              <a:buSzPts val="1800"/>
              <a:buChar char="●"/>
            </a:pPr>
            <a:r>
              <a:rPr lang="en" sz="1800">
                <a:solidFill>
                  <a:srgbClr val="FFFFFF"/>
                </a:solidFill>
              </a:rPr>
              <a:t>How to report on their award</a:t>
            </a:r>
            <a:br>
              <a:rPr lang="en" sz="1800">
                <a:solidFill>
                  <a:srgbClr val="FFFFFF"/>
                </a:solidFill>
              </a:rPr>
            </a:br>
            <a:endParaRPr sz="1800">
              <a:solidFill>
                <a:srgbClr val="FFFFFF"/>
              </a:solidFill>
            </a:endParaRPr>
          </a:p>
          <a:p>
            <a:pPr marL="457200" lvl="0" indent="-342900" algn="l" rtl="0">
              <a:lnSpc>
                <a:spcPct val="115000"/>
              </a:lnSpc>
              <a:spcBef>
                <a:spcPts val="0"/>
              </a:spcBef>
              <a:spcAft>
                <a:spcPts val="0"/>
              </a:spcAft>
              <a:buClr>
                <a:srgbClr val="FFFFFF"/>
              </a:buClr>
              <a:buSzPts val="1800"/>
              <a:buChar char="●"/>
            </a:pPr>
            <a:r>
              <a:rPr lang="en" sz="1800">
                <a:solidFill>
                  <a:srgbClr val="FFFFFF"/>
                </a:solidFill>
              </a:rPr>
              <a:t>Something else</a:t>
            </a:r>
            <a:endParaRPr sz="1100">
              <a:solidFill>
                <a:srgbClr val="22222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9"/>
          <p:cNvSpPr txBox="1">
            <a:spLocks noGrp="1"/>
          </p:cNvSpPr>
          <p:nvPr>
            <p:ph type="title"/>
          </p:nvPr>
        </p:nvSpPr>
        <p:spPr>
          <a:xfrm>
            <a:off x="841248" y="1216152"/>
            <a:ext cx="7388400" cy="28896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SzPts val="990"/>
              <a:buNone/>
            </a:pPr>
            <a:r>
              <a:rPr lang="en" sz="5000"/>
              <a:t>Entity Registration and Validation Walkthrough</a:t>
            </a:r>
            <a:endParaRPr sz="50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0"/>
          <p:cNvSpPr txBox="1">
            <a:spLocks noGrp="1"/>
          </p:cNvSpPr>
          <p:nvPr>
            <p:ph type="ctrTitle"/>
          </p:nvPr>
        </p:nvSpPr>
        <p:spPr>
          <a:xfrm>
            <a:off x="712850" y="289402"/>
            <a:ext cx="7386600" cy="844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Sign In</a:t>
            </a:r>
            <a:endParaRPr dirty="0"/>
          </a:p>
        </p:txBody>
      </p:sp>
      <p:pic>
        <p:nvPicPr>
          <p:cNvPr id="230" name="Google Shape;230;p40" descr="Screenshot of &quot;Sign In&quot; button on the website"/>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75750" y="1663875"/>
            <a:ext cx="3561675" cy="2259125"/>
          </a:xfrm>
          <a:prstGeom prst="rect">
            <a:avLst/>
          </a:prstGeom>
          <a:noFill/>
          <a:ln w="9525" cap="flat" cmpd="sng">
            <a:solidFill>
              <a:srgbClr val="595959"/>
            </a:solidFill>
            <a:prstDash val="solid"/>
            <a:round/>
            <a:headEnd type="none" w="sm" len="sm"/>
            <a:tailEnd type="none" w="sm" len="sm"/>
          </a:ln>
        </p:spPr>
      </p:pic>
      <p:pic>
        <p:nvPicPr>
          <p:cNvPr id="229" name="Google Shape;229;p40" descr="Screenshot of Sign In on SAM.gov"/>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261977" y="308776"/>
            <a:ext cx="2888775" cy="4268074"/>
          </a:xfrm>
          <a:prstGeom prst="rect">
            <a:avLst/>
          </a:prstGeom>
          <a:noFill/>
          <a:ln w="9525" cap="flat" cmpd="sng">
            <a:solidFill>
              <a:srgbClr val="595959"/>
            </a:solidFill>
            <a:prstDash val="solid"/>
            <a:round/>
            <a:headEnd type="none" w="sm" len="sm"/>
            <a:tailEnd type="none" w="sm" len="sm"/>
          </a:ln>
        </p:spPr>
      </p:pic>
      <p:sp>
        <p:nvSpPr>
          <p:cNvPr id="231" name="Google Shape;231;p40">
            <a:extLst>
              <a:ext uri="{C183D7F6-B498-43B3-948B-1728B52AA6E4}">
                <adec:decorative xmlns:adec="http://schemas.microsoft.com/office/drawing/2017/decorative" val="1"/>
              </a:ext>
            </a:extLst>
          </p:cNvPr>
          <p:cNvSpPr/>
          <p:nvPr/>
        </p:nvSpPr>
        <p:spPr>
          <a:xfrm>
            <a:off x="3180475" y="1602450"/>
            <a:ext cx="899400" cy="417600"/>
          </a:xfrm>
          <a:prstGeom prst="roundRect">
            <a:avLst>
              <a:gd name="adj" fmla="val 16667"/>
            </a:avLst>
          </a:prstGeom>
          <a:noFill/>
          <a:ln w="19050" cap="flat" cmpd="sng">
            <a:solidFill>
              <a:srgbClr val="B50909"/>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2" name="Google Shape;232;p40">
            <a:extLst>
              <a:ext uri="{C183D7F6-B498-43B3-948B-1728B52AA6E4}">
                <adec:decorative xmlns:adec="http://schemas.microsoft.com/office/drawing/2017/decorative" val="1"/>
              </a:ext>
            </a:extLst>
          </p:cNvPr>
          <p:cNvCxnSpPr/>
          <p:nvPr/>
        </p:nvCxnSpPr>
        <p:spPr>
          <a:xfrm>
            <a:off x="4151650" y="2055200"/>
            <a:ext cx="1340700" cy="1240200"/>
          </a:xfrm>
          <a:prstGeom prst="straightConnector1">
            <a:avLst/>
          </a:prstGeom>
          <a:noFill/>
          <a:ln w="19050" cap="flat" cmpd="sng">
            <a:solidFill>
              <a:srgbClr val="B50909"/>
            </a:solidFill>
            <a:prstDash val="solid"/>
            <a:round/>
            <a:headEnd type="none" w="med" len="med"/>
            <a:tailEnd type="triangle" w="med" len="med"/>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1"/>
          <p:cNvSpPr txBox="1">
            <a:spLocks noGrp="1"/>
          </p:cNvSpPr>
          <p:nvPr>
            <p:ph type="ctrTitle"/>
          </p:nvPr>
        </p:nvSpPr>
        <p:spPr>
          <a:xfrm>
            <a:off x="712850" y="289402"/>
            <a:ext cx="7386600" cy="844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Workspace: Create New Entity</a:t>
            </a:r>
            <a:endParaRPr/>
          </a:p>
        </p:txBody>
      </p:sp>
      <p:cxnSp>
        <p:nvCxnSpPr>
          <p:cNvPr id="238" name="Google Shape;238;p41" descr="Screenshot of &quot;Workspace:  Create New Entity&quot;"/>
          <p:cNvCxnSpPr/>
          <p:nvPr/>
        </p:nvCxnSpPr>
        <p:spPr>
          <a:xfrm rot="10800000" flipH="1">
            <a:off x="4443675" y="3570350"/>
            <a:ext cx="549300" cy="252900"/>
          </a:xfrm>
          <a:prstGeom prst="straightConnector1">
            <a:avLst/>
          </a:prstGeom>
          <a:noFill/>
          <a:ln w="19050" cap="flat" cmpd="sng">
            <a:solidFill>
              <a:srgbClr val="B50909"/>
            </a:solidFill>
            <a:prstDash val="solid"/>
            <a:round/>
            <a:headEnd type="none" w="med" len="med"/>
            <a:tailEnd type="triangle" w="med" len="med"/>
          </a:ln>
        </p:spPr>
      </p:cxnSp>
      <p:pic>
        <p:nvPicPr>
          <p:cNvPr id="239" name="Google Shape;239;p41" descr="Screenshot of Creating a New Entity Record on SAM.gov"/>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81750" y="873076"/>
            <a:ext cx="8070677" cy="3397350"/>
          </a:xfrm>
          <a:prstGeom prst="rect">
            <a:avLst/>
          </a:prstGeom>
          <a:noFill/>
          <a:ln>
            <a:noFill/>
          </a:ln>
        </p:spPr>
      </p:pic>
      <p:pic>
        <p:nvPicPr>
          <p:cNvPr id="240" name="Google Shape;240;p41">
            <a:extLst>
              <a:ext uri="{C183D7F6-B498-43B3-948B-1728B52AA6E4}">
                <adec:decorative xmlns:adec="http://schemas.microsoft.com/office/drawing/2017/decorative" val="1"/>
              </a:ext>
            </a:extLst>
          </p:cNvPr>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071552" y="1739507"/>
            <a:ext cx="4541299" cy="2914344"/>
          </a:xfrm>
          <a:prstGeom prst="rect">
            <a:avLst/>
          </a:prstGeom>
          <a:noFill/>
          <a:ln>
            <a:noFill/>
          </a:ln>
          <a:effectLst>
            <a:outerShdw blurRad="57150" dist="19050" dir="5400000" algn="bl" rotWithShape="0">
              <a:srgbClr val="000000">
                <a:alpha val="50000"/>
              </a:srgbClr>
            </a:outerShdw>
          </a:effectLst>
        </p:spPr>
      </p:pic>
      <p:cxnSp>
        <p:nvCxnSpPr>
          <p:cNvPr id="241" name="Google Shape;241;p41">
            <a:extLst>
              <a:ext uri="{C183D7F6-B498-43B3-948B-1728B52AA6E4}">
                <adec:decorative xmlns:adec="http://schemas.microsoft.com/office/drawing/2017/decorative" val="1"/>
              </a:ext>
            </a:extLst>
          </p:cNvPr>
          <p:cNvCxnSpPr/>
          <p:nvPr/>
        </p:nvCxnSpPr>
        <p:spPr>
          <a:xfrm rot="10800000" flipH="1">
            <a:off x="1308600" y="3035350"/>
            <a:ext cx="3625800" cy="481500"/>
          </a:xfrm>
          <a:prstGeom prst="straightConnector1">
            <a:avLst/>
          </a:prstGeom>
          <a:noFill/>
          <a:ln w="19050" cap="flat" cmpd="sng">
            <a:solidFill>
              <a:srgbClr val="B50909"/>
            </a:solidFill>
            <a:prstDash val="solid"/>
            <a:round/>
            <a:headEnd type="none" w="med" len="med"/>
            <a:tailEnd type="triangle" w="med" len="med"/>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2"/>
          <p:cNvSpPr txBox="1">
            <a:spLocks noGrp="1"/>
          </p:cNvSpPr>
          <p:nvPr>
            <p:ph type="ctrTitle"/>
          </p:nvPr>
        </p:nvSpPr>
        <p:spPr>
          <a:xfrm>
            <a:off x="712850" y="289402"/>
            <a:ext cx="7386600" cy="844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Workspace: Renew or Update Entity</a:t>
            </a:r>
            <a:endParaRPr/>
          </a:p>
        </p:txBody>
      </p:sp>
      <p:pic>
        <p:nvPicPr>
          <p:cNvPr id="247" name="Google Shape;247;p42" descr="Screenshot of &quot;Workspace:  Renew or Update Entity&quot;"/>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8150" y="1065325"/>
            <a:ext cx="4574502" cy="3479824"/>
          </a:xfrm>
          <a:prstGeom prst="rect">
            <a:avLst/>
          </a:prstGeom>
          <a:noFill/>
          <a:ln>
            <a:noFill/>
          </a:ln>
        </p:spPr>
      </p:pic>
      <p:pic>
        <p:nvPicPr>
          <p:cNvPr id="248" name="Google Shape;248;p42" descr="Highlights of available actions on Entity Workspace."/>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2949125" y="836725"/>
            <a:ext cx="5371351" cy="3233786"/>
          </a:xfrm>
          <a:prstGeom prst="rect">
            <a:avLst/>
          </a:prstGeom>
          <a:noFill/>
          <a:ln>
            <a:noFill/>
          </a:ln>
          <a:effectLst>
            <a:outerShdw blurRad="57150" dist="19050" dir="5400000" algn="bl" rotWithShape="0">
              <a:srgbClr val="000000">
                <a:alpha val="50000"/>
              </a:srgbClr>
            </a:outerShdw>
          </a:effectLst>
        </p:spPr>
      </p:pic>
      <p:cxnSp>
        <p:nvCxnSpPr>
          <p:cNvPr id="249" name="Google Shape;249;p42">
            <a:extLst>
              <a:ext uri="{C183D7F6-B498-43B3-948B-1728B52AA6E4}">
                <adec:decorative xmlns:adec="http://schemas.microsoft.com/office/drawing/2017/decorative" val="1"/>
              </a:ext>
            </a:extLst>
          </p:cNvPr>
          <p:cNvCxnSpPr/>
          <p:nvPr/>
        </p:nvCxnSpPr>
        <p:spPr>
          <a:xfrm rot="10800000" flipH="1">
            <a:off x="1426725" y="1972125"/>
            <a:ext cx="1644900" cy="1917300"/>
          </a:xfrm>
          <a:prstGeom prst="straightConnector1">
            <a:avLst/>
          </a:prstGeom>
          <a:noFill/>
          <a:ln w="19050" cap="flat" cmpd="sng">
            <a:solidFill>
              <a:srgbClr val="B50909"/>
            </a:solidFill>
            <a:prstDash val="solid"/>
            <a:round/>
            <a:headEnd type="none" w="med" len="med"/>
            <a:tailEnd type="triangle" w="med" len="med"/>
          </a:ln>
        </p:spPr>
      </p:cxnSp>
      <p:pic>
        <p:nvPicPr>
          <p:cNvPr id="250" name="Google Shape;250;p42">
            <a:extLst>
              <a:ext uri="{C183D7F6-B498-43B3-948B-1728B52AA6E4}">
                <adec:decorative xmlns:adec="http://schemas.microsoft.com/office/drawing/2017/decorative" val="1"/>
              </a:ext>
            </a:extLst>
          </p:cNvPr>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2044098" y="3317100"/>
            <a:ext cx="6966751" cy="1517425"/>
          </a:xfrm>
          <a:prstGeom prst="rect">
            <a:avLst/>
          </a:prstGeom>
          <a:noFill/>
          <a:ln>
            <a:noFill/>
          </a:ln>
          <a:effectLst>
            <a:outerShdw blurRad="57150" dist="19050" dir="5400000" algn="bl" rotWithShape="0">
              <a:srgbClr val="000000">
                <a:alpha val="50000"/>
              </a:srgbClr>
            </a:outerShdw>
          </a:effectLst>
        </p:spPr>
      </p:pic>
      <p:sp>
        <p:nvSpPr>
          <p:cNvPr id="251" name="Google Shape;251;p42">
            <a:extLst>
              <a:ext uri="{C183D7F6-B498-43B3-948B-1728B52AA6E4}">
                <adec:decorative xmlns:adec="http://schemas.microsoft.com/office/drawing/2017/decorative" val="1"/>
              </a:ext>
            </a:extLst>
          </p:cNvPr>
          <p:cNvSpPr/>
          <p:nvPr/>
        </p:nvSpPr>
        <p:spPr>
          <a:xfrm>
            <a:off x="8363125" y="3383600"/>
            <a:ext cx="495000" cy="369300"/>
          </a:xfrm>
          <a:prstGeom prst="roundRect">
            <a:avLst>
              <a:gd name="adj" fmla="val 16667"/>
            </a:avLst>
          </a:prstGeom>
          <a:noFill/>
          <a:ln w="28575" cap="flat" cmpd="sng">
            <a:solidFill>
              <a:srgbClr val="B50909"/>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52" name="Google Shape;252;p42">
            <a:extLst>
              <a:ext uri="{C183D7F6-B498-43B3-948B-1728B52AA6E4}">
                <adec:decorative xmlns:adec="http://schemas.microsoft.com/office/drawing/2017/decorative" val="1"/>
              </a:ext>
            </a:extLst>
          </p:cNvPr>
          <p:cNvCxnSpPr>
            <a:stCxn id="251" idx="0"/>
          </p:cNvCxnSpPr>
          <p:nvPr/>
        </p:nvCxnSpPr>
        <p:spPr>
          <a:xfrm rot="10800000">
            <a:off x="7615225" y="2499200"/>
            <a:ext cx="995400" cy="884400"/>
          </a:xfrm>
          <a:prstGeom prst="straightConnector1">
            <a:avLst/>
          </a:prstGeom>
          <a:noFill/>
          <a:ln w="19050" cap="flat" cmpd="sng">
            <a:solidFill>
              <a:srgbClr val="B50909"/>
            </a:solidFill>
            <a:prstDash val="solid"/>
            <a:round/>
            <a:headEnd type="none" w="med" len="med"/>
            <a:tailEnd type="triangle" w="med" len="med"/>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43"/>
          <p:cNvSpPr txBox="1">
            <a:spLocks noGrp="1"/>
          </p:cNvSpPr>
          <p:nvPr>
            <p:ph type="ctrTitle"/>
          </p:nvPr>
        </p:nvSpPr>
        <p:spPr>
          <a:xfrm>
            <a:off x="712850" y="289402"/>
            <a:ext cx="7386600" cy="844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Entity Questionnaire </a:t>
            </a:r>
            <a:endParaRPr/>
          </a:p>
        </p:txBody>
      </p:sp>
      <p:pic>
        <p:nvPicPr>
          <p:cNvPr id="258" name="Google Shape;258;p43" descr="Screenshot of Entity Questionnaire:  What is your goal?"/>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40738" y="1068938"/>
            <a:ext cx="3732432" cy="3819000"/>
          </a:xfrm>
          <a:prstGeom prst="rect">
            <a:avLst/>
          </a:prstGeom>
          <a:noFill/>
          <a:ln>
            <a:noFill/>
          </a:ln>
          <a:effectLst>
            <a:outerShdw blurRad="57150" dist="19050" dir="5400000" algn="bl" rotWithShape="0">
              <a:srgbClr val="000000">
                <a:alpha val="50000"/>
              </a:srgbClr>
            </a:outerShdw>
          </a:effectLst>
        </p:spPr>
      </p:pic>
      <p:pic>
        <p:nvPicPr>
          <p:cNvPr id="259" name="Google Shape;259;p43" descr="Screenshot of Entity Questionnaire:  Who required your entity to be in SAM.gov?"/>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679733" y="1068950"/>
            <a:ext cx="4011992" cy="381900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4"/>
          <p:cNvSpPr txBox="1">
            <a:spLocks noGrp="1"/>
          </p:cNvSpPr>
          <p:nvPr>
            <p:ph type="ctrTitle"/>
          </p:nvPr>
        </p:nvSpPr>
        <p:spPr>
          <a:xfrm>
            <a:off x="712850" y="289402"/>
            <a:ext cx="7386600" cy="844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Purpose of Registration Table</a:t>
            </a:r>
            <a:endParaRPr/>
          </a:p>
        </p:txBody>
      </p:sp>
      <p:pic>
        <p:nvPicPr>
          <p:cNvPr id="265" name="Google Shape;265;p44" descr="Screenshot of Purpose of Registration Table"/>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053177" y="800164"/>
            <a:ext cx="3444983" cy="4157161"/>
          </a:xfrm>
          <a:prstGeom prst="rect">
            <a:avLst/>
          </a:prstGeom>
          <a:noFill/>
          <a:ln>
            <a:noFill/>
          </a:ln>
          <a:effectLst>
            <a:outerShdw blurRad="57150" dist="19050" dir="5400000" algn="bl" rotWithShape="0">
              <a:srgbClr val="000000">
                <a:alpha val="50000"/>
              </a:srgbClr>
            </a:outerShdw>
          </a:effectLst>
        </p:spPr>
      </p:pic>
      <p:sp>
        <p:nvSpPr>
          <p:cNvPr id="266" name="Google Shape;266;p44"/>
          <p:cNvSpPr txBox="1"/>
          <p:nvPr/>
        </p:nvSpPr>
        <p:spPr>
          <a:xfrm>
            <a:off x="6416281" y="710050"/>
            <a:ext cx="1801200" cy="400200"/>
          </a:xfrm>
          <a:prstGeom prst="rect">
            <a:avLst/>
          </a:prstGeom>
          <a:solidFill>
            <a:srgbClr val="FFFFFF"/>
          </a:solidFill>
          <a:ln w="9525" cap="flat" cmpd="sng">
            <a:solidFill>
              <a:srgbClr val="FFAB4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Source Sans Pro"/>
                <a:ea typeface="Source Sans Pro"/>
                <a:cs typeface="Source Sans Pro"/>
                <a:sym typeface="Source Sans Pro"/>
              </a:rPr>
              <a:t>For New Entities</a:t>
            </a:r>
            <a:endParaRPr>
              <a:latin typeface="Source Sans Pro"/>
              <a:ea typeface="Source Sans Pro"/>
              <a:cs typeface="Source Sans Pro"/>
              <a:sym typeface="Source Sans Pro"/>
            </a:endParaRPr>
          </a:p>
        </p:txBody>
      </p:sp>
      <p:pic>
        <p:nvPicPr>
          <p:cNvPr id="267" name="Google Shape;267;p44" descr="Screenshot for Updating Entities"/>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982600" y="1188852"/>
            <a:ext cx="2845071" cy="3768464"/>
          </a:xfrm>
          <a:prstGeom prst="rect">
            <a:avLst/>
          </a:prstGeom>
          <a:noFill/>
          <a:ln>
            <a:noFill/>
          </a:ln>
        </p:spPr>
      </p:pic>
      <p:sp>
        <p:nvSpPr>
          <p:cNvPr id="268" name="Google Shape;268;p44"/>
          <p:cNvSpPr txBox="1"/>
          <p:nvPr/>
        </p:nvSpPr>
        <p:spPr>
          <a:xfrm>
            <a:off x="2154231" y="1154861"/>
            <a:ext cx="1801200" cy="400200"/>
          </a:xfrm>
          <a:prstGeom prst="rect">
            <a:avLst/>
          </a:prstGeom>
          <a:solidFill>
            <a:srgbClr val="FFFFFF"/>
          </a:solidFill>
          <a:ln w="9525" cap="flat" cmpd="sng">
            <a:solidFill>
              <a:srgbClr val="FFAB4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Source Sans Pro"/>
                <a:ea typeface="Source Sans Pro"/>
                <a:cs typeface="Source Sans Pro"/>
                <a:sym typeface="Source Sans Pro"/>
              </a:rPr>
              <a:t>For Updating Entities</a:t>
            </a:r>
            <a:endParaRPr>
              <a:latin typeface="Source Sans Pro"/>
              <a:ea typeface="Source Sans Pro"/>
              <a:cs typeface="Source Sans Pro"/>
              <a:sym typeface="Source Sans Pr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5"/>
          <p:cNvSpPr txBox="1">
            <a:spLocks noGrp="1"/>
          </p:cNvSpPr>
          <p:nvPr>
            <p:ph type="ctrTitle"/>
          </p:nvPr>
        </p:nvSpPr>
        <p:spPr>
          <a:xfrm>
            <a:off x="712850" y="289402"/>
            <a:ext cx="7386600" cy="844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Purpose of Registration (Continued)</a:t>
            </a:r>
            <a:endParaRPr/>
          </a:p>
        </p:txBody>
      </p:sp>
      <p:pic>
        <p:nvPicPr>
          <p:cNvPr id="274" name="Google Shape;274;p45" descr="Screenshot of &quot;Are you registering a government entity?&quot;"/>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39347" y="847474"/>
            <a:ext cx="4580726" cy="3575799"/>
          </a:xfrm>
          <a:prstGeom prst="rect">
            <a:avLst/>
          </a:prstGeom>
          <a:noFill/>
          <a:ln>
            <a:noFill/>
          </a:ln>
          <a:effectLst>
            <a:outerShdw blurRad="57150" dist="19050" dir="5400000" algn="bl" rotWithShape="0">
              <a:srgbClr val="000000">
                <a:alpha val="50000"/>
              </a:srgbClr>
            </a:outerShdw>
          </a:effectLst>
        </p:spPr>
      </p:pic>
      <p:pic>
        <p:nvPicPr>
          <p:cNvPr id="275" name="Google Shape;275;p45" descr="Screenshot of &quot;Do you already have a CAGE code?&quot;"/>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039216" y="1495000"/>
            <a:ext cx="4953411" cy="357580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6"/>
          <p:cNvSpPr txBox="1">
            <a:spLocks noGrp="1"/>
          </p:cNvSpPr>
          <p:nvPr>
            <p:ph type="ctrTitle"/>
          </p:nvPr>
        </p:nvSpPr>
        <p:spPr>
          <a:xfrm>
            <a:off x="712850" y="289402"/>
            <a:ext cx="7386600" cy="844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Validation</a:t>
            </a:r>
            <a:endParaRPr dirty="0"/>
          </a:p>
        </p:txBody>
      </p:sp>
      <p:pic>
        <p:nvPicPr>
          <p:cNvPr id="282" name="Google Shape;282;p46" descr="Screenshot of Validation screen"/>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12849" y="1045050"/>
            <a:ext cx="4582699" cy="3362351"/>
          </a:xfrm>
          <a:prstGeom prst="rect">
            <a:avLst/>
          </a:prstGeom>
          <a:noFill/>
          <a:ln>
            <a:noFill/>
          </a:ln>
          <a:effectLst>
            <a:outerShdw blurRad="57150" dist="19050" dir="5400000" algn="bl" rotWithShape="0">
              <a:srgbClr val="000000">
                <a:alpha val="50000"/>
              </a:srgbClr>
            </a:outerShdw>
          </a:effectLst>
        </p:spPr>
      </p:pic>
      <p:sp>
        <p:nvSpPr>
          <p:cNvPr id="281" name="Google Shape;281;p46"/>
          <p:cNvSpPr txBox="1">
            <a:spLocks noGrp="1"/>
          </p:cNvSpPr>
          <p:nvPr>
            <p:ph type="body" idx="1"/>
          </p:nvPr>
        </p:nvSpPr>
        <p:spPr>
          <a:xfrm>
            <a:off x="5479750" y="1018025"/>
            <a:ext cx="30258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After answering the questions about what type of registration you want, if you’re a government entity, and if you have a CAGE code, you then start entity validation.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9"/>
          <p:cNvSpPr txBox="1">
            <a:spLocks noGrp="1"/>
          </p:cNvSpPr>
          <p:nvPr>
            <p:ph type="ctrTitle"/>
          </p:nvPr>
        </p:nvSpPr>
        <p:spPr>
          <a:xfrm>
            <a:off x="841248" y="384048"/>
            <a:ext cx="7386600" cy="844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Presenter</a:t>
            </a:r>
            <a:endParaRPr/>
          </a:p>
        </p:txBody>
      </p:sp>
      <p:sp>
        <p:nvSpPr>
          <p:cNvPr id="145" name="Google Shape;145;p29"/>
          <p:cNvSpPr txBox="1">
            <a:spLocks noGrp="1"/>
          </p:cNvSpPr>
          <p:nvPr>
            <p:ph type="body" idx="1"/>
          </p:nvPr>
        </p:nvSpPr>
        <p:spPr>
          <a:xfrm>
            <a:off x="841248" y="1709928"/>
            <a:ext cx="7891500" cy="3045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a:t>Salomeh Ghorbani</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Director, Outreach and Stakeholder Engagement Division</a:t>
            </a:r>
            <a:endParaRPr/>
          </a:p>
          <a:p>
            <a:pPr marL="0" lvl="0" indent="0" algn="l" rtl="0">
              <a:spcBef>
                <a:spcPts val="0"/>
              </a:spcBef>
              <a:spcAft>
                <a:spcPts val="0"/>
              </a:spcAft>
              <a:buClr>
                <a:schemeClr val="dk1"/>
              </a:buClr>
              <a:buSzPts val="1100"/>
              <a:buFont typeface="Arial"/>
              <a:buNone/>
            </a:pPr>
            <a:r>
              <a:rPr lang="en"/>
              <a:t>Integrated Award Environment (IAE) Office </a:t>
            </a:r>
            <a:endParaRPr/>
          </a:p>
          <a:p>
            <a:pPr marL="0" lvl="0" indent="0" algn="l" rtl="0">
              <a:spcBef>
                <a:spcPts val="0"/>
              </a:spcBef>
              <a:spcAft>
                <a:spcPts val="0"/>
              </a:spcAft>
              <a:buClr>
                <a:schemeClr val="dk1"/>
              </a:buClr>
              <a:buSzPts val="1100"/>
              <a:buFont typeface="Arial"/>
              <a:buNone/>
            </a:pPr>
            <a:r>
              <a:rPr lang="en"/>
              <a:t>Technology Transformation Services (TTS)</a:t>
            </a:r>
            <a:endParaRPr/>
          </a:p>
          <a:p>
            <a:pPr marL="0" lvl="0" indent="0" algn="l" rtl="0">
              <a:spcBef>
                <a:spcPts val="0"/>
              </a:spcBef>
              <a:spcAft>
                <a:spcPts val="0"/>
              </a:spcAft>
              <a:buNone/>
            </a:pPr>
            <a:r>
              <a:rPr lang="en"/>
              <a:t>Federal Acquisition Service (FAS)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7"/>
          <p:cNvSpPr txBox="1">
            <a:spLocks noGrp="1"/>
          </p:cNvSpPr>
          <p:nvPr>
            <p:ph type="ctrTitle"/>
          </p:nvPr>
        </p:nvSpPr>
        <p:spPr>
          <a:xfrm>
            <a:off x="712850" y="289402"/>
            <a:ext cx="7386600" cy="844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Validation</a:t>
            </a:r>
            <a:endParaRPr dirty="0"/>
          </a:p>
        </p:txBody>
      </p:sp>
      <p:sp>
        <p:nvSpPr>
          <p:cNvPr id="352" name="Google Shape;352;p47"/>
          <p:cNvSpPr txBox="1"/>
          <p:nvPr/>
        </p:nvSpPr>
        <p:spPr>
          <a:xfrm>
            <a:off x="140500" y="1030970"/>
            <a:ext cx="8902800" cy="433200"/>
          </a:xfrm>
          <a:prstGeom prst="rect">
            <a:avLst/>
          </a:prstGeom>
          <a:noFill/>
          <a:ln>
            <a:noFill/>
          </a:ln>
        </p:spPr>
        <p:txBody>
          <a:bodyPr spcFirstLastPara="1" wrap="square" lIns="68575" tIns="68575" rIns="68575" bIns="68575" anchor="t" anchorCtr="0">
            <a:noAutofit/>
          </a:bodyPr>
          <a:lstStyle/>
          <a:p>
            <a:pPr marL="0" lvl="0" indent="0" algn="l" rtl="0">
              <a:lnSpc>
                <a:spcPct val="115000"/>
              </a:lnSpc>
              <a:spcBef>
                <a:spcPts val="0"/>
              </a:spcBef>
              <a:spcAft>
                <a:spcPts val="0"/>
              </a:spcAft>
              <a:buNone/>
            </a:pPr>
            <a:r>
              <a:rPr lang="en" sz="1500">
                <a:solidFill>
                  <a:schemeClr val="lt1"/>
                </a:solidFill>
              </a:rPr>
              <a:t>Validation is a process within registration and a prerequisite for completing it.</a:t>
            </a:r>
            <a:endParaRPr sz="1500">
              <a:solidFill>
                <a:schemeClr val="lt1"/>
              </a:solidFill>
            </a:endParaRPr>
          </a:p>
          <a:p>
            <a:pPr marL="0" lvl="0" indent="0" algn="l" rtl="0">
              <a:lnSpc>
                <a:spcPct val="115000"/>
              </a:lnSpc>
              <a:spcBef>
                <a:spcPts val="0"/>
              </a:spcBef>
              <a:spcAft>
                <a:spcPts val="0"/>
              </a:spcAft>
              <a:buNone/>
            </a:pPr>
            <a:endParaRPr sz="1500">
              <a:solidFill>
                <a:schemeClr val="lt1"/>
              </a:solidFill>
            </a:endParaRPr>
          </a:p>
        </p:txBody>
      </p:sp>
      <p:sp>
        <p:nvSpPr>
          <p:cNvPr id="288" name="Google Shape;288;p47" descr="14 Steps in the Validation process."/>
          <p:cNvSpPr/>
          <p:nvPr/>
        </p:nvSpPr>
        <p:spPr>
          <a:xfrm>
            <a:off x="444450" y="1445100"/>
            <a:ext cx="8255100" cy="3368100"/>
          </a:xfrm>
          <a:prstGeom prst="roundRect">
            <a:avLst>
              <a:gd name="adj" fmla="val 4217"/>
            </a:avLst>
          </a:prstGeom>
          <a:solidFill>
            <a:srgbClr val="EFF6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a:solidFill>
                <a:srgbClr val="3F57A6"/>
              </a:solidFill>
              <a:latin typeface="Source Sans Pro"/>
              <a:ea typeface="Source Sans Pro"/>
              <a:cs typeface="Source Sans Pro"/>
              <a:sym typeface="Source Sans Pro"/>
            </a:endParaRPr>
          </a:p>
        </p:txBody>
      </p:sp>
      <p:sp>
        <p:nvSpPr>
          <p:cNvPr id="289" name="Google Shape;289;p47" descr="Highlight of Steps 6, 7, and 8"/>
          <p:cNvSpPr/>
          <p:nvPr/>
        </p:nvSpPr>
        <p:spPr>
          <a:xfrm>
            <a:off x="140500" y="2483250"/>
            <a:ext cx="5519400" cy="1102200"/>
          </a:xfrm>
          <a:prstGeom prst="parallelogram">
            <a:avLst>
              <a:gd name="adj" fmla="val 25000"/>
            </a:avLst>
          </a:prstGeom>
          <a:solidFill>
            <a:srgbClr val="E3F5E1"/>
          </a:solidFill>
          <a:ln w="19050" cap="flat" cmpd="sng">
            <a:solidFill>
              <a:srgbClr val="B50909"/>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0" name="Google Shape;290;p47" descr="Step 1"/>
          <p:cNvGrpSpPr/>
          <p:nvPr/>
        </p:nvGrpSpPr>
        <p:grpSpPr>
          <a:xfrm>
            <a:off x="741594" y="1500599"/>
            <a:ext cx="576300" cy="576300"/>
            <a:chOff x="641581" y="1126350"/>
            <a:chExt cx="576300" cy="576300"/>
          </a:xfrm>
        </p:grpSpPr>
        <p:sp>
          <p:nvSpPr>
            <p:cNvPr id="291" name="Google Shape;291;p47"/>
            <p:cNvSpPr/>
            <p:nvPr/>
          </p:nvSpPr>
          <p:spPr>
            <a:xfrm>
              <a:off x="641581" y="1126350"/>
              <a:ext cx="576300" cy="5763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47"/>
            <p:cNvSpPr/>
            <p:nvPr/>
          </p:nvSpPr>
          <p:spPr>
            <a:xfrm>
              <a:off x="679577" y="1169088"/>
              <a:ext cx="490800" cy="490800"/>
            </a:xfrm>
            <a:prstGeom prst="ellipse">
              <a:avLst/>
            </a:prstGeom>
            <a:solidFill>
              <a:srgbClr val="07376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FFFFFF"/>
                  </a:solidFill>
                  <a:latin typeface="Source Sans Pro"/>
                  <a:ea typeface="Source Sans Pro"/>
                  <a:cs typeface="Source Sans Pro"/>
                  <a:sym typeface="Source Sans Pro"/>
                </a:rPr>
                <a:t>1</a:t>
              </a:r>
              <a:endParaRPr sz="1600" b="1">
                <a:solidFill>
                  <a:srgbClr val="FFFFFF"/>
                </a:solidFill>
                <a:latin typeface="Source Sans Pro"/>
                <a:ea typeface="Source Sans Pro"/>
                <a:cs typeface="Source Sans Pro"/>
                <a:sym typeface="Source Sans Pro"/>
              </a:endParaRPr>
            </a:p>
          </p:txBody>
        </p:sp>
      </p:grpSp>
      <p:sp>
        <p:nvSpPr>
          <p:cNvPr id="305" name="Google Shape;305;p47"/>
          <p:cNvSpPr txBox="1"/>
          <p:nvPr/>
        </p:nvSpPr>
        <p:spPr>
          <a:xfrm>
            <a:off x="139644" y="2067956"/>
            <a:ext cx="17802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solidFill>
                  <a:srgbClr val="073763"/>
                </a:solidFill>
                <a:latin typeface="Source Sans Pro"/>
                <a:ea typeface="Source Sans Pro"/>
                <a:cs typeface="Source Sans Pro"/>
                <a:sym typeface="Source Sans Pro"/>
              </a:rPr>
              <a:t>Sign in to SAM.gov</a:t>
            </a:r>
            <a:endParaRPr sz="1000">
              <a:solidFill>
                <a:srgbClr val="073763"/>
              </a:solidFill>
              <a:latin typeface="Source Sans Pro"/>
              <a:ea typeface="Source Sans Pro"/>
              <a:cs typeface="Source Sans Pro"/>
              <a:sym typeface="Source Sans Pro"/>
            </a:endParaRPr>
          </a:p>
        </p:txBody>
      </p:sp>
      <p:grpSp>
        <p:nvGrpSpPr>
          <p:cNvPr id="293" name="Google Shape;293;p47" descr="Step 2"/>
          <p:cNvGrpSpPr/>
          <p:nvPr/>
        </p:nvGrpSpPr>
        <p:grpSpPr>
          <a:xfrm>
            <a:off x="2461349" y="1500599"/>
            <a:ext cx="576300" cy="576300"/>
            <a:chOff x="2443400" y="1128575"/>
            <a:chExt cx="576300" cy="576300"/>
          </a:xfrm>
        </p:grpSpPr>
        <p:sp>
          <p:nvSpPr>
            <p:cNvPr id="294" name="Google Shape;294;p47"/>
            <p:cNvSpPr/>
            <p:nvPr/>
          </p:nvSpPr>
          <p:spPr>
            <a:xfrm>
              <a:off x="2443400" y="1128575"/>
              <a:ext cx="576300" cy="5763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47"/>
            <p:cNvSpPr/>
            <p:nvPr/>
          </p:nvSpPr>
          <p:spPr>
            <a:xfrm>
              <a:off x="2486138" y="1169088"/>
              <a:ext cx="490800" cy="490800"/>
            </a:xfrm>
            <a:prstGeom prst="ellipse">
              <a:avLst/>
            </a:prstGeom>
            <a:solidFill>
              <a:srgbClr val="07376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FFFFFF"/>
                  </a:solidFill>
                  <a:latin typeface="Source Sans Pro"/>
                  <a:ea typeface="Source Sans Pro"/>
                  <a:cs typeface="Source Sans Pro"/>
                  <a:sym typeface="Source Sans Pro"/>
                </a:rPr>
                <a:t>2</a:t>
              </a:r>
              <a:endParaRPr sz="1600" b="1">
                <a:solidFill>
                  <a:srgbClr val="FFFFFF"/>
                </a:solidFill>
                <a:latin typeface="Source Sans Pro"/>
                <a:ea typeface="Source Sans Pro"/>
                <a:cs typeface="Source Sans Pro"/>
                <a:sym typeface="Source Sans Pro"/>
              </a:endParaRPr>
            </a:p>
          </p:txBody>
        </p:sp>
      </p:grpSp>
      <p:sp>
        <p:nvSpPr>
          <p:cNvPr id="306" name="Google Shape;306;p47"/>
          <p:cNvSpPr txBox="1"/>
          <p:nvPr/>
        </p:nvSpPr>
        <p:spPr>
          <a:xfrm>
            <a:off x="1859399" y="2067956"/>
            <a:ext cx="17802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solidFill>
                  <a:srgbClr val="073763"/>
                </a:solidFill>
                <a:latin typeface="Source Sans Pro"/>
                <a:ea typeface="Source Sans Pro"/>
                <a:cs typeface="Source Sans Pro"/>
                <a:sym typeface="Source Sans Pro"/>
              </a:rPr>
              <a:t>Select Get Started  </a:t>
            </a:r>
            <a:br>
              <a:rPr lang="en" sz="1000">
                <a:solidFill>
                  <a:srgbClr val="073763"/>
                </a:solidFill>
                <a:latin typeface="Source Sans Pro"/>
                <a:ea typeface="Source Sans Pro"/>
                <a:cs typeface="Source Sans Pro"/>
                <a:sym typeface="Source Sans Pro"/>
              </a:rPr>
            </a:br>
            <a:r>
              <a:rPr lang="en" sz="1000" u="sng">
                <a:solidFill>
                  <a:srgbClr val="073763"/>
                </a:solidFill>
                <a:latin typeface="Source Sans Pro"/>
                <a:ea typeface="Source Sans Pro"/>
                <a:cs typeface="Source Sans Pro"/>
                <a:sym typeface="Source Sans Pro"/>
              </a:rPr>
              <a:t>or</a:t>
            </a:r>
            <a:r>
              <a:rPr lang="en" sz="1000">
                <a:solidFill>
                  <a:srgbClr val="073763"/>
                </a:solidFill>
                <a:latin typeface="Source Sans Pro"/>
                <a:ea typeface="Source Sans Pro"/>
                <a:cs typeface="Source Sans Pro"/>
                <a:sym typeface="Source Sans Pro"/>
              </a:rPr>
              <a:t> Update/Renew</a:t>
            </a:r>
            <a:endParaRPr sz="1000">
              <a:solidFill>
                <a:srgbClr val="B50909"/>
              </a:solidFill>
              <a:latin typeface="Source Sans Pro"/>
              <a:ea typeface="Source Sans Pro"/>
              <a:cs typeface="Source Sans Pro"/>
              <a:sym typeface="Source Sans Pro"/>
            </a:endParaRPr>
          </a:p>
        </p:txBody>
      </p:sp>
      <p:grpSp>
        <p:nvGrpSpPr>
          <p:cNvPr id="296" name="Google Shape;296;p47" descr="Step 3"/>
          <p:cNvGrpSpPr/>
          <p:nvPr/>
        </p:nvGrpSpPr>
        <p:grpSpPr>
          <a:xfrm>
            <a:off x="4271687" y="1504375"/>
            <a:ext cx="576300" cy="576300"/>
            <a:chOff x="4256050" y="1128575"/>
            <a:chExt cx="576300" cy="576300"/>
          </a:xfrm>
        </p:grpSpPr>
        <p:sp>
          <p:nvSpPr>
            <p:cNvPr id="297" name="Google Shape;297;p47"/>
            <p:cNvSpPr/>
            <p:nvPr/>
          </p:nvSpPr>
          <p:spPr>
            <a:xfrm>
              <a:off x="4256050" y="1128575"/>
              <a:ext cx="576300" cy="5763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47"/>
            <p:cNvSpPr/>
            <p:nvPr/>
          </p:nvSpPr>
          <p:spPr>
            <a:xfrm>
              <a:off x="4298800" y="1169088"/>
              <a:ext cx="490800" cy="490800"/>
            </a:xfrm>
            <a:prstGeom prst="ellipse">
              <a:avLst/>
            </a:prstGeom>
            <a:solidFill>
              <a:srgbClr val="07376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FFFFFF"/>
                  </a:solidFill>
                  <a:latin typeface="Source Sans Pro"/>
                  <a:ea typeface="Source Sans Pro"/>
                  <a:cs typeface="Source Sans Pro"/>
                  <a:sym typeface="Source Sans Pro"/>
                </a:rPr>
                <a:t>3</a:t>
              </a:r>
              <a:endParaRPr sz="1600" b="1">
                <a:solidFill>
                  <a:srgbClr val="FFFFFF"/>
                </a:solidFill>
                <a:latin typeface="Source Sans Pro"/>
                <a:ea typeface="Source Sans Pro"/>
                <a:cs typeface="Source Sans Pro"/>
                <a:sym typeface="Source Sans Pro"/>
              </a:endParaRPr>
            </a:p>
          </p:txBody>
        </p:sp>
      </p:grpSp>
      <p:sp>
        <p:nvSpPr>
          <p:cNvPr id="307" name="Google Shape;307;p47"/>
          <p:cNvSpPr txBox="1"/>
          <p:nvPr/>
        </p:nvSpPr>
        <p:spPr>
          <a:xfrm>
            <a:off x="3669737" y="2067206"/>
            <a:ext cx="17802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solidFill>
                  <a:srgbClr val="073763"/>
                </a:solidFill>
                <a:latin typeface="Source Sans Pro"/>
                <a:ea typeface="Source Sans Pro"/>
                <a:cs typeface="Source Sans Pro"/>
                <a:sym typeface="Source Sans Pro"/>
              </a:rPr>
              <a:t>Choose a Registration Option</a:t>
            </a:r>
            <a:endParaRPr sz="1000">
              <a:solidFill>
                <a:srgbClr val="073763"/>
              </a:solidFill>
              <a:latin typeface="Source Sans Pro"/>
              <a:ea typeface="Source Sans Pro"/>
              <a:cs typeface="Source Sans Pro"/>
              <a:sym typeface="Source Sans Pro"/>
            </a:endParaRPr>
          </a:p>
        </p:txBody>
      </p:sp>
      <p:grpSp>
        <p:nvGrpSpPr>
          <p:cNvPr id="299" name="Google Shape;299;p47" descr="Step 4"/>
          <p:cNvGrpSpPr/>
          <p:nvPr/>
        </p:nvGrpSpPr>
        <p:grpSpPr>
          <a:xfrm>
            <a:off x="5959673" y="1500599"/>
            <a:ext cx="576300" cy="576300"/>
            <a:chOff x="6068700" y="1128575"/>
            <a:chExt cx="576300" cy="576300"/>
          </a:xfrm>
        </p:grpSpPr>
        <p:sp>
          <p:nvSpPr>
            <p:cNvPr id="300" name="Google Shape;300;p47"/>
            <p:cNvSpPr/>
            <p:nvPr/>
          </p:nvSpPr>
          <p:spPr>
            <a:xfrm>
              <a:off x="6068700" y="1128575"/>
              <a:ext cx="576300" cy="5763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47"/>
            <p:cNvSpPr/>
            <p:nvPr/>
          </p:nvSpPr>
          <p:spPr>
            <a:xfrm>
              <a:off x="6111450" y="1179250"/>
              <a:ext cx="490800" cy="490800"/>
            </a:xfrm>
            <a:prstGeom prst="ellipse">
              <a:avLst/>
            </a:prstGeom>
            <a:solidFill>
              <a:srgbClr val="07376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1600" b="1">
                  <a:solidFill>
                    <a:srgbClr val="FFFFFF"/>
                  </a:solidFill>
                  <a:latin typeface="Source Sans Pro"/>
                  <a:ea typeface="Source Sans Pro"/>
                  <a:cs typeface="Source Sans Pro"/>
                  <a:sym typeface="Source Sans Pro"/>
                </a:rPr>
                <a:t>4</a:t>
              </a:r>
              <a:endParaRPr sz="1600" b="1">
                <a:solidFill>
                  <a:srgbClr val="FFFFFF"/>
                </a:solidFill>
                <a:latin typeface="Source Sans Pro"/>
                <a:ea typeface="Source Sans Pro"/>
                <a:cs typeface="Source Sans Pro"/>
                <a:sym typeface="Source Sans Pro"/>
              </a:endParaRPr>
            </a:p>
          </p:txBody>
        </p:sp>
      </p:grpSp>
      <p:sp>
        <p:nvSpPr>
          <p:cNvPr id="308" name="Google Shape;308;p47"/>
          <p:cNvSpPr txBox="1"/>
          <p:nvPr/>
        </p:nvSpPr>
        <p:spPr>
          <a:xfrm>
            <a:off x="5395373" y="2067206"/>
            <a:ext cx="17049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solidFill>
                  <a:srgbClr val="073763"/>
                </a:solidFill>
                <a:latin typeface="Source Sans Pro"/>
                <a:ea typeface="Source Sans Pro"/>
                <a:cs typeface="Source Sans Pro"/>
                <a:sym typeface="Source Sans Pro"/>
              </a:rPr>
              <a:t>Identify if a </a:t>
            </a:r>
            <a:br>
              <a:rPr lang="en" sz="1000">
                <a:solidFill>
                  <a:srgbClr val="073763"/>
                </a:solidFill>
                <a:latin typeface="Source Sans Pro"/>
                <a:ea typeface="Source Sans Pro"/>
                <a:cs typeface="Source Sans Pro"/>
                <a:sym typeface="Source Sans Pro"/>
              </a:rPr>
            </a:br>
            <a:r>
              <a:rPr lang="en" sz="1000">
                <a:solidFill>
                  <a:srgbClr val="073763"/>
                </a:solidFill>
                <a:latin typeface="Source Sans Pro"/>
                <a:ea typeface="Source Sans Pro"/>
                <a:cs typeface="Source Sans Pro"/>
                <a:sym typeface="Source Sans Pro"/>
              </a:rPr>
              <a:t>government entity</a:t>
            </a:r>
            <a:endParaRPr sz="1000">
              <a:solidFill>
                <a:srgbClr val="1155CC"/>
              </a:solidFill>
              <a:latin typeface="Source Sans Pro"/>
              <a:ea typeface="Source Sans Pro"/>
              <a:cs typeface="Source Sans Pro"/>
              <a:sym typeface="Source Sans Pro"/>
            </a:endParaRPr>
          </a:p>
        </p:txBody>
      </p:sp>
      <p:grpSp>
        <p:nvGrpSpPr>
          <p:cNvPr id="343" name="Google Shape;343;p47" descr="Step 5"/>
          <p:cNvGrpSpPr/>
          <p:nvPr/>
        </p:nvGrpSpPr>
        <p:grpSpPr>
          <a:xfrm>
            <a:off x="7685163" y="1500599"/>
            <a:ext cx="576300" cy="576300"/>
            <a:chOff x="7911100" y="1124185"/>
            <a:chExt cx="576300" cy="576300"/>
          </a:xfrm>
        </p:grpSpPr>
        <p:sp>
          <p:nvSpPr>
            <p:cNvPr id="344" name="Google Shape;344;p47"/>
            <p:cNvSpPr/>
            <p:nvPr/>
          </p:nvSpPr>
          <p:spPr>
            <a:xfrm>
              <a:off x="7911100" y="1124185"/>
              <a:ext cx="576300" cy="5763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47"/>
            <p:cNvSpPr/>
            <p:nvPr/>
          </p:nvSpPr>
          <p:spPr>
            <a:xfrm>
              <a:off x="7953850" y="1166935"/>
              <a:ext cx="490800" cy="490800"/>
            </a:xfrm>
            <a:prstGeom prst="ellipse">
              <a:avLst/>
            </a:prstGeom>
            <a:solidFill>
              <a:srgbClr val="07376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1600" b="1">
                  <a:solidFill>
                    <a:srgbClr val="FFFFFF"/>
                  </a:solidFill>
                  <a:latin typeface="Source Sans Pro"/>
                  <a:ea typeface="Source Sans Pro"/>
                  <a:cs typeface="Source Sans Pro"/>
                  <a:sym typeface="Source Sans Pro"/>
                </a:rPr>
                <a:t>5</a:t>
              </a:r>
              <a:endParaRPr sz="1600" b="1">
                <a:solidFill>
                  <a:srgbClr val="FFFFFF"/>
                </a:solidFill>
                <a:latin typeface="Source Sans Pro"/>
                <a:ea typeface="Source Sans Pro"/>
                <a:cs typeface="Source Sans Pro"/>
                <a:sym typeface="Source Sans Pro"/>
              </a:endParaRPr>
            </a:p>
          </p:txBody>
        </p:sp>
      </p:grpSp>
      <p:sp>
        <p:nvSpPr>
          <p:cNvPr id="357" name="Google Shape;357;p47"/>
          <p:cNvSpPr txBox="1"/>
          <p:nvPr/>
        </p:nvSpPr>
        <p:spPr>
          <a:xfrm>
            <a:off x="7147973" y="2067206"/>
            <a:ext cx="17049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solidFill>
                  <a:srgbClr val="073763"/>
                </a:solidFill>
                <a:latin typeface="Source Sans Pro"/>
                <a:ea typeface="Source Sans Pro"/>
                <a:cs typeface="Source Sans Pro"/>
                <a:sym typeface="Source Sans Pro"/>
              </a:rPr>
              <a:t>CAGE Code</a:t>
            </a:r>
            <a:endParaRPr sz="1000">
              <a:solidFill>
                <a:srgbClr val="1155CC"/>
              </a:solidFill>
              <a:latin typeface="Source Sans Pro"/>
              <a:ea typeface="Source Sans Pro"/>
              <a:cs typeface="Source Sans Pro"/>
              <a:sym typeface="Source Sans Pro"/>
            </a:endParaRPr>
          </a:p>
        </p:txBody>
      </p:sp>
      <p:cxnSp>
        <p:nvCxnSpPr>
          <p:cNvPr id="302" name="Google Shape;302;p47">
            <a:extLst>
              <a:ext uri="{C183D7F6-B498-43B3-948B-1728B52AA6E4}">
                <adec:decorative xmlns:adec="http://schemas.microsoft.com/office/drawing/2017/decorative" val="1"/>
              </a:ext>
            </a:extLst>
          </p:cNvPr>
          <p:cNvCxnSpPr>
            <a:stCxn id="291" idx="6"/>
            <a:endCxn id="294" idx="2"/>
          </p:cNvCxnSpPr>
          <p:nvPr/>
        </p:nvCxnSpPr>
        <p:spPr>
          <a:xfrm>
            <a:off x="1317894" y="1788749"/>
            <a:ext cx="1143600" cy="0"/>
          </a:xfrm>
          <a:prstGeom prst="straightConnector1">
            <a:avLst/>
          </a:prstGeom>
          <a:noFill/>
          <a:ln w="76200" cap="flat" cmpd="sng">
            <a:solidFill>
              <a:srgbClr val="073763"/>
            </a:solidFill>
            <a:prstDash val="solid"/>
            <a:round/>
            <a:headEnd type="none" w="med" len="med"/>
            <a:tailEnd type="none" w="med" len="med"/>
          </a:ln>
        </p:spPr>
      </p:cxnSp>
      <p:cxnSp>
        <p:nvCxnSpPr>
          <p:cNvPr id="303" name="Google Shape;303;p47">
            <a:extLst>
              <a:ext uri="{C183D7F6-B498-43B3-948B-1728B52AA6E4}">
                <adec:decorative xmlns:adec="http://schemas.microsoft.com/office/drawing/2017/decorative" val="1"/>
              </a:ext>
            </a:extLst>
          </p:cNvPr>
          <p:cNvCxnSpPr>
            <a:stCxn id="294" idx="6"/>
            <a:endCxn id="297" idx="2"/>
          </p:cNvCxnSpPr>
          <p:nvPr/>
        </p:nvCxnSpPr>
        <p:spPr>
          <a:xfrm>
            <a:off x="3037649" y="1788749"/>
            <a:ext cx="1233900" cy="3900"/>
          </a:xfrm>
          <a:prstGeom prst="straightConnector1">
            <a:avLst/>
          </a:prstGeom>
          <a:noFill/>
          <a:ln w="76200" cap="flat" cmpd="sng">
            <a:solidFill>
              <a:srgbClr val="073763"/>
            </a:solidFill>
            <a:prstDash val="solid"/>
            <a:round/>
            <a:headEnd type="none" w="med" len="med"/>
            <a:tailEnd type="none" w="med" len="med"/>
          </a:ln>
        </p:spPr>
      </p:cxnSp>
      <p:cxnSp>
        <p:nvCxnSpPr>
          <p:cNvPr id="304" name="Google Shape;304;p47">
            <a:extLst>
              <a:ext uri="{C183D7F6-B498-43B3-948B-1728B52AA6E4}">
                <adec:decorative xmlns:adec="http://schemas.microsoft.com/office/drawing/2017/decorative" val="1"/>
              </a:ext>
            </a:extLst>
          </p:cNvPr>
          <p:cNvCxnSpPr>
            <a:stCxn id="297" idx="6"/>
            <a:endCxn id="300" idx="2"/>
          </p:cNvCxnSpPr>
          <p:nvPr/>
        </p:nvCxnSpPr>
        <p:spPr>
          <a:xfrm rot="10800000" flipH="1">
            <a:off x="4847987" y="1788625"/>
            <a:ext cx="1111800" cy="3900"/>
          </a:xfrm>
          <a:prstGeom prst="straightConnector1">
            <a:avLst/>
          </a:prstGeom>
          <a:noFill/>
          <a:ln w="76200" cap="flat" cmpd="sng">
            <a:solidFill>
              <a:srgbClr val="073763"/>
            </a:solidFill>
            <a:prstDash val="solid"/>
            <a:round/>
            <a:headEnd type="none" w="med" len="med"/>
            <a:tailEnd type="none" w="med" len="med"/>
          </a:ln>
        </p:spPr>
      </p:cxnSp>
      <p:grpSp>
        <p:nvGrpSpPr>
          <p:cNvPr id="309" name="Google Shape;309;p47">
            <a:extLst>
              <a:ext uri="{C183D7F6-B498-43B3-948B-1728B52AA6E4}">
                <adec:decorative xmlns:adec="http://schemas.microsoft.com/office/drawing/2017/decorative" val="1"/>
              </a:ext>
            </a:extLst>
          </p:cNvPr>
          <p:cNvGrpSpPr/>
          <p:nvPr/>
        </p:nvGrpSpPr>
        <p:grpSpPr>
          <a:xfrm>
            <a:off x="2461349" y="3646531"/>
            <a:ext cx="576300" cy="576300"/>
            <a:chOff x="5919887" y="3374950"/>
            <a:chExt cx="576300" cy="576300"/>
          </a:xfrm>
        </p:grpSpPr>
        <p:sp>
          <p:nvSpPr>
            <p:cNvPr id="310" name="Google Shape;310;p47"/>
            <p:cNvSpPr/>
            <p:nvPr/>
          </p:nvSpPr>
          <p:spPr>
            <a:xfrm>
              <a:off x="5919887" y="3374950"/>
              <a:ext cx="576300" cy="5763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47"/>
            <p:cNvSpPr/>
            <p:nvPr/>
          </p:nvSpPr>
          <p:spPr>
            <a:xfrm>
              <a:off x="5962613" y="3417688"/>
              <a:ext cx="490800" cy="490800"/>
            </a:xfrm>
            <a:prstGeom prst="ellipse">
              <a:avLst/>
            </a:prstGeom>
            <a:solidFill>
              <a:srgbClr val="073763"/>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600" b="1">
                  <a:solidFill>
                    <a:srgbClr val="FFFFFF"/>
                  </a:solidFill>
                  <a:latin typeface="Source Sans Pro"/>
                  <a:ea typeface="Source Sans Pro"/>
                  <a:cs typeface="Source Sans Pro"/>
                  <a:sym typeface="Source Sans Pro"/>
                </a:rPr>
                <a:t>12</a:t>
              </a:r>
              <a:endParaRPr sz="1600" b="1">
                <a:solidFill>
                  <a:srgbClr val="FFFFFF"/>
                </a:solidFill>
                <a:latin typeface="Source Sans Pro"/>
                <a:ea typeface="Source Sans Pro"/>
                <a:cs typeface="Source Sans Pro"/>
                <a:sym typeface="Source Sans Pro"/>
              </a:endParaRPr>
            </a:p>
          </p:txBody>
        </p:sp>
      </p:grpSp>
      <p:grpSp>
        <p:nvGrpSpPr>
          <p:cNvPr id="312" name="Google Shape;312;p47" descr="Step 6"/>
          <p:cNvGrpSpPr/>
          <p:nvPr/>
        </p:nvGrpSpPr>
        <p:grpSpPr>
          <a:xfrm>
            <a:off x="741594" y="2527650"/>
            <a:ext cx="576300" cy="576300"/>
            <a:chOff x="674935" y="2146650"/>
            <a:chExt cx="576300" cy="576300"/>
          </a:xfrm>
        </p:grpSpPr>
        <p:sp>
          <p:nvSpPr>
            <p:cNvPr id="313" name="Google Shape;313;p47"/>
            <p:cNvSpPr/>
            <p:nvPr/>
          </p:nvSpPr>
          <p:spPr>
            <a:xfrm>
              <a:off x="674935" y="2146650"/>
              <a:ext cx="576300" cy="5763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47"/>
            <p:cNvSpPr/>
            <p:nvPr/>
          </p:nvSpPr>
          <p:spPr>
            <a:xfrm>
              <a:off x="717685" y="2187163"/>
              <a:ext cx="490800" cy="490800"/>
            </a:xfrm>
            <a:prstGeom prst="ellipse">
              <a:avLst/>
            </a:prstGeom>
            <a:solidFill>
              <a:srgbClr val="07376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FFFFFF"/>
                  </a:solidFill>
                  <a:latin typeface="Source Sans Pro"/>
                  <a:ea typeface="Source Sans Pro"/>
                  <a:cs typeface="Source Sans Pro"/>
                  <a:sym typeface="Source Sans Pro"/>
                </a:rPr>
                <a:t>6</a:t>
              </a:r>
              <a:endParaRPr sz="1600" b="1">
                <a:solidFill>
                  <a:srgbClr val="FFFFFF"/>
                </a:solidFill>
                <a:latin typeface="Source Sans Pro"/>
                <a:ea typeface="Source Sans Pro"/>
                <a:cs typeface="Source Sans Pro"/>
                <a:sym typeface="Source Sans Pro"/>
              </a:endParaRPr>
            </a:p>
          </p:txBody>
        </p:sp>
      </p:grpSp>
      <p:sp>
        <p:nvSpPr>
          <p:cNvPr id="325" name="Google Shape;325;p47"/>
          <p:cNvSpPr txBox="1"/>
          <p:nvPr/>
        </p:nvSpPr>
        <p:spPr>
          <a:xfrm>
            <a:off x="261063" y="3057806"/>
            <a:ext cx="1556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solidFill>
                  <a:srgbClr val="073763"/>
                </a:solidFill>
                <a:latin typeface="Source Sans Pro"/>
                <a:ea typeface="Source Sans Pro"/>
                <a:cs typeface="Source Sans Pro"/>
                <a:sym typeface="Source Sans Pro"/>
              </a:rPr>
              <a:t>Enter entity information to begin validation</a:t>
            </a:r>
            <a:endParaRPr sz="1000">
              <a:solidFill>
                <a:srgbClr val="073763"/>
              </a:solidFill>
              <a:latin typeface="Source Sans Pro"/>
              <a:ea typeface="Source Sans Pro"/>
              <a:cs typeface="Source Sans Pro"/>
              <a:sym typeface="Source Sans Pro"/>
            </a:endParaRPr>
          </a:p>
        </p:txBody>
      </p:sp>
      <p:grpSp>
        <p:nvGrpSpPr>
          <p:cNvPr id="315" name="Google Shape;315;p47" descr="Step 7"/>
          <p:cNvGrpSpPr/>
          <p:nvPr/>
        </p:nvGrpSpPr>
        <p:grpSpPr>
          <a:xfrm>
            <a:off x="2461349" y="2527650"/>
            <a:ext cx="576300" cy="576300"/>
            <a:chOff x="2456190" y="2146650"/>
            <a:chExt cx="576300" cy="576300"/>
          </a:xfrm>
        </p:grpSpPr>
        <p:sp>
          <p:nvSpPr>
            <p:cNvPr id="316" name="Google Shape;316;p47"/>
            <p:cNvSpPr/>
            <p:nvPr/>
          </p:nvSpPr>
          <p:spPr>
            <a:xfrm>
              <a:off x="2456190" y="2146650"/>
              <a:ext cx="576300" cy="5763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47"/>
            <p:cNvSpPr/>
            <p:nvPr/>
          </p:nvSpPr>
          <p:spPr>
            <a:xfrm>
              <a:off x="2498940" y="2187163"/>
              <a:ext cx="490800" cy="490800"/>
            </a:xfrm>
            <a:prstGeom prst="ellipse">
              <a:avLst/>
            </a:prstGeom>
            <a:solidFill>
              <a:srgbClr val="07376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FFFFFF"/>
                  </a:solidFill>
                  <a:latin typeface="Source Sans Pro"/>
                  <a:ea typeface="Source Sans Pro"/>
                  <a:cs typeface="Source Sans Pro"/>
                  <a:sym typeface="Source Sans Pro"/>
                </a:rPr>
                <a:t>7</a:t>
              </a:r>
              <a:endParaRPr sz="1600" b="1">
                <a:solidFill>
                  <a:srgbClr val="FFFFFF"/>
                </a:solidFill>
                <a:latin typeface="Source Sans Pro"/>
                <a:ea typeface="Source Sans Pro"/>
                <a:cs typeface="Source Sans Pro"/>
                <a:sym typeface="Source Sans Pro"/>
              </a:endParaRPr>
            </a:p>
          </p:txBody>
        </p:sp>
      </p:grpSp>
      <p:sp>
        <p:nvSpPr>
          <p:cNvPr id="326" name="Google Shape;326;p47"/>
          <p:cNvSpPr txBox="1"/>
          <p:nvPr/>
        </p:nvSpPr>
        <p:spPr>
          <a:xfrm>
            <a:off x="2197344" y="3015805"/>
            <a:ext cx="11700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solidFill>
                  <a:srgbClr val="073763"/>
                </a:solidFill>
                <a:latin typeface="Source Sans Pro"/>
                <a:ea typeface="Source Sans Pro"/>
                <a:cs typeface="Source Sans Pro"/>
                <a:sym typeface="Source Sans Pro"/>
              </a:rPr>
              <a:t>Submit validation documents if required</a:t>
            </a:r>
            <a:endParaRPr sz="1000">
              <a:solidFill>
                <a:srgbClr val="073763"/>
              </a:solidFill>
              <a:latin typeface="Source Sans Pro"/>
              <a:ea typeface="Source Sans Pro"/>
              <a:cs typeface="Source Sans Pro"/>
              <a:sym typeface="Source Sans Pro"/>
            </a:endParaRPr>
          </a:p>
        </p:txBody>
      </p:sp>
      <p:grpSp>
        <p:nvGrpSpPr>
          <p:cNvPr id="318" name="Google Shape;318;p47" descr="Step 8"/>
          <p:cNvGrpSpPr/>
          <p:nvPr/>
        </p:nvGrpSpPr>
        <p:grpSpPr>
          <a:xfrm>
            <a:off x="4271687" y="2531426"/>
            <a:ext cx="576300" cy="576300"/>
            <a:chOff x="4268840" y="2146650"/>
            <a:chExt cx="576300" cy="576300"/>
          </a:xfrm>
        </p:grpSpPr>
        <p:sp>
          <p:nvSpPr>
            <p:cNvPr id="319" name="Google Shape;319;p47"/>
            <p:cNvSpPr/>
            <p:nvPr/>
          </p:nvSpPr>
          <p:spPr>
            <a:xfrm>
              <a:off x="4268840" y="2146650"/>
              <a:ext cx="576300" cy="5763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47"/>
            <p:cNvSpPr/>
            <p:nvPr/>
          </p:nvSpPr>
          <p:spPr>
            <a:xfrm>
              <a:off x="4311590" y="2187163"/>
              <a:ext cx="490800" cy="490800"/>
            </a:xfrm>
            <a:prstGeom prst="ellipse">
              <a:avLst/>
            </a:prstGeom>
            <a:solidFill>
              <a:srgbClr val="07376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1600" b="1">
                  <a:solidFill>
                    <a:srgbClr val="FFFFFF"/>
                  </a:solidFill>
                  <a:latin typeface="Source Sans Pro"/>
                  <a:ea typeface="Source Sans Pro"/>
                  <a:cs typeface="Source Sans Pro"/>
                  <a:sym typeface="Source Sans Pro"/>
                </a:rPr>
                <a:t>8</a:t>
              </a:r>
              <a:endParaRPr sz="1600" b="1">
                <a:solidFill>
                  <a:srgbClr val="FFFFFF"/>
                </a:solidFill>
                <a:latin typeface="Source Sans Pro"/>
                <a:ea typeface="Source Sans Pro"/>
                <a:cs typeface="Source Sans Pro"/>
                <a:sym typeface="Source Sans Pro"/>
              </a:endParaRPr>
            </a:p>
          </p:txBody>
        </p:sp>
      </p:grpSp>
      <p:cxnSp>
        <p:nvCxnSpPr>
          <p:cNvPr id="321" name="Google Shape;321;p47">
            <a:extLst>
              <a:ext uri="{C183D7F6-B498-43B3-948B-1728B52AA6E4}">
                <adec:decorative xmlns:adec="http://schemas.microsoft.com/office/drawing/2017/decorative" val="1"/>
              </a:ext>
            </a:extLst>
          </p:cNvPr>
          <p:cNvCxnSpPr>
            <a:stCxn id="319" idx="6"/>
            <a:endCxn id="322" idx="2"/>
          </p:cNvCxnSpPr>
          <p:nvPr/>
        </p:nvCxnSpPr>
        <p:spPr>
          <a:xfrm rot="10800000" flipH="1">
            <a:off x="4847987" y="2815976"/>
            <a:ext cx="1111800" cy="3600"/>
          </a:xfrm>
          <a:prstGeom prst="straightConnector1">
            <a:avLst/>
          </a:prstGeom>
          <a:noFill/>
          <a:ln w="76200" cap="flat" cmpd="sng">
            <a:solidFill>
              <a:srgbClr val="073763"/>
            </a:solidFill>
            <a:prstDash val="solid"/>
            <a:round/>
            <a:headEnd type="none" w="med" len="med"/>
            <a:tailEnd type="none" w="med" len="med"/>
          </a:ln>
        </p:spPr>
      </p:cxnSp>
      <p:cxnSp>
        <p:nvCxnSpPr>
          <p:cNvPr id="323" name="Google Shape;323;p47">
            <a:extLst>
              <a:ext uri="{C183D7F6-B498-43B3-948B-1728B52AA6E4}">
                <adec:decorative xmlns:adec="http://schemas.microsoft.com/office/drawing/2017/decorative" val="1"/>
              </a:ext>
            </a:extLst>
          </p:cNvPr>
          <p:cNvCxnSpPr>
            <a:stCxn id="313" idx="6"/>
            <a:endCxn id="316" idx="2"/>
          </p:cNvCxnSpPr>
          <p:nvPr/>
        </p:nvCxnSpPr>
        <p:spPr>
          <a:xfrm>
            <a:off x="1317894" y="2815800"/>
            <a:ext cx="1143600" cy="0"/>
          </a:xfrm>
          <a:prstGeom prst="straightConnector1">
            <a:avLst/>
          </a:prstGeom>
          <a:noFill/>
          <a:ln w="76200" cap="flat" cmpd="sng">
            <a:solidFill>
              <a:srgbClr val="073763"/>
            </a:solidFill>
            <a:prstDash val="solid"/>
            <a:round/>
            <a:headEnd type="none" w="med" len="med"/>
            <a:tailEnd type="none" w="med" len="med"/>
          </a:ln>
        </p:spPr>
      </p:cxnSp>
      <p:cxnSp>
        <p:nvCxnSpPr>
          <p:cNvPr id="324" name="Google Shape;324;p47">
            <a:extLst>
              <a:ext uri="{C183D7F6-B498-43B3-948B-1728B52AA6E4}">
                <adec:decorative xmlns:adec="http://schemas.microsoft.com/office/drawing/2017/decorative" val="1"/>
              </a:ext>
            </a:extLst>
          </p:cNvPr>
          <p:cNvCxnSpPr>
            <a:stCxn id="316" idx="6"/>
            <a:endCxn id="319" idx="2"/>
          </p:cNvCxnSpPr>
          <p:nvPr/>
        </p:nvCxnSpPr>
        <p:spPr>
          <a:xfrm>
            <a:off x="3037649" y="2815800"/>
            <a:ext cx="1233900" cy="3900"/>
          </a:xfrm>
          <a:prstGeom prst="straightConnector1">
            <a:avLst/>
          </a:prstGeom>
          <a:noFill/>
          <a:ln w="76200" cap="flat" cmpd="sng">
            <a:solidFill>
              <a:srgbClr val="073763"/>
            </a:solidFill>
            <a:prstDash val="solid"/>
            <a:round/>
            <a:headEnd type="none" w="med" len="med"/>
            <a:tailEnd type="none" w="med" len="med"/>
          </a:ln>
        </p:spPr>
      </p:cxnSp>
      <p:sp>
        <p:nvSpPr>
          <p:cNvPr id="327" name="Google Shape;327;p47"/>
          <p:cNvSpPr txBox="1"/>
          <p:nvPr/>
        </p:nvSpPr>
        <p:spPr>
          <a:xfrm>
            <a:off x="3657287" y="3063763"/>
            <a:ext cx="17802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solidFill>
                  <a:srgbClr val="073763"/>
                </a:solidFill>
                <a:latin typeface="Source Sans Pro"/>
                <a:ea typeface="Source Sans Pro"/>
                <a:cs typeface="Source Sans Pro"/>
                <a:sym typeface="Source Sans Pro"/>
              </a:rPr>
              <a:t>Receive Unique Entity ID</a:t>
            </a:r>
            <a:endParaRPr sz="1000">
              <a:solidFill>
                <a:srgbClr val="073763"/>
              </a:solidFill>
              <a:latin typeface="Source Sans Pro"/>
              <a:ea typeface="Source Sans Pro"/>
              <a:cs typeface="Source Sans Pro"/>
              <a:sym typeface="Source Sans Pro"/>
            </a:endParaRPr>
          </a:p>
          <a:p>
            <a:pPr marL="0" lvl="0" indent="0" algn="ctr" rtl="0">
              <a:spcBef>
                <a:spcPts val="0"/>
              </a:spcBef>
              <a:spcAft>
                <a:spcPts val="0"/>
              </a:spcAft>
              <a:buNone/>
            </a:pPr>
            <a:r>
              <a:rPr lang="en" sz="1000" u="sng">
                <a:solidFill>
                  <a:srgbClr val="073763"/>
                </a:solidFill>
                <a:latin typeface="Source Sans Pro"/>
                <a:ea typeface="Source Sans Pro"/>
                <a:cs typeface="Source Sans Pro"/>
                <a:sym typeface="Source Sans Pro"/>
              </a:rPr>
              <a:t>and/or </a:t>
            </a:r>
            <a:r>
              <a:rPr lang="en" sz="1000">
                <a:solidFill>
                  <a:srgbClr val="073763"/>
                </a:solidFill>
                <a:latin typeface="Source Sans Pro"/>
                <a:ea typeface="Source Sans Pro"/>
                <a:cs typeface="Source Sans Pro"/>
                <a:sym typeface="Source Sans Pro"/>
              </a:rPr>
              <a:t>Continue Registration</a:t>
            </a:r>
            <a:endParaRPr sz="1000">
              <a:solidFill>
                <a:srgbClr val="073763"/>
              </a:solidFill>
              <a:latin typeface="Source Sans Pro"/>
              <a:ea typeface="Source Sans Pro"/>
              <a:cs typeface="Source Sans Pro"/>
              <a:sym typeface="Source Sans Pro"/>
            </a:endParaRPr>
          </a:p>
        </p:txBody>
      </p:sp>
      <p:grpSp>
        <p:nvGrpSpPr>
          <p:cNvPr id="329" name="Google Shape;329;p47" descr="Step 9"/>
          <p:cNvGrpSpPr/>
          <p:nvPr/>
        </p:nvGrpSpPr>
        <p:grpSpPr>
          <a:xfrm>
            <a:off x="5959673" y="2527898"/>
            <a:ext cx="576300" cy="576300"/>
            <a:chOff x="6087177" y="2146898"/>
            <a:chExt cx="576300" cy="576300"/>
          </a:xfrm>
        </p:grpSpPr>
        <p:sp>
          <p:nvSpPr>
            <p:cNvPr id="322" name="Google Shape;322;p47"/>
            <p:cNvSpPr/>
            <p:nvPr/>
          </p:nvSpPr>
          <p:spPr>
            <a:xfrm>
              <a:off x="6087177" y="2146898"/>
              <a:ext cx="576300" cy="5763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47"/>
            <p:cNvSpPr/>
            <p:nvPr/>
          </p:nvSpPr>
          <p:spPr>
            <a:xfrm>
              <a:off x="6129927" y="2189635"/>
              <a:ext cx="490800" cy="490800"/>
            </a:xfrm>
            <a:prstGeom prst="ellipse">
              <a:avLst/>
            </a:prstGeom>
            <a:solidFill>
              <a:srgbClr val="07376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FFFFFF"/>
                  </a:solidFill>
                  <a:latin typeface="Source Sans Pro"/>
                  <a:ea typeface="Source Sans Pro"/>
                  <a:cs typeface="Source Sans Pro"/>
                  <a:sym typeface="Source Sans Pro"/>
                </a:rPr>
                <a:t>9</a:t>
              </a:r>
              <a:endParaRPr sz="1600" b="1">
                <a:solidFill>
                  <a:srgbClr val="FFFFFF"/>
                </a:solidFill>
                <a:latin typeface="Source Sans Pro"/>
                <a:ea typeface="Source Sans Pro"/>
                <a:cs typeface="Source Sans Pro"/>
                <a:sym typeface="Source Sans Pro"/>
              </a:endParaRPr>
            </a:p>
          </p:txBody>
        </p:sp>
      </p:grpSp>
      <p:sp>
        <p:nvSpPr>
          <p:cNvPr id="328" name="Google Shape;328;p47"/>
          <p:cNvSpPr txBox="1"/>
          <p:nvPr/>
        </p:nvSpPr>
        <p:spPr>
          <a:xfrm>
            <a:off x="5517887" y="3016555"/>
            <a:ext cx="15891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solidFill>
                  <a:srgbClr val="073763"/>
                </a:solidFill>
                <a:latin typeface="Source Sans Pro"/>
                <a:ea typeface="Source Sans Pro"/>
                <a:cs typeface="Source Sans Pro"/>
                <a:sym typeface="Source Sans Pro"/>
              </a:rPr>
              <a:t>Complete Core Data, Reps &amp; Certs, &amp; </a:t>
            </a:r>
            <a:br>
              <a:rPr lang="en" sz="1000">
                <a:solidFill>
                  <a:srgbClr val="073763"/>
                </a:solidFill>
                <a:latin typeface="Source Sans Pro"/>
                <a:ea typeface="Source Sans Pro"/>
                <a:cs typeface="Source Sans Pro"/>
                <a:sym typeface="Source Sans Pro"/>
              </a:rPr>
            </a:br>
            <a:r>
              <a:rPr lang="en" sz="1000">
                <a:solidFill>
                  <a:srgbClr val="073763"/>
                </a:solidFill>
                <a:latin typeface="Source Sans Pro"/>
                <a:ea typeface="Source Sans Pro"/>
                <a:cs typeface="Source Sans Pro"/>
                <a:sym typeface="Source Sans Pro"/>
              </a:rPr>
              <a:t>POC Sections</a:t>
            </a:r>
            <a:endParaRPr sz="1000">
              <a:solidFill>
                <a:srgbClr val="1155CC"/>
              </a:solidFill>
              <a:latin typeface="Source Sans Pro"/>
              <a:ea typeface="Source Sans Pro"/>
              <a:cs typeface="Source Sans Pro"/>
              <a:sym typeface="Source Sans Pro"/>
            </a:endParaRPr>
          </a:p>
        </p:txBody>
      </p:sp>
      <p:grpSp>
        <p:nvGrpSpPr>
          <p:cNvPr id="331" name="Google Shape;331;p47" descr="Step 10"/>
          <p:cNvGrpSpPr/>
          <p:nvPr/>
        </p:nvGrpSpPr>
        <p:grpSpPr>
          <a:xfrm>
            <a:off x="7685163" y="2530123"/>
            <a:ext cx="576300" cy="576300"/>
            <a:chOff x="7899852" y="2149123"/>
            <a:chExt cx="576300" cy="576300"/>
          </a:xfrm>
        </p:grpSpPr>
        <p:sp>
          <p:nvSpPr>
            <p:cNvPr id="332" name="Google Shape;332;p47"/>
            <p:cNvSpPr/>
            <p:nvPr/>
          </p:nvSpPr>
          <p:spPr>
            <a:xfrm>
              <a:off x="7899852" y="2149123"/>
              <a:ext cx="576300" cy="5763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47"/>
            <p:cNvSpPr/>
            <p:nvPr/>
          </p:nvSpPr>
          <p:spPr>
            <a:xfrm>
              <a:off x="7942590" y="2189635"/>
              <a:ext cx="490800" cy="490800"/>
            </a:xfrm>
            <a:prstGeom prst="ellipse">
              <a:avLst/>
            </a:prstGeom>
            <a:solidFill>
              <a:srgbClr val="073763"/>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600" b="1">
                  <a:solidFill>
                    <a:srgbClr val="FFFFFF"/>
                  </a:solidFill>
                  <a:latin typeface="Source Sans Pro"/>
                  <a:ea typeface="Source Sans Pro"/>
                  <a:cs typeface="Source Sans Pro"/>
                  <a:sym typeface="Source Sans Pro"/>
                </a:rPr>
                <a:t>10</a:t>
              </a:r>
              <a:endParaRPr sz="1600" b="1">
                <a:solidFill>
                  <a:srgbClr val="FFFFFF"/>
                </a:solidFill>
                <a:latin typeface="Source Sans Pro"/>
                <a:ea typeface="Source Sans Pro"/>
                <a:cs typeface="Source Sans Pro"/>
                <a:sym typeface="Source Sans Pro"/>
              </a:endParaRPr>
            </a:p>
          </p:txBody>
        </p:sp>
      </p:grpSp>
      <p:sp>
        <p:nvSpPr>
          <p:cNvPr id="339" name="Google Shape;339;p47"/>
          <p:cNvSpPr txBox="1"/>
          <p:nvPr/>
        </p:nvSpPr>
        <p:spPr>
          <a:xfrm>
            <a:off x="7428025" y="3092750"/>
            <a:ext cx="12870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solidFill>
                  <a:srgbClr val="073763"/>
                </a:solidFill>
                <a:latin typeface="Source Sans Pro"/>
                <a:ea typeface="Source Sans Pro"/>
                <a:cs typeface="Source Sans Pro"/>
                <a:sym typeface="Source Sans Pro"/>
              </a:rPr>
              <a:t>Submit Registration</a:t>
            </a:r>
            <a:endParaRPr sz="1000">
              <a:solidFill>
                <a:srgbClr val="073763"/>
              </a:solidFill>
              <a:latin typeface="Source Sans Pro"/>
              <a:ea typeface="Source Sans Pro"/>
              <a:cs typeface="Source Sans Pro"/>
              <a:sym typeface="Source Sans Pro"/>
            </a:endParaRPr>
          </a:p>
        </p:txBody>
      </p:sp>
      <p:grpSp>
        <p:nvGrpSpPr>
          <p:cNvPr id="334" name="Google Shape;334;p47" descr="Step 11"/>
          <p:cNvGrpSpPr/>
          <p:nvPr/>
        </p:nvGrpSpPr>
        <p:grpSpPr>
          <a:xfrm>
            <a:off x="741594" y="3646531"/>
            <a:ext cx="576300" cy="576300"/>
            <a:chOff x="4789450" y="3414575"/>
            <a:chExt cx="576300" cy="576300"/>
          </a:xfrm>
        </p:grpSpPr>
        <p:sp>
          <p:nvSpPr>
            <p:cNvPr id="335" name="Google Shape;335;p47"/>
            <p:cNvSpPr/>
            <p:nvPr/>
          </p:nvSpPr>
          <p:spPr>
            <a:xfrm>
              <a:off x="4789450" y="3414575"/>
              <a:ext cx="576300" cy="5763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47"/>
            <p:cNvSpPr/>
            <p:nvPr/>
          </p:nvSpPr>
          <p:spPr>
            <a:xfrm>
              <a:off x="4832200" y="3455088"/>
              <a:ext cx="490800" cy="490800"/>
            </a:xfrm>
            <a:prstGeom prst="ellipse">
              <a:avLst/>
            </a:prstGeom>
            <a:solidFill>
              <a:srgbClr val="073763"/>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600" b="1">
                  <a:solidFill>
                    <a:srgbClr val="FFFFFF"/>
                  </a:solidFill>
                  <a:latin typeface="Source Sans Pro"/>
                  <a:ea typeface="Source Sans Pro"/>
                  <a:cs typeface="Source Sans Pro"/>
                  <a:sym typeface="Source Sans Pro"/>
                </a:rPr>
                <a:t>11</a:t>
              </a:r>
              <a:endParaRPr sz="1600" b="1">
                <a:solidFill>
                  <a:srgbClr val="FFFFFF"/>
                </a:solidFill>
                <a:latin typeface="Source Sans Pro"/>
                <a:ea typeface="Source Sans Pro"/>
                <a:cs typeface="Source Sans Pro"/>
                <a:sym typeface="Source Sans Pro"/>
              </a:endParaRPr>
            </a:p>
          </p:txBody>
        </p:sp>
      </p:grpSp>
      <p:sp>
        <p:nvSpPr>
          <p:cNvPr id="351" name="Google Shape;351;p47"/>
          <p:cNvSpPr txBox="1"/>
          <p:nvPr/>
        </p:nvSpPr>
        <p:spPr>
          <a:xfrm>
            <a:off x="463876" y="4235755"/>
            <a:ext cx="1144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solidFill>
                  <a:srgbClr val="073763"/>
                </a:solidFill>
                <a:latin typeface="Source Sans Pro"/>
                <a:ea typeface="Source Sans Pro"/>
                <a:cs typeface="Source Sans Pro"/>
                <a:sym typeface="Source Sans Pro"/>
              </a:rPr>
              <a:t>IRS Verification</a:t>
            </a:r>
            <a:endParaRPr sz="1000">
              <a:solidFill>
                <a:srgbClr val="073763"/>
              </a:solidFill>
              <a:latin typeface="Source Sans Pro"/>
              <a:ea typeface="Source Sans Pro"/>
              <a:cs typeface="Source Sans Pro"/>
              <a:sym typeface="Source Sans Pro"/>
            </a:endParaRPr>
          </a:p>
        </p:txBody>
      </p:sp>
      <p:cxnSp>
        <p:nvCxnSpPr>
          <p:cNvPr id="337" name="Google Shape;337;p47">
            <a:extLst>
              <a:ext uri="{C183D7F6-B498-43B3-948B-1728B52AA6E4}">
                <adec:decorative xmlns:adec="http://schemas.microsoft.com/office/drawing/2017/decorative" val="1"/>
              </a:ext>
            </a:extLst>
          </p:cNvPr>
          <p:cNvCxnSpPr>
            <a:stCxn id="322" idx="6"/>
            <a:endCxn id="332" idx="2"/>
          </p:cNvCxnSpPr>
          <p:nvPr/>
        </p:nvCxnSpPr>
        <p:spPr>
          <a:xfrm>
            <a:off x="6535973" y="2816048"/>
            <a:ext cx="1149300" cy="2100"/>
          </a:xfrm>
          <a:prstGeom prst="straightConnector1">
            <a:avLst/>
          </a:prstGeom>
          <a:noFill/>
          <a:ln w="76200" cap="flat" cmpd="sng">
            <a:solidFill>
              <a:srgbClr val="073763"/>
            </a:solidFill>
            <a:prstDash val="solid"/>
            <a:round/>
            <a:headEnd type="none" w="med" len="med"/>
            <a:tailEnd type="none" w="med" len="med"/>
          </a:ln>
        </p:spPr>
      </p:cxnSp>
      <p:cxnSp>
        <p:nvCxnSpPr>
          <p:cNvPr id="338" name="Google Shape;338;p47">
            <a:extLst>
              <a:ext uri="{C183D7F6-B498-43B3-948B-1728B52AA6E4}">
                <adec:decorative xmlns:adec="http://schemas.microsoft.com/office/drawing/2017/decorative" val="1"/>
              </a:ext>
            </a:extLst>
          </p:cNvPr>
          <p:cNvCxnSpPr>
            <a:stCxn id="335" idx="6"/>
            <a:endCxn id="310" idx="2"/>
          </p:cNvCxnSpPr>
          <p:nvPr/>
        </p:nvCxnSpPr>
        <p:spPr>
          <a:xfrm>
            <a:off x="1317894" y="3934681"/>
            <a:ext cx="1143600" cy="0"/>
          </a:xfrm>
          <a:prstGeom prst="straightConnector1">
            <a:avLst/>
          </a:prstGeom>
          <a:noFill/>
          <a:ln w="76200" cap="flat" cmpd="sng">
            <a:solidFill>
              <a:srgbClr val="073763"/>
            </a:solidFill>
            <a:prstDash val="solid"/>
            <a:round/>
            <a:headEnd type="none" w="med" len="med"/>
            <a:tailEnd type="none" w="med" len="med"/>
          </a:ln>
        </p:spPr>
      </p:cxnSp>
      <p:sp>
        <p:nvSpPr>
          <p:cNvPr id="340" name="Google Shape;340;p47"/>
          <p:cNvSpPr txBox="1"/>
          <p:nvPr/>
        </p:nvSpPr>
        <p:spPr>
          <a:xfrm>
            <a:off x="2070258" y="4232305"/>
            <a:ext cx="14289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solidFill>
                  <a:srgbClr val="073763"/>
                </a:solidFill>
                <a:latin typeface="Source Sans Pro"/>
                <a:ea typeface="Source Sans Pro"/>
                <a:cs typeface="Source Sans Pro"/>
                <a:sym typeface="Source Sans Pro"/>
              </a:rPr>
              <a:t>CAGE Verification</a:t>
            </a:r>
            <a:endParaRPr sz="1000">
              <a:solidFill>
                <a:srgbClr val="073763"/>
              </a:solidFill>
              <a:latin typeface="Source Sans Pro"/>
              <a:ea typeface="Source Sans Pro"/>
              <a:cs typeface="Source Sans Pro"/>
              <a:sym typeface="Source Sans Pro"/>
            </a:endParaRPr>
          </a:p>
        </p:txBody>
      </p:sp>
      <p:grpSp>
        <p:nvGrpSpPr>
          <p:cNvPr id="347" name="Google Shape;347;p47" descr="Step 13"/>
          <p:cNvGrpSpPr/>
          <p:nvPr/>
        </p:nvGrpSpPr>
        <p:grpSpPr>
          <a:xfrm>
            <a:off x="4271687" y="3654489"/>
            <a:ext cx="576300" cy="576300"/>
            <a:chOff x="4254013" y="3269713"/>
            <a:chExt cx="576300" cy="576300"/>
          </a:xfrm>
        </p:grpSpPr>
        <p:sp>
          <p:nvSpPr>
            <p:cNvPr id="348" name="Google Shape;348;p47"/>
            <p:cNvSpPr/>
            <p:nvPr/>
          </p:nvSpPr>
          <p:spPr>
            <a:xfrm>
              <a:off x="4254013" y="3269713"/>
              <a:ext cx="576300" cy="5763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47"/>
            <p:cNvSpPr/>
            <p:nvPr/>
          </p:nvSpPr>
          <p:spPr>
            <a:xfrm>
              <a:off x="4296764" y="3310225"/>
              <a:ext cx="490800" cy="490800"/>
            </a:xfrm>
            <a:prstGeom prst="ellipse">
              <a:avLst/>
            </a:prstGeom>
            <a:solidFill>
              <a:srgbClr val="073763"/>
            </a:solidFill>
            <a:ln>
              <a:noFill/>
            </a:ln>
          </p:spPr>
          <p:txBody>
            <a:bodyPr spcFirstLastPara="1" wrap="square" lIns="0" tIns="91425" rIns="0" bIns="91425" anchor="ctr" anchorCtr="0">
              <a:noAutofit/>
            </a:bodyPr>
            <a:lstStyle/>
            <a:p>
              <a:pPr marL="0" marR="0" lvl="0" indent="0" algn="ctr" rtl="0">
                <a:lnSpc>
                  <a:spcPct val="100000"/>
                </a:lnSpc>
                <a:spcBef>
                  <a:spcPts val="0"/>
                </a:spcBef>
                <a:spcAft>
                  <a:spcPts val="0"/>
                </a:spcAft>
                <a:buNone/>
              </a:pPr>
              <a:r>
                <a:rPr lang="en" sz="1600" b="1">
                  <a:solidFill>
                    <a:srgbClr val="FFFFFF"/>
                  </a:solidFill>
                  <a:latin typeface="Source Sans Pro"/>
                  <a:ea typeface="Source Sans Pro"/>
                  <a:cs typeface="Source Sans Pro"/>
                  <a:sym typeface="Source Sans Pro"/>
                </a:rPr>
                <a:t>13</a:t>
              </a:r>
              <a:endParaRPr sz="1600" b="1">
                <a:solidFill>
                  <a:srgbClr val="FFFFFF"/>
                </a:solidFill>
                <a:latin typeface="Source Sans Pro"/>
                <a:ea typeface="Source Sans Pro"/>
                <a:cs typeface="Source Sans Pro"/>
                <a:sym typeface="Source Sans Pro"/>
              </a:endParaRPr>
            </a:p>
          </p:txBody>
        </p:sp>
      </p:grpSp>
      <p:sp>
        <p:nvSpPr>
          <p:cNvPr id="341" name="Google Shape;341;p47"/>
          <p:cNvSpPr txBox="1"/>
          <p:nvPr/>
        </p:nvSpPr>
        <p:spPr>
          <a:xfrm>
            <a:off x="3858594" y="4233055"/>
            <a:ext cx="12870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solidFill>
                  <a:srgbClr val="073763"/>
                </a:solidFill>
                <a:latin typeface="Source Sans Pro"/>
                <a:ea typeface="Source Sans Pro"/>
                <a:cs typeface="Source Sans Pro"/>
                <a:sym typeface="Source Sans Pro"/>
              </a:rPr>
              <a:t>Registration Active</a:t>
            </a:r>
            <a:endParaRPr sz="1000">
              <a:solidFill>
                <a:srgbClr val="073763"/>
              </a:solidFill>
              <a:latin typeface="Source Sans Pro"/>
              <a:ea typeface="Source Sans Pro"/>
              <a:cs typeface="Source Sans Pro"/>
              <a:sym typeface="Source Sans Pro"/>
            </a:endParaRPr>
          </a:p>
        </p:txBody>
      </p:sp>
      <p:grpSp>
        <p:nvGrpSpPr>
          <p:cNvPr id="354" name="Google Shape;354;p47" descr="Step 14"/>
          <p:cNvGrpSpPr/>
          <p:nvPr/>
        </p:nvGrpSpPr>
        <p:grpSpPr>
          <a:xfrm>
            <a:off x="5961138" y="3673123"/>
            <a:ext cx="576300" cy="576300"/>
            <a:chOff x="7899852" y="2149123"/>
            <a:chExt cx="576300" cy="576300"/>
          </a:xfrm>
        </p:grpSpPr>
        <p:sp>
          <p:nvSpPr>
            <p:cNvPr id="355" name="Google Shape;355;p47"/>
            <p:cNvSpPr/>
            <p:nvPr/>
          </p:nvSpPr>
          <p:spPr>
            <a:xfrm>
              <a:off x="7899852" y="2149123"/>
              <a:ext cx="576300" cy="5763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47"/>
            <p:cNvSpPr/>
            <p:nvPr/>
          </p:nvSpPr>
          <p:spPr>
            <a:xfrm>
              <a:off x="7942590" y="2189635"/>
              <a:ext cx="490800" cy="490800"/>
            </a:xfrm>
            <a:prstGeom prst="ellipse">
              <a:avLst/>
            </a:prstGeom>
            <a:solidFill>
              <a:srgbClr val="073763"/>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600" b="1">
                  <a:solidFill>
                    <a:srgbClr val="FFFFFF"/>
                  </a:solidFill>
                  <a:latin typeface="Source Sans Pro"/>
                  <a:ea typeface="Source Sans Pro"/>
                  <a:cs typeface="Source Sans Pro"/>
                  <a:sym typeface="Source Sans Pro"/>
                </a:rPr>
                <a:t>14</a:t>
              </a:r>
              <a:endParaRPr sz="1600" b="1">
                <a:solidFill>
                  <a:srgbClr val="FFFFFF"/>
                </a:solidFill>
                <a:latin typeface="Source Sans Pro"/>
                <a:ea typeface="Source Sans Pro"/>
                <a:cs typeface="Source Sans Pro"/>
                <a:sym typeface="Source Sans Pro"/>
              </a:endParaRPr>
            </a:p>
          </p:txBody>
        </p:sp>
      </p:grpSp>
      <p:sp>
        <p:nvSpPr>
          <p:cNvPr id="342" name="Google Shape;342;p47"/>
          <p:cNvSpPr txBox="1"/>
          <p:nvPr/>
        </p:nvSpPr>
        <p:spPr>
          <a:xfrm>
            <a:off x="5413374" y="4233055"/>
            <a:ext cx="17802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solidFill>
                  <a:srgbClr val="073763"/>
                </a:solidFill>
                <a:latin typeface="Source Sans Pro"/>
                <a:ea typeface="Source Sans Pro"/>
                <a:cs typeface="Source Sans Pro"/>
                <a:sym typeface="Source Sans Pro"/>
              </a:rPr>
              <a:t>Renew Registration</a:t>
            </a:r>
            <a:br>
              <a:rPr lang="en" sz="1000">
                <a:solidFill>
                  <a:srgbClr val="073763"/>
                </a:solidFill>
                <a:latin typeface="Source Sans Pro"/>
                <a:ea typeface="Source Sans Pro"/>
                <a:cs typeface="Source Sans Pro"/>
                <a:sym typeface="Source Sans Pro"/>
              </a:rPr>
            </a:br>
            <a:r>
              <a:rPr lang="en" sz="1000">
                <a:solidFill>
                  <a:srgbClr val="073763"/>
                </a:solidFill>
                <a:latin typeface="Source Sans Pro"/>
                <a:ea typeface="Source Sans Pro"/>
                <a:cs typeface="Source Sans Pro"/>
                <a:sym typeface="Source Sans Pro"/>
              </a:rPr>
              <a:t>(365 days after submission)</a:t>
            </a:r>
            <a:endParaRPr sz="1000">
              <a:solidFill>
                <a:srgbClr val="1155CC"/>
              </a:solidFill>
              <a:latin typeface="Source Sans Pro"/>
              <a:ea typeface="Source Sans Pro"/>
              <a:cs typeface="Source Sans Pro"/>
              <a:sym typeface="Source Sans Pro"/>
            </a:endParaRPr>
          </a:p>
        </p:txBody>
      </p:sp>
      <p:cxnSp>
        <p:nvCxnSpPr>
          <p:cNvPr id="346" name="Google Shape;346;p47">
            <a:extLst>
              <a:ext uri="{C183D7F6-B498-43B3-948B-1728B52AA6E4}">
                <adec:decorative xmlns:adec="http://schemas.microsoft.com/office/drawing/2017/decorative" val="1"/>
              </a:ext>
            </a:extLst>
          </p:cNvPr>
          <p:cNvCxnSpPr>
            <a:stCxn id="300" idx="6"/>
            <a:endCxn id="344" idx="2"/>
          </p:cNvCxnSpPr>
          <p:nvPr/>
        </p:nvCxnSpPr>
        <p:spPr>
          <a:xfrm>
            <a:off x="6535973" y="1788749"/>
            <a:ext cx="1149300" cy="0"/>
          </a:xfrm>
          <a:prstGeom prst="straightConnector1">
            <a:avLst/>
          </a:prstGeom>
          <a:noFill/>
          <a:ln w="76200" cap="flat" cmpd="sng">
            <a:solidFill>
              <a:srgbClr val="073763"/>
            </a:solidFill>
            <a:prstDash val="solid"/>
            <a:round/>
            <a:headEnd type="none" w="med" len="med"/>
            <a:tailEnd type="none" w="med" len="med"/>
          </a:ln>
        </p:spPr>
      </p:cxnSp>
      <p:cxnSp>
        <p:nvCxnSpPr>
          <p:cNvPr id="350" name="Google Shape;350;p47">
            <a:extLst>
              <a:ext uri="{C183D7F6-B498-43B3-948B-1728B52AA6E4}">
                <adec:decorative xmlns:adec="http://schemas.microsoft.com/office/drawing/2017/decorative" val="1"/>
              </a:ext>
            </a:extLst>
          </p:cNvPr>
          <p:cNvCxnSpPr>
            <a:stCxn id="310" idx="6"/>
            <a:endCxn id="348" idx="2"/>
          </p:cNvCxnSpPr>
          <p:nvPr/>
        </p:nvCxnSpPr>
        <p:spPr>
          <a:xfrm>
            <a:off x="3037649" y="3934681"/>
            <a:ext cx="1233900" cy="8100"/>
          </a:xfrm>
          <a:prstGeom prst="straightConnector1">
            <a:avLst/>
          </a:prstGeom>
          <a:noFill/>
          <a:ln w="76200" cap="flat" cmpd="sng">
            <a:solidFill>
              <a:srgbClr val="073763"/>
            </a:solidFill>
            <a:prstDash val="solid"/>
            <a:round/>
            <a:headEnd type="none" w="med" len="med"/>
            <a:tailEnd type="none" w="med" len="med"/>
          </a:ln>
        </p:spPr>
      </p:cxnSp>
      <p:cxnSp>
        <p:nvCxnSpPr>
          <p:cNvPr id="353" name="Google Shape;353;p47">
            <a:extLst>
              <a:ext uri="{C183D7F6-B498-43B3-948B-1728B52AA6E4}">
                <adec:decorative xmlns:adec="http://schemas.microsoft.com/office/drawing/2017/decorative" val="1"/>
              </a:ext>
            </a:extLst>
          </p:cNvPr>
          <p:cNvCxnSpPr/>
          <p:nvPr/>
        </p:nvCxnSpPr>
        <p:spPr>
          <a:xfrm rot="10800000" flipH="1">
            <a:off x="4847987" y="3958976"/>
            <a:ext cx="1111800" cy="3600"/>
          </a:xfrm>
          <a:prstGeom prst="straightConnector1">
            <a:avLst/>
          </a:prstGeom>
          <a:noFill/>
          <a:ln w="76200" cap="flat" cmpd="sng">
            <a:solidFill>
              <a:srgbClr val="073763"/>
            </a:solidFill>
            <a:prstDash val="solid"/>
            <a:round/>
            <a:headEnd type="none" w="med" len="med"/>
            <a:tailEnd type="none" w="med" len="med"/>
          </a:ln>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48"/>
          <p:cNvSpPr txBox="1">
            <a:spLocks noGrp="1"/>
          </p:cNvSpPr>
          <p:nvPr>
            <p:ph type="ctrTitle"/>
          </p:nvPr>
        </p:nvSpPr>
        <p:spPr>
          <a:xfrm>
            <a:off x="712850" y="289402"/>
            <a:ext cx="7386600" cy="844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Validation</a:t>
            </a:r>
            <a:endParaRPr dirty="0"/>
          </a:p>
        </p:txBody>
      </p:sp>
      <p:pic>
        <p:nvPicPr>
          <p:cNvPr id="364" name="Google Shape;364;p48" descr="Screenshot of what Updating entities see."/>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12850" y="930900"/>
            <a:ext cx="3840501" cy="3808801"/>
          </a:xfrm>
          <a:prstGeom prst="rect">
            <a:avLst/>
          </a:prstGeom>
          <a:noFill/>
          <a:ln>
            <a:noFill/>
          </a:ln>
          <a:effectLst>
            <a:outerShdw blurRad="57150" dist="19050" dir="5400000" algn="bl" rotWithShape="0">
              <a:srgbClr val="000000">
                <a:alpha val="50000"/>
              </a:srgbClr>
            </a:outerShdw>
          </a:effectLst>
        </p:spPr>
      </p:pic>
      <p:sp>
        <p:nvSpPr>
          <p:cNvPr id="366" name="Google Shape;366;p48"/>
          <p:cNvSpPr/>
          <p:nvPr/>
        </p:nvSpPr>
        <p:spPr>
          <a:xfrm>
            <a:off x="3341775" y="612250"/>
            <a:ext cx="1155300" cy="1386900"/>
          </a:xfrm>
          <a:prstGeom prst="rect">
            <a:avLst/>
          </a:prstGeom>
          <a:solidFill>
            <a:srgbClr val="E3F5E1"/>
          </a:solidFill>
          <a:ln w="9525" cap="flat" cmpd="sng">
            <a:solidFill>
              <a:srgbClr val="7575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r>
              <a:rPr lang="en" sz="1200" b="1">
                <a:solidFill>
                  <a:srgbClr val="000000"/>
                </a:solidFill>
              </a:rPr>
              <a:t>Updating</a:t>
            </a:r>
            <a:r>
              <a:rPr lang="en" sz="1200">
                <a:solidFill>
                  <a:srgbClr val="000000"/>
                </a:solidFill>
              </a:rPr>
              <a:t> entities see their current information above the data entry fields.</a:t>
            </a:r>
            <a:endParaRPr sz="1200">
              <a:solidFill>
                <a:srgbClr val="000000"/>
              </a:solidFill>
            </a:endParaRPr>
          </a:p>
        </p:txBody>
      </p:sp>
      <p:pic>
        <p:nvPicPr>
          <p:cNvPr id="363" name="Google Shape;363;p48" descr="Screenshot of what New Entities see."/>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822288" y="432100"/>
            <a:ext cx="3216120" cy="4279300"/>
          </a:xfrm>
          <a:prstGeom prst="rect">
            <a:avLst/>
          </a:prstGeom>
          <a:noFill/>
          <a:ln>
            <a:noFill/>
          </a:ln>
          <a:effectLst>
            <a:outerShdw blurRad="57150" dist="19050" dir="5400000" algn="bl" rotWithShape="0">
              <a:srgbClr val="000000">
                <a:alpha val="50000"/>
              </a:srgbClr>
            </a:outerShdw>
          </a:effectLst>
        </p:spPr>
      </p:pic>
      <p:sp>
        <p:nvSpPr>
          <p:cNvPr id="365" name="Google Shape;365;p48"/>
          <p:cNvSpPr/>
          <p:nvPr/>
        </p:nvSpPr>
        <p:spPr>
          <a:xfrm>
            <a:off x="7181075" y="289400"/>
            <a:ext cx="1155300" cy="550800"/>
          </a:xfrm>
          <a:prstGeom prst="rect">
            <a:avLst/>
          </a:prstGeom>
          <a:solidFill>
            <a:srgbClr val="E3F5E1"/>
          </a:solidFill>
          <a:ln w="9525" cap="flat" cmpd="sng">
            <a:solidFill>
              <a:srgbClr val="7575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r>
              <a:rPr lang="en" sz="1200" b="1">
                <a:solidFill>
                  <a:srgbClr val="000000"/>
                </a:solidFill>
              </a:rPr>
              <a:t>New </a:t>
            </a:r>
            <a:r>
              <a:rPr lang="en" sz="1200">
                <a:solidFill>
                  <a:srgbClr val="000000"/>
                </a:solidFill>
              </a:rPr>
              <a:t>entities see this screen.</a:t>
            </a:r>
            <a:endParaRPr sz="1200">
              <a:solidFill>
                <a:srgbClr val="0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49"/>
          <p:cNvSpPr txBox="1">
            <a:spLocks noGrp="1"/>
          </p:cNvSpPr>
          <p:nvPr>
            <p:ph type="ctrTitle"/>
          </p:nvPr>
        </p:nvSpPr>
        <p:spPr>
          <a:xfrm>
            <a:off x="712850" y="289402"/>
            <a:ext cx="7386600" cy="844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Validation</a:t>
            </a:r>
            <a:endParaRPr dirty="0"/>
          </a:p>
        </p:txBody>
      </p:sp>
      <p:pic>
        <p:nvPicPr>
          <p:cNvPr id="372" name="Google Shape;372;p49" descr="Screenshot of Review Entity Information"/>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12850" y="849827"/>
            <a:ext cx="4353397" cy="3705099"/>
          </a:xfrm>
          <a:prstGeom prst="rect">
            <a:avLst/>
          </a:prstGeom>
          <a:noFill/>
          <a:ln>
            <a:noFill/>
          </a:ln>
          <a:effectLst>
            <a:outerShdw blurRad="57150" dist="19050" dir="5400000" algn="bl" rotWithShape="0">
              <a:srgbClr val="000000">
                <a:alpha val="50000"/>
              </a:srgbClr>
            </a:outerShdw>
          </a:effectLst>
        </p:spPr>
      </p:pic>
      <p:sp>
        <p:nvSpPr>
          <p:cNvPr id="373" name="Google Shape;373;p49"/>
          <p:cNvSpPr txBox="1">
            <a:spLocks noGrp="1"/>
          </p:cNvSpPr>
          <p:nvPr>
            <p:ph type="body" idx="1"/>
          </p:nvPr>
        </p:nvSpPr>
        <p:spPr>
          <a:xfrm>
            <a:off x="5479750" y="1018025"/>
            <a:ext cx="3025800" cy="34164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0"/>
              </a:spcAft>
              <a:buClr>
                <a:schemeClr val="dk1"/>
              </a:buClr>
              <a:buSzPts val="1100"/>
              <a:buFont typeface="Arial"/>
              <a:buNone/>
            </a:pPr>
            <a:r>
              <a:rPr lang="en"/>
              <a:t>If your entity is shown in the list, select it. </a:t>
            </a:r>
            <a:endParaRPr/>
          </a:p>
          <a:p>
            <a:pPr marL="0" lvl="0" indent="0" algn="l" rtl="0">
              <a:spcBef>
                <a:spcPts val="1200"/>
              </a:spcBef>
              <a:spcAft>
                <a:spcPts val="0"/>
              </a:spcAft>
              <a:buClr>
                <a:schemeClr val="dk1"/>
              </a:buClr>
              <a:buSzPts val="1100"/>
              <a:buFont typeface="Arial"/>
              <a:buNone/>
            </a:pPr>
            <a:r>
              <a:rPr lang="en"/>
              <a:t>Some entities may be shown, but with outdated information, like an old address. </a:t>
            </a:r>
            <a:endParaRPr/>
          </a:p>
          <a:p>
            <a:pPr marL="0" lvl="0" indent="0" algn="l" rtl="0">
              <a:spcBef>
                <a:spcPts val="1200"/>
              </a:spcBef>
              <a:spcAft>
                <a:spcPts val="1200"/>
              </a:spcAft>
              <a:buNone/>
            </a:pPr>
            <a:r>
              <a:rPr lang="en"/>
              <a:t>Select your entity even if some of the information isn’t up to date. You will be able to update it!</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50"/>
          <p:cNvSpPr txBox="1">
            <a:spLocks noGrp="1"/>
          </p:cNvSpPr>
          <p:nvPr>
            <p:ph type="ctrTitle"/>
          </p:nvPr>
        </p:nvSpPr>
        <p:spPr>
          <a:xfrm>
            <a:off x="712850" y="289402"/>
            <a:ext cx="7386600" cy="844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Validation</a:t>
            </a:r>
            <a:endParaRPr dirty="0"/>
          </a:p>
        </p:txBody>
      </p:sp>
      <p:sp>
        <p:nvSpPr>
          <p:cNvPr id="381" name="Google Shape;381;p50"/>
          <p:cNvSpPr txBox="1">
            <a:spLocks noGrp="1"/>
          </p:cNvSpPr>
          <p:nvPr>
            <p:ph type="body" idx="1"/>
          </p:nvPr>
        </p:nvSpPr>
        <p:spPr>
          <a:xfrm>
            <a:off x="209000" y="1008925"/>
            <a:ext cx="21993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If everything is correct, you can validate right away.</a:t>
            </a:r>
            <a:endParaRPr/>
          </a:p>
          <a:p>
            <a:pPr marL="0" lvl="0" indent="0" algn="l" rtl="0">
              <a:spcBef>
                <a:spcPts val="1200"/>
              </a:spcBef>
              <a:spcAft>
                <a:spcPts val="1200"/>
              </a:spcAft>
              <a:buNone/>
            </a:pPr>
            <a:r>
              <a:rPr lang="en"/>
              <a:t>If something isn’t right, select “No.” Then, on the next page, you can correct it.</a:t>
            </a:r>
            <a:endParaRPr/>
          </a:p>
        </p:txBody>
      </p:sp>
      <p:pic>
        <p:nvPicPr>
          <p:cNvPr id="379" name="Google Shape;379;p50" descr="Screenshot of Entity Validation - is everything correct?"/>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484200" y="857200"/>
            <a:ext cx="4020700" cy="3205299"/>
          </a:xfrm>
          <a:prstGeom prst="rect">
            <a:avLst/>
          </a:prstGeom>
          <a:noFill/>
          <a:ln w="9525" cap="flat" cmpd="sng">
            <a:solidFill>
              <a:srgbClr val="757575"/>
            </a:solidFill>
            <a:prstDash val="solid"/>
            <a:round/>
            <a:headEnd type="none" w="sm" len="sm"/>
            <a:tailEnd type="none" w="sm" len="sm"/>
          </a:ln>
        </p:spPr>
      </p:pic>
      <p:pic>
        <p:nvPicPr>
          <p:cNvPr id="380" name="Google Shape;380;p50" descr="Screenshot of Review the Update Entity Details."/>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358850" y="421325"/>
            <a:ext cx="3632625" cy="4111926"/>
          </a:xfrm>
          <a:prstGeom prst="rect">
            <a:avLst/>
          </a:prstGeom>
          <a:noFill/>
          <a:ln w="9525" cap="flat" cmpd="sng">
            <a:solidFill>
              <a:srgbClr val="757575"/>
            </a:solidFill>
            <a:prstDash val="solid"/>
            <a:round/>
            <a:headEnd type="none" w="sm" len="sm"/>
            <a:tailEnd type="none" w="sm" len="s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51"/>
          <p:cNvSpPr txBox="1">
            <a:spLocks noGrp="1"/>
          </p:cNvSpPr>
          <p:nvPr>
            <p:ph type="ctrTitle"/>
          </p:nvPr>
        </p:nvSpPr>
        <p:spPr>
          <a:xfrm>
            <a:off x="712850" y="289402"/>
            <a:ext cx="7386600" cy="844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Validation</a:t>
            </a:r>
            <a:endParaRPr dirty="0"/>
          </a:p>
        </p:txBody>
      </p:sp>
      <p:sp>
        <p:nvSpPr>
          <p:cNvPr id="388" name="Google Shape;388;p51"/>
          <p:cNvSpPr txBox="1">
            <a:spLocks noGrp="1"/>
          </p:cNvSpPr>
          <p:nvPr>
            <p:ph type="body" idx="1"/>
          </p:nvPr>
        </p:nvSpPr>
        <p:spPr>
          <a:xfrm>
            <a:off x="209000" y="1008925"/>
            <a:ext cx="3534900" cy="3539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n" b="1"/>
              <a:t>Start year</a:t>
            </a:r>
            <a:r>
              <a:rPr lang="en"/>
              <a:t> could be</a:t>
            </a:r>
            <a:endParaRPr/>
          </a:p>
          <a:p>
            <a:pPr marL="457200" lvl="0" indent="-317182" algn="l" rtl="0">
              <a:spcBef>
                <a:spcPts val="1200"/>
              </a:spcBef>
              <a:spcAft>
                <a:spcPts val="0"/>
              </a:spcAft>
              <a:buSzPct val="100000"/>
              <a:buChar char="●"/>
            </a:pPr>
            <a:r>
              <a:rPr lang="en"/>
              <a:t>your date of incorporation</a:t>
            </a:r>
            <a:endParaRPr/>
          </a:p>
          <a:p>
            <a:pPr marL="457200" lvl="0" indent="-317182" algn="l" rtl="0">
              <a:spcBef>
                <a:spcPts val="0"/>
              </a:spcBef>
              <a:spcAft>
                <a:spcPts val="0"/>
              </a:spcAft>
              <a:buSzPct val="100000"/>
              <a:buChar char="●"/>
            </a:pPr>
            <a:r>
              <a:rPr lang="en"/>
              <a:t>your “established date”</a:t>
            </a:r>
            <a:endParaRPr/>
          </a:p>
          <a:p>
            <a:pPr marL="457200" lvl="0" indent="-317182" algn="l" rtl="0">
              <a:spcBef>
                <a:spcPts val="0"/>
              </a:spcBef>
              <a:spcAft>
                <a:spcPts val="0"/>
              </a:spcAft>
              <a:buSzPct val="100000"/>
              <a:buChar char="●"/>
            </a:pPr>
            <a:r>
              <a:rPr lang="en"/>
              <a:t>the date you formally began doing business</a:t>
            </a:r>
            <a:endParaRPr/>
          </a:p>
          <a:p>
            <a:pPr marL="457200" lvl="0" indent="-317182" algn="l" rtl="0">
              <a:spcBef>
                <a:spcPts val="0"/>
              </a:spcBef>
              <a:spcAft>
                <a:spcPts val="0"/>
              </a:spcAft>
              <a:buSzPct val="100000"/>
              <a:buChar char="●"/>
            </a:pPr>
            <a:r>
              <a:rPr lang="en"/>
              <a:t>the date you received your EIN</a:t>
            </a:r>
            <a:endParaRPr/>
          </a:p>
          <a:p>
            <a:pPr marL="0" lvl="0" indent="0" algn="l" rtl="0">
              <a:spcBef>
                <a:spcPts val="1200"/>
              </a:spcBef>
              <a:spcAft>
                <a:spcPts val="0"/>
              </a:spcAft>
              <a:buNone/>
            </a:pPr>
            <a:r>
              <a:rPr lang="en" b="1"/>
              <a:t>State of incorporation</a:t>
            </a:r>
            <a:r>
              <a:rPr lang="en"/>
              <a:t> could be where</a:t>
            </a:r>
            <a:endParaRPr/>
          </a:p>
          <a:p>
            <a:pPr marL="457200" lvl="0" indent="-317182" algn="l" rtl="0">
              <a:spcBef>
                <a:spcPts val="1200"/>
              </a:spcBef>
              <a:spcAft>
                <a:spcPts val="0"/>
              </a:spcAft>
              <a:buSzPct val="100000"/>
              <a:buChar char="●"/>
            </a:pPr>
            <a:r>
              <a:rPr lang="en"/>
              <a:t>you incorporated your organization</a:t>
            </a:r>
            <a:endParaRPr/>
          </a:p>
          <a:p>
            <a:pPr marL="457200" lvl="0" indent="-317182" algn="l" rtl="0">
              <a:spcBef>
                <a:spcPts val="0"/>
              </a:spcBef>
              <a:spcAft>
                <a:spcPts val="0"/>
              </a:spcAft>
              <a:buSzPct val="100000"/>
              <a:buChar char="●"/>
            </a:pPr>
            <a:r>
              <a:rPr lang="en"/>
              <a:t>you filed your certificate or articles of formation</a:t>
            </a:r>
            <a:endParaRPr/>
          </a:p>
          <a:p>
            <a:pPr marL="457200" lvl="0" indent="-317182" algn="l" rtl="0">
              <a:spcBef>
                <a:spcPts val="0"/>
              </a:spcBef>
              <a:spcAft>
                <a:spcPts val="0"/>
              </a:spcAft>
              <a:buSzPct val="100000"/>
              <a:buChar char="●"/>
            </a:pPr>
            <a:r>
              <a:rPr lang="en"/>
              <a:t>your organization is located, if not incorporated</a:t>
            </a:r>
            <a:endParaRPr/>
          </a:p>
        </p:txBody>
      </p:sp>
      <p:pic>
        <p:nvPicPr>
          <p:cNvPr id="387" name="Google Shape;387;p51" descr="Example of the information needed on the Incorpor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915075" y="595263"/>
            <a:ext cx="4956501" cy="3952975"/>
          </a:xfrm>
          <a:prstGeom prst="rect">
            <a:avLst/>
          </a:prstGeom>
          <a:noFill/>
          <a:ln w="9525" cap="flat" cmpd="sng">
            <a:solidFill>
              <a:srgbClr val="757575"/>
            </a:solidFill>
            <a:prstDash val="solid"/>
            <a:round/>
            <a:headEnd type="none" w="sm" len="sm"/>
            <a:tailEnd type="none" w="sm" len="sm"/>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52"/>
          <p:cNvSpPr txBox="1">
            <a:spLocks noGrp="1"/>
          </p:cNvSpPr>
          <p:nvPr>
            <p:ph type="ctrTitle"/>
          </p:nvPr>
        </p:nvSpPr>
        <p:spPr>
          <a:xfrm>
            <a:off x="712850" y="289402"/>
            <a:ext cx="7386600" cy="844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Validation</a:t>
            </a:r>
            <a:endParaRPr/>
          </a:p>
        </p:txBody>
      </p:sp>
      <p:pic>
        <p:nvPicPr>
          <p:cNvPr id="394" name="Google Shape;394;p52" descr="Screenshot of Document your Entity Detail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457325" y="203500"/>
            <a:ext cx="4687826" cy="4736501"/>
          </a:xfrm>
          <a:prstGeom prst="rect">
            <a:avLst/>
          </a:prstGeom>
          <a:noFill/>
          <a:ln w="9525" cap="flat" cmpd="sng">
            <a:solidFill>
              <a:srgbClr val="757575"/>
            </a:solidFill>
            <a:prstDash val="solid"/>
            <a:round/>
            <a:headEnd type="none" w="sm" len="sm"/>
            <a:tailEnd type="none" w="sm" len="sm"/>
          </a:ln>
        </p:spPr>
      </p:pic>
      <p:sp>
        <p:nvSpPr>
          <p:cNvPr id="395" name="Google Shape;395;p52"/>
          <p:cNvSpPr/>
          <p:nvPr/>
        </p:nvSpPr>
        <p:spPr>
          <a:xfrm>
            <a:off x="5630475" y="289400"/>
            <a:ext cx="1764600" cy="844200"/>
          </a:xfrm>
          <a:prstGeom prst="rect">
            <a:avLst/>
          </a:prstGeom>
          <a:solidFill>
            <a:srgbClr val="E3F5E1"/>
          </a:solidFill>
          <a:ln w="9525" cap="flat" cmpd="sng">
            <a:solidFill>
              <a:srgbClr val="7575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r>
              <a:rPr lang="en" sz="1200">
                <a:solidFill>
                  <a:srgbClr val="000000"/>
                </a:solidFill>
              </a:rPr>
              <a:t>View a list of common accepted validation documents</a:t>
            </a:r>
            <a:endParaRPr sz="1200">
              <a:solidFill>
                <a:srgbClr val="000000"/>
              </a:solidFill>
            </a:endParaRPr>
          </a:p>
        </p:txBody>
      </p:sp>
      <p:cxnSp>
        <p:nvCxnSpPr>
          <p:cNvPr id="396" name="Google Shape;396;p52">
            <a:extLst>
              <a:ext uri="{C183D7F6-B498-43B3-948B-1728B52AA6E4}">
                <adec:decorative xmlns:adec="http://schemas.microsoft.com/office/drawing/2017/decorative" val="1"/>
              </a:ext>
            </a:extLst>
          </p:cNvPr>
          <p:cNvCxnSpPr>
            <a:stCxn id="395" idx="1"/>
          </p:cNvCxnSpPr>
          <p:nvPr/>
        </p:nvCxnSpPr>
        <p:spPr>
          <a:xfrm flipH="1">
            <a:off x="4789275" y="711500"/>
            <a:ext cx="841200" cy="183600"/>
          </a:xfrm>
          <a:prstGeom prst="straightConnector1">
            <a:avLst/>
          </a:prstGeom>
          <a:noFill/>
          <a:ln w="19050" cap="flat" cmpd="sng">
            <a:solidFill>
              <a:srgbClr val="B50909"/>
            </a:solidFill>
            <a:prstDash val="solid"/>
            <a:round/>
            <a:headEnd type="none" w="med" len="med"/>
            <a:tailEnd type="triangle" w="med" len="med"/>
          </a:ln>
        </p:spPr>
      </p:cxnSp>
      <p:pic>
        <p:nvPicPr>
          <p:cNvPr id="397" name="Google Shape;397;p52" descr="Screenshot of Attach document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941275" y="2610600"/>
            <a:ext cx="5114275" cy="2125324"/>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53"/>
          <p:cNvSpPr txBox="1">
            <a:spLocks noGrp="1"/>
          </p:cNvSpPr>
          <p:nvPr>
            <p:ph type="ctrTitle"/>
          </p:nvPr>
        </p:nvSpPr>
        <p:spPr>
          <a:xfrm>
            <a:off x="712850" y="289402"/>
            <a:ext cx="7386600" cy="844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Validation</a:t>
            </a:r>
            <a:endParaRPr dirty="0"/>
          </a:p>
        </p:txBody>
      </p:sp>
      <p:sp>
        <p:nvSpPr>
          <p:cNvPr id="404" name="Google Shape;404;p53"/>
          <p:cNvSpPr txBox="1">
            <a:spLocks noGrp="1"/>
          </p:cNvSpPr>
          <p:nvPr>
            <p:ph type="body" idx="1"/>
          </p:nvPr>
        </p:nvSpPr>
        <p:spPr>
          <a:xfrm>
            <a:off x="209000" y="1008925"/>
            <a:ext cx="3177900" cy="3494100"/>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0"/>
              </a:spcAft>
              <a:buNone/>
            </a:pPr>
            <a:r>
              <a:rPr lang="en"/>
              <a:t>When you submit your information, you’ll be given a Federal Service Desk reference number. </a:t>
            </a:r>
            <a:endParaRPr/>
          </a:p>
          <a:p>
            <a:pPr marL="0" lvl="0" indent="0" algn="l" rtl="0">
              <a:spcBef>
                <a:spcPts val="1200"/>
              </a:spcBef>
              <a:spcAft>
                <a:spcPts val="0"/>
              </a:spcAft>
              <a:buNone/>
            </a:pPr>
            <a:r>
              <a:rPr lang="en"/>
              <a:t>You’ll receive communication about the progress of your case by email from FSDsupport@gsa.gov. You’ll get instructions on how to confirm your information and continue registration.</a:t>
            </a:r>
            <a:endParaRPr/>
          </a:p>
          <a:p>
            <a:pPr marL="0" lvl="0" indent="0" algn="l" rtl="0">
              <a:spcBef>
                <a:spcPts val="1200"/>
              </a:spcBef>
              <a:spcAft>
                <a:spcPts val="1200"/>
              </a:spcAft>
              <a:buNone/>
            </a:pPr>
            <a:r>
              <a:rPr lang="en"/>
              <a:t>Allow approximately 5 business days for processing of documents.</a:t>
            </a:r>
            <a:endParaRPr/>
          </a:p>
        </p:txBody>
      </p:sp>
      <p:pic>
        <p:nvPicPr>
          <p:cNvPr id="403" name="Google Shape;403;p53" descr="Screenshot of Entity Documentation Submit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454875" y="997725"/>
            <a:ext cx="5327898" cy="2962075"/>
          </a:xfrm>
          <a:prstGeom prst="rect">
            <a:avLst/>
          </a:prstGeom>
          <a:noFill/>
          <a:ln w="9525" cap="flat" cmpd="sng">
            <a:solidFill>
              <a:srgbClr val="757575"/>
            </a:solidFill>
            <a:prstDash val="solid"/>
            <a:round/>
            <a:headEnd type="none" w="sm" len="sm"/>
            <a:tailEnd type="none" w="sm" len="sm"/>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54"/>
          <p:cNvSpPr txBox="1">
            <a:spLocks noGrp="1"/>
          </p:cNvSpPr>
          <p:nvPr>
            <p:ph type="ctrTitle"/>
          </p:nvPr>
        </p:nvSpPr>
        <p:spPr>
          <a:xfrm>
            <a:off x="712850" y="289402"/>
            <a:ext cx="7386600" cy="844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Validation</a:t>
            </a:r>
            <a:endParaRPr dirty="0"/>
          </a:p>
        </p:txBody>
      </p:sp>
      <p:pic>
        <p:nvPicPr>
          <p:cNvPr id="410" name="Google Shape;410;p54" descr="Once validated, new entities will see this screenshot."/>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12850" y="768500"/>
            <a:ext cx="3986549" cy="4198774"/>
          </a:xfrm>
          <a:prstGeom prst="rect">
            <a:avLst/>
          </a:prstGeom>
          <a:noFill/>
          <a:ln>
            <a:noFill/>
          </a:ln>
          <a:effectLst>
            <a:outerShdw blurRad="57150" dist="19050" dir="5400000" algn="bl" rotWithShape="0">
              <a:srgbClr val="000000">
                <a:alpha val="50000"/>
              </a:srgbClr>
            </a:outerShdw>
          </a:effectLst>
        </p:spPr>
      </p:pic>
      <p:sp>
        <p:nvSpPr>
          <p:cNvPr id="412" name="Google Shape;412;p54"/>
          <p:cNvSpPr/>
          <p:nvPr/>
        </p:nvSpPr>
        <p:spPr>
          <a:xfrm>
            <a:off x="3901325" y="289400"/>
            <a:ext cx="1841100" cy="980100"/>
          </a:xfrm>
          <a:prstGeom prst="rect">
            <a:avLst/>
          </a:prstGeom>
          <a:solidFill>
            <a:srgbClr val="E3F5E1"/>
          </a:solidFill>
          <a:ln w="9525" cap="flat" cmpd="sng">
            <a:solidFill>
              <a:srgbClr val="75757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r>
              <a:rPr lang="en" sz="1200"/>
              <a:t>Once validated, </a:t>
            </a:r>
            <a:r>
              <a:rPr lang="en" sz="1200" b="1"/>
              <a:t>n</a:t>
            </a:r>
            <a:r>
              <a:rPr lang="en" sz="1200" b="1">
                <a:solidFill>
                  <a:srgbClr val="000000"/>
                </a:solidFill>
              </a:rPr>
              <a:t>ew entities</a:t>
            </a:r>
            <a:r>
              <a:rPr lang="en" sz="1200">
                <a:solidFill>
                  <a:srgbClr val="000000"/>
                </a:solidFill>
              </a:rPr>
              <a:t> will see these two pages</a:t>
            </a:r>
            <a:r>
              <a:rPr lang="en" sz="1200"/>
              <a:t>.</a:t>
            </a:r>
            <a:endParaRPr sz="1200">
              <a:solidFill>
                <a:srgbClr val="000000"/>
              </a:solidFill>
            </a:endParaRPr>
          </a:p>
        </p:txBody>
      </p:sp>
      <p:pic>
        <p:nvPicPr>
          <p:cNvPr id="411" name="Google Shape;411;p54" descr="Screenshot of the new Unique Entity ID issued."/>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005050" y="810651"/>
            <a:ext cx="3986550" cy="4114472"/>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55"/>
          <p:cNvSpPr txBox="1">
            <a:spLocks noGrp="1"/>
          </p:cNvSpPr>
          <p:nvPr>
            <p:ph type="ctrTitle"/>
          </p:nvPr>
        </p:nvSpPr>
        <p:spPr>
          <a:xfrm>
            <a:off x="712850" y="289402"/>
            <a:ext cx="7386600" cy="844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Validation</a:t>
            </a:r>
            <a:endParaRPr dirty="0"/>
          </a:p>
        </p:txBody>
      </p:sp>
      <p:sp>
        <p:nvSpPr>
          <p:cNvPr id="419" name="Google Shape;419;p55"/>
          <p:cNvSpPr/>
          <p:nvPr/>
        </p:nvSpPr>
        <p:spPr>
          <a:xfrm>
            <a:off x="1397475" y="2270900"/>
            <a:ext cx="1746300" cy="1166700"/>
          </a:xfrm>
          <a:prstGeom prst="rect">
            <a:avLst/>
          </a:prstGeom>
          <a:solidFill>
            <a:srgbClr val="E3F5E1"/>
          </a:solidFill>
          <a:ln w="9525" cap="flat" cmpd="sng">
            <a:solidFill>
              <a:srgbClr val="75757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r>
              <a:rPr lang="en" sz="1200" b="1">
                <a:solidFill>
                  <a:srgbClr val="000000"/>
                </a:solidFill>
              </a:rPr>
              <a:t>Updating</a:t>
            </a:r>
            <a:r>
              <a:rPr lang="en" sz="1200" b="1"/>
              <a:t> or </a:t>
            </a:r>
            <a:r>
              <a:rPr lang="en" sz="1200" b="1">
                <a:solidFill>
                  <a:srgbClr val="000000"/>
                </a:solidFill>
              </a:rPr>
              <a:t>Renewing entities</a:t>
            </a:r>
            <a:r>
              <a:rPr lang="en" sz="1200">
                <a:solidFill>
                  <a:srgbClr val="000000"/>
                </a:solidFill>
              </a:rPr>
              <a:t> will see this page after validation is complete.</a:t>
            </a:r>
            <a:endParaRPr sz="1200">
              <a:solidFill>
                <a:srgbClr val="000000"/>
              </a:solidFill>
            </a:endParaRPr>
          </a:p>
        </p:txBody>
      </p:sp>
      <p:pic>
        <p:nvPicPr>
          <p:cNvPr id="418" name="Google Shape;418;p55" descr="Screenshot showing validation is complete"/>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222650" y="110325"/>
            <a:ext cx="4444074" cy="4916725"/>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56"/>
          <p:cNvSpPr txBox="1">
            <a:spLocks noGrp="1"/>
          </p:cNvSpPr>
          <p:nvPr>
            <p:ph type="ctrTitle"/>
          </p:nvPr>
        </p:nvSpPr>
        <p:spPr>
          <a:xfrm>
            <a:off x="712850" y="289402"/>
            <a:ext cx="7386600" cy="844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Registration</a:t>
            </a:r>
            <a:endParaRPr/>
          </a:p>
        </p:txBody>
      </p:sp>
      <p:pic>
        <p:nvPicPr>
          <p:cNvPr id="425" name="Google Shape;425;p56" descr="Screenshot of Registration Page"/>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012525" y="985152"/>
            <a:ext cx="7118947" cy="3705099"/>
          </a:xfrm>
          <a:prstGeom prst="rect">
            <a:avLst/>
          </a:prstGeom>
          <a:noFill/>
          <a:ln>
            <a:noFill/>
          </a:ln>
        </p:spPr>
      </p:pic>
      <p:sp>
        <p:nvSpPr>
          <p:cNvPr id="426" name="Google Shape;426;p56"/>
          <p:cNvSpPr txBox="1"/>
          <p:nvPr/>
        </p:nvSpPr>
        <p:spPr>
          <a:xfrm>
            <a:off x="6259525" y="2216550"/>
            <a:ext cx="2785500" cy="1242300"/>
          </a:xfrm>
          <a:prstGeom prst="rect">
            <a:avLst/>
          </a:prstGeom>
          <a:solidFill>
            <a:srgbClr val="E3F5E1"/>
          </a:solid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1600" i="1">
                <a:solidFill>
                  <a:schemeClr val="dk2"/>
                </a:solidFill>
              </a:rPr>
              <a:t>Go to FSD.gov and select the </a:t>
            </a:r>
            <a:r>
              <a:rPr lang="en" sz="1600" b="1" i="1">
                <a:solidFill>
                  <a:schemeClr val="dk2"/>
                </a:solidFill>
              </a:rPr>
              <a:t>Get Started with Your Registration</a:t>
            </a:r>
            <a:r>
              <a:rPr lang="en" sz="1600" i="1">
                <a:solidFill>
                  <a:schemeClr val="dk2"/>
                </a:solidFill>
              </a:rPr>
              <a:t> button for a checklist and more.</a:t>
            </a:r>
            <a:endParaRPr sz="1600" i="1">
              <a:solidFill>
                <a:schemeClr val="dk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0"/>
          <p:cNvSpPr txBox="1">
            <a:spLocks noGrp="1"/>
          </p:cNvSpPr>
          <p:nvPr>
            <p:ph type="ctrTitle"/>
          </p:nvPr>
        </p:nvSpPr>
        <p:spPr>
          <a:xfrm>
            <a:off x="841248" y="384048"/>
            <a:ext cx="7386600" cy="844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Agenda</a:t>
            </a:r>
            <a:endParaRPr/>
          </a:p>
        </p:txBody>
      </p:sp>
      <p:sp>
        <p:nvSpPr>
          <p:cNvPr id="151" name="Google Shape;151;p30"/>
          <p:cNvSpPr txBox="1">
            <a:spLocks noGrp="1"/>
          </p:cNvSpPr>
          <p:nvPr>
            <p:ph type="body" idx="1"/>
          </p:nvPr>
        </p:nvSpPr>
        <p:spPr>
          <a:xfrm>
            <a:off x="841248" y="1405128"/>
            <a:ext cx="7891500" cy="30450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rgbClr val="00CFFF"/>
              </a:buClr>
              <a:buSzPts val="1800"/>
              <a:buChar char="●"/>
            </a:pPr>
            <a:r>
              <a:rPr lang="en">
                <a:solidFill>
                  <a:srgbClr val="00CFFF"/>
                </a:solidFill>
              </a:rPr>
              <a:t>SAM.gov Updates</a:t>
            </a:r>
            <a:endParaRPr>
              <a:solidFill>
                <a:srgbClr val="00CFFF"/>
              </a:solidFill>
            </a:endParaRPr>
          </a:p>
          <a:p>
            <a:pPr marL="914400" lvl="1" indent="-342900" algn="l" rtl="0">
              <a:spcBef>
                <a:spcPts val="0"/>
              </a:spcBef>
              <a:spcAft>
                <a:spcPts val="0"/>
              </a:spcAft>
              <a:buSzPts val="1800"/>
              <a:buChar char="○"/>
            </a:pPr>
            <a:r>
              <a:rPr lang="en"/>
              <a:t>Complying with Regulations</a:t>
            </a:r>
            <a:endParaRPr/>
          </a:p>
          <a:p>
            <a:pPr marL="1371600" lvl="2" indent="-342900" algn="l" rtl="0">
              <a:spcBef>
                <a:spcPts val="0"/>
              </a:spcBef>
              <a:spcAft>
                <a:spcPts val="0"/>
              </a:spcAft>
              <a:buClr>
                <a:srgbClr val="00CFFF"/>
              </a:buClr>
              <a:buSzPts val="1800"/>
              <a:buChar char="■"/>
            </a:pPr>
            <a:r>
              <a:rPr lang="en" sz="1400">
                <a:solidFill>
                  <a:schemeClr val="lt1"/>
                </a:solidFill>
              </a:rPr>
              <a:t>SBA Women-owned Small Business Certification</a:t>
            </a:r>
            <a:endParaRPr sz="1400">
              <a:solidFill>
                <a:schemeClr val="lt1"/>
              </a:solidFill>
            </a:endParaRPr>
          </a:p>
          <a:p>
            <a:pPr marL="1371600" lvl="2" indent="-342900" algn="l" rtl="0">
              <a:spcBef>
                <a:spcPts val="0"/>
              </a:spcBef>
              <a:spcAft>
                <a:spcPts val="0"/>
              </a:spcAft>
              <a:buClr>
                <a:srgbClr val="00CFFF"/>
              </a:buClr>
              <a:buSzPts val="1800"/>
              <a:buChar char="■"/>
            </a:pPr>
            <a:r>
              <a:rPr lang="en" sz="1400">
                <a:solidFill>
                  <a:schemeClr val="lt1"/>
                </a:solidFill>
              </a:rPr>
              <a:t>Downloading FASCSA Orders</a:t>
            </a:r>
            <a:endParaRPr sz="1400">
              <a:solidFill>
                <a:schemeClr val="lt1"/>
              </a:solidFill>
            </a:endParaRPr>
          </a:p>
          <a:p>
            <a:pPr marL="914400" lvl="1" indent="-342900" algn="l" rtl="0">
              <a:spcBef>
                <a:spcPts val="0"/>
              </a:spcBef>
              <a:spcAft>
                <a:spcPts val="0"/>
              </a:spcAft>
              <a:buSzPts val="1800"/>
              <a:buChar char="○"/>
            </a:pPr>
            <a:r>
              <a:rPr lang="en"/>
              <a:t>More SAM.gov Updates</a:t>
            </a:r>
            <a:endParaRPr/>
          </a:p>
          <a:p>
            <a:pPr marL="1371600" lvl="0" indent="0" algn="l" rtl="0">
              <a:spcBef>
                <a:spcPts val="0"/>
              </a:spcBef>
              <a:spcAft>
                <a:spcPts val="0"/>
              </a:spcAft>
              <a:buNone/>
            </a:pPr>
            <a:endParaRPr sz="1400">
              <a:solidFill>
                <a:schemeClr val="lt1"/>
              </a:solidFill>
            </a:endParaRPr>
          </a:p>
          <a:p>
            <a:pPr marL="457200" lvl="0" indent="-342900" algn="l" rtl="0">
              <a:spcBef>
                <a:spcPts val="0"/>
              </a:spcBef>
              <a:spcAft>
                <a:spcPts val="0"/>
              </a:spcAft>
              <a:buClr>
                <a:srgbClr val="00CFFF"/>
              </a:buClr>
              <a:buSzPts val="1800"/>
              <a:buChar char="●"/>
            </a:pPr>
            <a:r>
              <a:rPr lang="en">
                <a:solidFill>
                  <a:srgbClr val="00CFFF"/>
                </a:solidFill>
              </a:rPr>
              <a:t>Entity Registration and Validation Walkthrough</a:t>
            </a:r>
            <a:endParaRPr>
              <a:solidFill>
                <a:srgbClr val="00CFFF"/>
              </a:solidFill>
            </a:endParaRPr>
          </a:p>
          <a:p>
            <a:pPr marL="457200" lvl="0" indent="-342900" algn="l" rtl="0">
              <a:spcBef>
                <a:spcPts val="0"/>
              </a:spcBef>
              <a:spcAft>
                <a:spcPts val="0"/>
              </a:spcAft>
              <a:buClr>
                <a:srgbClr val="00CFFF"/>
              </a:buClr>
              <a:buSzPts val="1800"/>
              <a:buChar char="●"/>
            </a:pPr>
            <a:r>
              <a:rPr lang="en">
                <a:solidFill>
                  <a:srgbClr val="00CFFF"/>
                </a:solidFill>
              </a:rPr>
              <a:t>Deep Dive into Getting Help with SAM.gov</a:t>
            </a:r>
            <a:endParaRPr>
              <a:solidFill>
                <a:srgbClr val="00CFF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57"/>
          <p:cNvSpPr txBox="1">
            <a:spLocks noGrp="1"/>
          </p:cNvSpPr>
          <p:nvPr>
            <p:ph type="ctrTitle"/>
          </p:nvPr>
        </p:nvSpPr>
        <p:spPr>
          <a:xfrm>
            <a:off x="712850" y="289402"/>
            <a:ext cx="7386600" cy="844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Registration - Core Data</a:t>
            </a:r>
            <a:endParaRPr/>
          </a:p>
        </p:txBody>
      </p:sp>
      <p:sp>
        <p:nvSpPr>
          <p:cNvPr id="432" name="Google Shape;432;p57"/>
          <p:cNvSpPr txBox="1">
            <a:spLocks noGrp="1"/>
          </p:cNvSpPr>
          <p:nvPr>
            <p:ph type="body" idx="1"/>
          </p:nvPr>
        </p:nvSpPr>
        <p:spPr>
          <a:xfrm>
            <a:off x="626250" y="1133608"/>
            <a:ext cx="7891500" cy="34164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 b="1"/>
              <a:t>Business Information</a:t>
            </a:r>
            <a:endParaRPr b="1"/>
          </a:p>
          <a:p>
            <a:pPr marL="457200" lvl="0" indent="-342900" algn="l" rtl="0">
              <a:spcBef>
                <a:spcPts val="1200"/>
              </a:spcBef>
              <a:spcAft>
                <a:spcPts val="0"/>
              </a:spcAft>
              <a:buSzPts val="1800"/>
              <a:buChar char="●"/>
            </a:pPr>
            <a:r>
              <a:rPr lang="en"/>
              <a:t>Organization start date</a:t>
            </a:r>
            <a:endParaRPr/>
          </a:p>
          <a:p>
            <a:pPr marL="457200" lvl="0" indent="-342900" algn="l" rtl="0">
              <a:spcBef>
                <a:spcPts val="0"/>
              </a:spcBef>
              <a:spcAft>
                <a:spcPts val="0"/>
              </a:spcAft>
              <a:buSzPts val="1800"/>
              <a:buChar char="●"/>
            </a:pPr>
            <a:r>
              <a:rPr lang="en"/>
              <a:t>Date on which your company’s fiscal year ends</a:t>
            </a:r>
            <a:endParaRPr/>
          </a:p>
          <a:p>
            <a:pPr marL="457200" lvl="0" indent="-342900" algn="l" rtl="0">
              <a:spcBef>
                <a:spcPts val="0"/>
              </a:spcBef>
              <a:spcAft>
                <a:spcPts val="0"/>
              </a:spcAft>
              <a:buSzPts val="1800"/>
              <a:buChar char="●"/>
            </a:pPr>
            <a:r>
              <a:rPr lang="en"/>
              <a:t>Organization’s division name and number </a:t>
            </a:r>
            <a:endParaRPr/>
          </a:p>
          <a:p>
            <a:pPr marL="457200" lvl="0" indent="-342900" algn="l" rtl="0">
              <a:spcBef>
                <a:spcPts val="0"/>
              </a:spcBef>
              <a:spcAft>
                <a:spcPts val="0"/>
              </a:spcAft>
              <a:buSzPts val="1800"/>
              <a:buChar char="●"/>
            </a:pPr>
            <a:r>
              <a:rPr lang="en"/>
              <a:t>Organization’s website URL </a:t>
            </a:r>
            <a:endParaRPr/>
          </a:p>
          <a:p>
            <a:pPr marL="457200" lvl="0" indent="-342900" algn="l" rtl="0">
              <a:spcBef>
                <a:spcPts val="0"/>
              </a:spcBef>
              <a:spcAft>
                <a:spcPts val="0"/>
              </a:spcAft>
              <a:buSzPts val="1800"/>
              <a:buChar char="●"/>
            </a:pPr>
            <a:r>
              <a:rPr lang="en"/>
              <a:t>Physical address (auto-filled from validation)</a:t>
            </a:r>
            <a:endParaRPr/>
          </a:p>
          <a:p>
            <a:pPr marL="457200" lvl="0" indent="-342900" algn="l" rtl="0">
              <a:spcBef>
                <a:spcPts val="0"/>
              </a:spcBef>
              <a:spcAft>
                <a:spcPts val="0"/>
              </a:spcAft>
              <a:buSzPts val="1800"/>
              <a:buChar char="●"/>
            </a:pPr>
            <a:r>
              <a:rPr lang="en"/>
              <a:t>Mailing address </a:t>
            </a:r>
            <a:endParaRPr/>
          </a:p>
          <a:p>
            <a:pPr marL="457200" lvl="0" indent="-342900" algn="l" rtl="0">
              <a:spcBef>
                <a:spcPts val="0"/>
              </a:spcBef>
              <a:spcAft>
                <a:spcPts val="0"/>
              </a:spcAft>
              <a:buSzPts val="1800"/>
              <a:buChar char="●"/>
            </a:pPr>
            <a:r>
              <a:rPr lang="en"/>
              <a:t>Taxpayer Identification Number (TIN) (U.S. entities only)</a:t>
            </a:r>
            <a:endParaRPr/>
          </a:p>
          <a:p>
            <a:pPr marL="0" lvl="0" indent="0" algn="l" rtl="0">
              <a:spcBef>
                <a:spcPts val="1200"/>
              </a:spcBef>
              <a:spcAft>
                <a:spcPts val="0"/>
              </a:spcAft>
              <a:buNone/>
            </a:pPr>
            <a:r>
              <a:rPr lang="en" b="1"/>
              <a:t>IRS Consent</a:t>
            </a:r>
            <a:endParaRPr b="1"/>
          </a:p>
          <a:p>
            <a:pPr marL="457200" lvl="0" indent="-342900" algn="l" rtl="0">
              <a:spcBef>
                <a:spcPts val="1200"/>
              </a:spcBef>
              <a:spcAft>
                <a:spcPts val="0"/>
              </a:spcAft>
              <a:buSzPts val="1800"/>
              <a:buChar char="●"/>
            </a:pPr>
            <a:r>
              <a:rPr lang="en"/>
              <a:t>Entity taxpayer name and address (U.S. entities only)</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58"/>
          <p:cNvSpPr txBox="1">
            <a:spLocks noGrp="1"/>
          </p:cNvSpPr>
          <p:nvPr>
            <p:ph type="ctrTitle"/>
          </p:nvPr>
        </p:nvSpPr>
        <p:spPr>
          <a:xfrm>
            <a:off x="712850" y="289402"/>
            <a:ext cx="7386600" cy="844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Registration - Core Data</a:t>
            </a:r>
            <a:endParaRPr dirty="0"/>
          </a:p>
        </p:txBody>
      </p:sp>
      <p:sp>
        <p:nvSpPr>
          <p:cNvPr id="438" name="Google Shape;438;p58"/>
          <p:cNvSpPr txBox="1">
            <a:spLocks noGrp="1"/>
          </p:cNvSpPr>
          <p:nvPr>
            <p:ph type="body" idx="1"/>
          </p:nvPr>
        </p:nvSpPr>
        <p:spPr>
          <a:xfrm>
            <a:off x="626250" y="1133608"/>
            <a:ext cx="78915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t>CAGE or NCAGE Code</a:t>
            </a:r>
            <a:endParaRPr b="1"/>
          </a:p>
          <a:p>
            <a:pPr marL="457200" lvl="0" indent="-342900" algn="l" rtl="0">
              <a:spcBef>
                <a:spcPts val="1200"/>
              </a:spcBef>
              <a:spcAft>
                <a:spcPts val="0"/>
              </a:spcAft>
              <a:buSzPts val="1800"/>
              <a:buChar char="●"/>
            </a:pPr>
            <a:r>
              <a:rPr lang="en"/>
              <a:t>CAGE Code</a:t>
            </a:r>
            <a:endParaRPr/>
          </a:p>
          <a:p>
            <a:pPr marL="457200" lvl="0" indent="-342900" algn="l" rtl="0">
              <a:spcBef>
                <a:spcPts val="0"/>
              </a:spcBef>
              <a:spcAft>
                <a:spcPts val="0"/>
              </a:spcAft>
              <a:buSzPts val="1800"/>
              <a:buChar char="●"/>
            </a:pPr>
            <a:r>
              <a:rPr lang="en"/>
              <a:t>NCAGE Code (Non-U.S. entities) </a:t>
            </a:r>
            <a:endParaRPr/>
          </a:p>
          <a:p>
            <a:pPr marL="0" lvl="0" indent="0" algn="l" rtl="0">
              <a:spcBef>
                <a:spcPts val="1200"/>
              </a:spcBef>
              <a:spcAft>
                <a:spcPts val="0"/>
              </a:spcAft>
              <a:buNone/>
            </a:pPr>
            <a:r>
              <a:rPr lang="en" b="1"/>
              <a:t>Ownership Details</a:t>
            </a:r>
            <a:endParaRPr b="1"/>
          </a:p>
          <a:p>
            <a:pPr marL="0" lvl="0" indent="0" algn="l" rtl="0">
              <a:spcBef>
                <a:spcPts val="1200"/>
              </a:spcBef>
              <a:spcAft>
                <a:spcPts val="0"/>
              </a:spcAft>
              <a:buNone/>
            </a:pPr>
            <a:r>
              <a:rPr lang="en" b="1"/>
              <a:t>Predecessor Details</a:t>
            </a:r>
            <a:endParaRPr b="1"/>
          </a:p>
          <a:p>
            <a:pPr marL="0" lvl="0" indent="0" algn="l" rtl="0">
              <a:spcBef>
                <a:spcPts val="1200"/>
              </a:spcBef>
              <a:spcAft>
                <a:spcPts val="0"/>
              </a:spcAft>
              <a:buNone/>
            </a:pPr>
            <a:r>
              <a:rPr lang="en" b="1"/>
              <a:t>Executive Compensation Questions</a:t>
            </a:r>
            <a:endParaRPr b="1"/>
          </a:p>
          <a:p>
            <a:pPr marL="0" lvl="0" indent="0" algn="l" rtl="0">
              <a:spcBef>
                <a:spcPts val="1200"/>
              </a:spcBef>
              <a:spcAft>
                <a:spcPts val="1200"/>
              </a:spcAft>
              <a:buNone/>
            </a:pPr>
            <a:r>
              <a:rPr lang="en" b="1"/>
              <a:t>Proceedings Questions</a:t>
            </a:r>
            <a:endParaRPr b="1"/>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59"/>
          <p:cNvSpPr txBox="1">
            <a:spLocks noGrp="1"/>
          </p:cNvSpPr>
          <p:nvPr>
            <p:ph type="ctrTitle"/>
          </p:nvPr>
        </p:nvSpPr>
        <p:spPr>
          <a:xfrm>
            <a:off x="712850" y="289402"/>
            <a:ext cx="7386600" cy="844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Registration - Core Data</a:t>
            </a:r>
            <a:endParaRPr/>
          </a:p>
        </p:txBody>
      </p:sp>
      <p:sp>
        <p:nvSpPr>
          <p:cNvPr id="444" name="Google Shape;444;p59"/>
          <p:cNvSpPr txBox="1">
            <a:spLocks noGrp="1"/>
          </p:cNvSpPr>
          <p:nvPr>
            <p:ph type="body" idx="1"/>
          </p:nvPr>
        </p:nvSpPr>
        <p:spPr>
          <a:xfrm>
            <a:off x="614125" y="1133600"/>
            <a:ext cx="4471500" cy="3416400"/>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0"/>
              </a:spcAft>
              <a:buNone/>
            </a:pPr>
            <a:r>
              <a:rPr lang="en" b="1"/>
              <a:t>General Information</a:t>
            </a:r>
            <a:endParaRPr b="1"/>
          </a:p>
          <a:p>
            <a:pPr marL="457200" lvl="0" indent="-325755" algn="l" rtl="0">
              <a:spcBef>
                <a:spcPts val="1200"/>
              </a:spcBef>
              <a:spcAft>
                <a:spcPts val="0"/>
              </a:spcAft>
              <a:buSzPct val="100000"/>
              <a:buChar char="●"/>
            </a:pPr>
            <a:r>
              <a:rPr lang="en"/>
              <a:t>Country of Incorporation</a:t>
            </a:r>
            <a:endParaRPr/>
          </a:p>
          <a:p>
            <a:pPr marL="457200" lvl="0" indent="-325755" algn="l" rtl="0">
              <a:spcBef>
                <a:spcPts val="0"/>
              </a:spcBef>
              <a:spcAft>
                <a:spcPts val="0"/>
              </a:spcAft>
              <a:buSzPct val="100000"/>
              <a:buChar char="●"/>
            </a:pPr>
            <a:r>
              <a:rPr lang="en"/>
              <a:t>State of Incorporation (U.S. entities only)</a:t>
            </a:r>
            <a:endParaRPr/>
          </a:p>
          <a:p>
            <a:pPr marL="457200" lvl="0" indent="-325755" algn="l" rtl="0">
              <a:spcBef>
                <a:spcPts val="0"/>
              </a:spcBef>
              <a:spcAft>
                <a:spcPts val="0"/>
              </a:spcAft>
              <a:buSzPct val="100000"/>
              <a:buChar char="●"/>
            </a:pPr>
            <a:r>
              <a:rPr lang="en"/>
              <a:t>Company Security Clearance</a:t>
            </a:r>
            <a:endParaRPr/>
          </a:p>
          <a:p>
            <a:pPr marL="457200" lvl="0" indent="-325755" algn="l" rtl="0">
              <a:spcBef>
                <a:spcPts val="0"/>
              </a:spcBef>
              <a:spcAft>
                <a:spcPts val="0"/>
              </a:spcAft>
              <a:buSzPct val="100000"/>
              <a:buChar char="●"/>
            </a:pPr>
            <a:r>
              <a:rPr lang="en"/>
              <a:t>Highest Employee Security Clearance Level </a:t>
            </a:r>
            <a:endParaRPr/>
          </a:p>
          <a:p>
            <a:pPr marL="457200" lvl="0" indent="-325755" algn="l" rtl="0">
              <a:spcBef>
                <a:spcPts val="0"/>
              </a:spcBef>
              <a:spcAft>
                <a:spcPts val="0"/>
              </a:spcAft>
              <a:buSzPct val="100000"/>
              <a:buChar char="●"/>
            </a:pPr>
            <a:r>
              <a:rPr lang="en"/>
              <a:t>Institution Type </a:t>
            </a:r>
            <a:endParaRPr/>
          </a:p>
          <a:p>
            <a:pPr marL="457200" lvl="0" indent="-325755" algn="l" rtl="0">
              <a:spcBef>
                <a:spcPts val="0"/>
              </a:spcBef>
              <a:spcAft>
                <a:spcPts val="0"/>
              </a:spcAft>
              <a:buSzPct val="100000"/>
              <a:buChar char="●"/>
            </a:pPr>
            <a:r>
              <a:rPr lang="en"/>
              <a:t>Disadvantaged Business Enterprise </a:t>
            </a:r>
            <a:endParaRPr/>
          </a:p>
          <a:p>
            <a:pPr marL="457200" lvl="0" indent="-325755" algn="l" rtl="0">
              <a:spcBef>
                <a:spcPts val="0"/>
              </a:spcBef>
              <a:spcAft>
                <a:spcPts val="0"/>
              </a:spcAft>
              <a:buSzPct val="100000"/>
              <a:buChar char="●"/>
            </a:pPr>
            <a:r>
              <a:rPr lang="en"/>
              <a:t>Native American Entity Type </a:t>
            </a:r>
            <a:endParaRPr/>
          </a:p>
          <a:p>
            <a:pPr marL="457200" lvl="0" indent="-325755" algn="l" rtl="0">
              <a:spcBef>
                <a:spcPts val="0"/>
              </a:spcBef>
              <a:spcAft>
                <a:spcPts val="0"/>
              </a:spcAft>
              <a:buSzPct val="100000"/>
              <a:buChar char="●"/>
            </a:pPr>
            <a:r>
              <a:rPr lang="en"/>
              <a:t>Organization Factors </a:t>
            </a:r>
            <a:endParaRPr/>
          </a:p>
          <a:p>
            <a:pPr marL="457200" lvl="0" indent="-325755" algn="l" rtl="0">
              <a:spcBef>
                <a:spcPts val="0"/>
              </a:spcBef>
              <a:spcAft>
                <a:spcPts val="0"/>
              </a:spcAft>
              <a:buSzPct val="100000"/>
              <a:buChar char="●"/>
            </a:pPr>
            <a:r>
              <a:rPr lang="en"/>
              <a:t>Entity Structure </a:t>
            </a:r>
            <a:endParaRPr/>
          </a:p>
          <a:p>
            <a:pPr marL="457200" lvl="0" indent="-325755" algn="l" rtl="0">
              <a:spcBef>
                <a:spcPts val="0"/>
              </a:spcBef>
              <a:spcAft>
                <a:spcPts val="0"/>
              </a:spcAft>
              <a:buSzPct val="100000"/>
              <a:buChar char="●"/>
            </a:pPr>
            <a:r>
              <a:rPr lang="en"/>
              <a:t>Profit Structure </a:t>
            </a:r>
            <a:endParaRPr/>
          </a:p>
          <a:p>
            <a:pPr marL="457200" lvl="0" indent="-325755" algn="l" rtl="0">
              <a:spcBef>
                <a:spcPts val="0"/>
              </a:spcBef>
              <a:spcAft>
                <a:spcPts val="0"/>
              </a:spcAft>
              <a:buSzPct val="100000"/>
              <a:buChar char="●"/>
            </a:pPr>
            <a:r>
              <a:rPr lang="en"/>
              <a:t>Socioeconomic Categories </a:t>
            </a:r>
            <a:endParaRPr/>
          </a:p>
        </p:txBody>
      </p:sp>
      <p:sp>
        <p:nvSpPr>
          <p:cNvPr id="445" name="Google Shape;445;p59"/>
          <p:cNvSpPr txBox="1">
            <a:spLocks noGrp="1"/>
          </p:cNvSpPr>
          <p:nvPr>
            <p:ph type="body" idx="1"/>
          </p:nvPr>
        </p:nvSpPr>
        <p:spPr>
          <a:xfrm>
            <a:off x="5085625" y="1133600"/>
            <a:ext cx="41508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500" b="1"/>
              <a:t>Financial Information</a:t>
            </a:r>
            <a:endParaRPr sz="1500" b="1"/>
          </a:p>
          <a:p>
            <a:pPr marL="457200" lvl="0" indent="-323850" algn="l" rtl="0">
              <a:spcBef>
                <a:spcPts val="1200"/>
              </a:spcBef>
              <a:spcAft>
                <a:spcPts val="0"/>
              </a:spcAft>
              <a:buSzPts val="1500"/>
              <a:buChar char="●"/>
            </a:pPr>
            <a:r>
              <a:rPr lang="en" sz="1500"/>
              <a:t>Accept credit cards as a method of payment (yes or no)</a:t>
            </a:r>
            <a:endParaRPr sz="1500"/>
          </a:p>
          <a:p>
            <a:pPr marL="457200" lvl="0" indent="-323850" algn="l" rtl="0">
              <a:spcBef>
                <a:spcPts val="0"/>
              </a:spcBef>
              <a:spcAft>
                <a:spcPts val="0"/>
              </a:spcAft>
              <a:buSzPts val="1500"/>
              <a:buChar char="●"/>
            </a:pPr>
            <a:r>
              <a:rPr lang="en" sz="1500"/>
              <a:t>Electronic Funds Transfer</a:t>
            </a:r>
            <a:endParaRPr sz="1500"/>
          </a:p>
          <a:p>
            <a:pPr marL="914400" lvl="1" indent="-323850" algn="l" rtl="0">
              <a:spcBef>
                <a:spcPts val="0"/>
              </a:spcBef>
              <a:spcAft>
                <a:spcPts val="0"/>
              </a:spcAft>
              <a:buSzPts val="1500"/>
              <a:buChar char="○"/>
            </a:pPr>
            <a:r>
              <a:rPr lang="en" sz="1500"/>
              <a:t>Account type</a:t>
            </a:r>
            <a:endParaRPr sz="1500"/>
          </a:p>
          <a:p>
            <a:pPr marL="914400" lvl="1" indent="-323850" algn="l" rtl="0">
              <a:spcBef>
                <a:spcPts val="0"/>
              </a:spcBef>
              <a:spcAft>
                <a:spcPts val="0"/>
              </a:spcAft>
              <a:buSzPts val="1500"/>
              <a:buChar char="○"/>
            </a:pPr>
            <a:r>
              <a:rPr lang="en" sz="1500"/>
              <a:t>Routing number</a:t>
            </a:r>
            <a:endParaRPr sz="1500"/>
          </a:p>
          <a:p>
            <a:pPr marL="914400" lvl="1" indent="-323850" algn="l" rtl="0">
              <a:spcBef>
                <a:spcPts val="0"/>
              </a:spcBef>
              <a:spcAft>
                <a:spcPts val="0"/>
              </a:spcAft>
              <a:buSzPts val="1500"/>
              <a:buChar char="○"/>
            </a:pPr>
            <a:r>
              <a:rPr lang="en" sz="1500"/>
              <a:t>Account number</a:t>
            </a:r>
            <a:endParaRPr sz="1500"/>
          </a:p>
          <a:p>
            <a:pPr marL="457200" lvl="0" indent="-323850" algn="l" rtl="0">
              <a:spcBef>
                <a:spcPts val="0"/>
              </a:spcBef>
              <a:spcAft>
                <a:spcPts val="0"/>
              </a:spcAft>
              <a:buSzPts val="1500"/>
              <a:buChar char="●"/>
            </a:pPr>
            <a:r>
              <a:rPr lang="en" sz="1500"/>
              <a:t>Automated Clearing House</a:t>
            </a:r>
            <a:endParaRPr sz="1500"/>
          </a:p>
          <a:p>
            <a:pPr marL="914400" lvl="1" indent="-323850" algn="l" rtl="0">
              <a:spcBef>
                <a:spcPts val="0"/>
              </a:spcBef>
              <a:spcAft>
                <a:spcPts val="0"/>
              </a:spcAft>
              <a:buSzPts val="1500"/>
              <a:buChar char="○"/>
            </a:pPr>
            <a:r>
              <a:rPr lang="en" sz="1500"/>
              <a:t>U.S. phone number</a:t>
            </a:r>
            <a:endParaRPr sz="1500"/>
          </a:p>
          <a:p>
            <a:pPr marL="457200" lvl="0" indent="-323850" algn="l" rtl="0">
              <a:spcBef>
                <a:spcPts val="0"/>
              </a:spcBef>
              <a:spcAft>
                <a:spcPts val="0"/>
              </a:spcAft>
              <a:buSzPts val="1500"/>
              <a:buChar char="●"/>
            </a:pPr>
            <a:r>
              <a:rPr lang="en" sz="1500"/>
              <a:t>Remittance Address</a:t>
            </a:r>
            <a:endParaRPr sz="1500"/>
          </a:p>
          <a:p>
            <a:pPr marL="914400" lvl="1" indent="-323850" algn="l" rtl="0">
              <a:spcBef>
                <a:spcPts val="0"/>
              </a:spcBef>
              <a:spcAft>
                <a:spcPts val="0"/>
              </a:spcAft>
              <a:buSzPts val="1500"/>
              <a:buChar char="○"/>
            </a:pPr>
            <a:r>
              <a:rPr lang="en" sz="1500"/>
              <a:t>Name and address</a:t>
            </a:r>
            <a:endParaRPr sz="15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60"/>
          <p:cNvSpPr txBox="1">
            <a:spLocks noGrp="1"/>
          </p:cNvSpPr>
          <p:nvPr>
            <p:ph type="ctrTitle"/>
          </p:nvPr>
        </p:nvSpPr>
        <p:spPr>
          <a:xfrm>
            <a:off x="712850" y="289402"/>
            <a:ext cx="7386600" cy="844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Registration - Assertions</a:t>
            </a:r>
            <a:endParaRPr/>
          </a:p>
        </p:txBody>
      </p:sp>
      <p:sp>
        <p:nvSpPr>
          <p:cNvPr id="451" name="Google Shape;451;p60"/>
          <p:cNvSpPr txBox="1">
            <a:spLocks noGrp="1"/>
          </p:cNvSpPr>
          <p:nvPr>
            <p:ph type="body" idx="1"/>
          </p:nvPr>
        </p:nvSpPr>
        <p:spPr>
          <a:xfrm>
            <a:off x="632675" y="1133600"/>
            <a:ext cx="3948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t>Goods and Services</a:t>
            </a:r>
            <a:endParaRPr b="1"/>
          </a:p>
          <a:p>
            <a:pPr marL="457200" lvl="0" indent="-342900" algn="l" rtl="0">
              <a:spcBef>
                <a:spcPts val="1200"/>
              </a:spcBef>
              <a:spcAft>
                <a:spcPts val="0"/>
              </a:spcAft>
              <a:buSzPts val="1800"/>
              <a:buChar char="●"/>
            </a:pPr>
            <a:r>
              <a:rPr lang="en"/>
              <a:t>NAICS codes</a:t>
            </a:r>
            <a:endParaRPr/>
          </a:p>
          <a:p>
            <a:pPr marL="457200" lvl="0" indent="-342900" algn="l" rtl="0">
              <a:spcBef>
                <a:spcPts val="0"/>
              </a:spcBef>
              <a:spcAft>
                <a:spcPts val="0"/>
              </a:spcAft>
              <a:buSzPts val="1800"/>
              <a:buChar char="●"/>
            </a:pPr>
            <a:r>
              <a:rPr lang="en"/>
              <a:t>Product and Service Codes</a:t>
            </a:r>
            <a:endParaRPr/>
          </a:p>
          <a:p>
            <a:pPr marL="0" lvl="0" indent="0" algn="l" rtl="0">
              <a:spcBef>
                <a:spcPts val="1200"/>
              </a:spcBef>
              <a:spcAft>
                <a:spcPts val="0"/>
              </a:spcAft>
              <a:buNone/>
            </a:pPr>
            <a:r>
              <a:rPr lang="en" b="1"/>
              <a:t>Size Metrics</a:t>
            </a:r>
            <a:endParaRPr b="1"/>
          </a:p>
          <a:p>
            <a:pPr marL="457200" lvl="0" indent="-342900" algn="l" rtl="0">
              <a:spcBef>
                <a:spcPts val="1200"/>
              </a:spcBef>
              <a:spcAft>
                <a:spcPts val="0"/>
              </a:spcAft>
              <a:buSzPts val="1800"/>
              <a:buChar char="●"/>
            </a:pPr>
            <a:r>
              <a:rPr lang="en"/>
              <a:t>Worldwide and location </a:t>
            </a:r>
            <a:endParaRPr/>
          </a:p>
          <a:p>
            <a:pPr marL="914400" lvl="1" indent="-342900" algn="l" rtl="0">
              <a:spcBef>
                <a:spcPts val="0"/>
              </a:spcBef>
              <a:spcAft>
                <a:spcPts val="0"/>
              </a:spcAft>
              <a:buSzPts val="1800"/>
              <a:buChar char="○"/>
            </a:pPr>
            <a:r>
              <a:rPr lang="en" sz="1800"/>
              <a:t>Annual receipts</a:t>
            </a:r>
            <a:endParaRPr sz="1800"/>
          </a:p>
          <a:p>
            <a:pPr marL="914400" lvl="1" indent="-342900" algn="l" rtl="0">
              <a:spcBef>
                <a:spcPts val="0"/>
              </a:spcBef>
              <a:spcAft>
                <a:spcPts val="0"/>
              </a:spcAft>
              <a:buSzPts val="1800"/>
              <a:buChar char="○"/>
            </a:pPr>
            <a:r>
              <a:rPr lang="en" sz="1800"/>
              <a:t>Number of employees</a:t>
            </a:r>
            <a:endParaRPr sz="1800"/>
          </a:p>
        </p:txBody>
      </p:sp>
      <p:sp>
        <p:nvSpPr>
          <p:cNvPr id="452" name="Google Shape;452;p60"/>
          <p:cNvSpPr txBox="1">
            <a:spLocks noGrp="1"/>
          </p:cNvSpPr>
          <p:nvPr>
            <p:ph type="body" idx="1"/>
          </p:nvPr>
        </p:nvSpPr>
        <p:spPr>
          <a:xfrm>
            <a:off x="4822225" y="1133600"/>
            <a:ext cx="3948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t>Electronic Data Interchange (EDI)</a:t>
            </a:r>
            <a:endParaRPr b="1"/>
          </a:p>
          <a:p>
            <a:pPr marL="0" lvl="0" indent="0" algn="l" rtl="0">
              <a:spcBef>
                <a:spcPts val="1200"/>
              </a:spcBef>
              <a:spcAft>
                <a:spcPts val="0"/>
              </a:spcAft>
              <a:buNone/>
            </a:pPr>
            <a:endParaRPr/>
          </a:p>
          <a:p>
            <a:pPr marL="0" lvl="0" indent="0" algn="l" rtl="0">
              <a:spcBef>
                <a:spcPts val="1200"/>
              </a:spcBef>
              <a:spcAft>
                <a:spcPts val="1200"/>
              </a:spcAft>
              <a:buNone/>
            </a:pPr>
            <a:r>
              <a:rPr lang="en" b="1"/>
              <a:t>Disaster Response Information</a:t>
            </a:r>
            <a:endParaRPr sz="18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61"/>
          <p:cNvSpPr txBox="1">
            <a:spLocks noGrp="1"/>
          </p:cNvSpPr>
          <p:nvPr>
            <p:ph type="ctrTitle"/>
          </p:nvPr>
        </p:nvSpPr>
        <p:spPr>
          <a:xfrm>
            <a:off x="712850" y="289402"/>
            <a:ext cx="7386600" cy="844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Registration - Reps &amp; Certs</a:t>
            </a:r>
            <a:endParaRPr/>
          </a:p>
        </p:txBody>
      </p:sp>
      <p:sp>
        <p:nvSpPr>
          <p:cNvPr id="458" name="Google Shape;458;p61"/>
          <p:cNvSpPr txBox="1">
            <a:spLocks noGrp="1"/>
          </p:cNvSpPr>
          <p:nvPr>
            <p:ph type="body" idx="1"/>
          </p:nvPr>
        </p:nvSpPr>
        <p:spPr>
          <a:xfrm>
            <a:off x="623400" y="1133600"/>
            <a:ext cx="3948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 b="1"/>
              <a:t>FAR Response 1</a:t>
            </a:r>
            <a:endParaRPr b="1"/>
          </a:p>
          <a:p>
            <a:pPr marL="457200" lvl="0" indent="-342900" algn="l" rtl="0">
              <a:spcBef>
                <a:spcPts val="1200"/>
              </a:spcBef>
              <a:spcAft>
                <a:spcPts val="0"/>
              </a:spcAft>
              <a:buSzPts val="1800"/>
              <a:buChar char="●"/>
            </a:pPr>
            <a:r>
              <a:rPr lang="en"/>
              <a:t>Four questions</a:t>
            </a:r>
            <a:endParaRPr/>
          </a:p>
          <a:p>
            <a:pPr marL="0" lvl="0" indent="0" algn="l" rtl="0">
              <a:spcBef>
                <a:spcPts val="1200"/>
              </a:spcBef>
              <a:spcAft>
                <a:spcPts val="0"/>
              </a:spcAft>
              <a:buNone/>
            </a:pPr>
            <a:r>
              <a:rPr lang="en" b="1">
                <a:solidFill>
                  <a:schemeClr val="lt1"/>
                </a:solidFill>
              </a:rPr>
              <a:t>FAR Response 2</a:t>
            </a:r>
            <a:endParaRPr b="1"/>
          </a:p>
          <a:p>
            <a:pPr marL="457200" lvl="0" indent="-342900" algn="l" rtl="0">
              <a:spcBef>
                <a:spcPts val="1200"/>
              </a:spcBef>
              <a:spcAft>
                <a:spcPts val="0"/>
              </a:spcAft>
              <a:buSzPts val="1800"/>
              <a:buChar char="●"/>
            </a:pPr>
            <a:r>
              <a:rPr lang="en"/>
              <a:t>12 questions</a:t>
            </a:r>
            <a:endParaRPr/>
          </a:p>
          <a:p>
            <a:pPr marL="0" lvl="0" indent="0" algn="l" rtl="0">
              <a:spcBef>
                <a:spcPts val="1200"/>
              </a:spcBef>
              <a:spcAft>
                <a:spcPts val="0"/>
              </a:spcAft>
              <a:buNone/>
            </a:pPr>
            <a:r>
              <a:rPr lang="en" b="1">
                <a:solidFill>
                  <a:schemeClr val="lt1"/>
                </a:solidFill>
              </a:rPr>
              <a:t>FAR Response 3</a:t>
            </a:r>
            <a:endParaRPr b="1">
              <a:solidFill>
                <a:schemeClr val="lt1"/>
              </a:solidFill>
            </a:endParaRPr>
          </a:p>
          <a:p>
            <a:pPr marL="457200" lvl="0" indent="-342900" algn="l" rtl="0">
              <a:spcBef>
                <a:spcPts val="1200"/>
              </a:spcBef>
              <a:spcAft>
                <a:spcPts val="0"/>
              </a:spcAft>
              <a:buClr>
                <a:schemeClr val="lt1"/>
              </a:buClr>
              <a:buSzPts val="1800"/>
              <a:buChar char="●"/>
            </a:pPr>
            <a:r>
              <a:rPr lang="en">
                <a:solidFill>
                  <a:schemeClr val="lt1"/>
                </a:solidFill>
              </a:rPr>
              <a:t>Nine questions</a:t>
            </a:r>
            <a:endParaRPr>
              <a:solidFill>
                <a:schemeClr val="lt1"/>
              </a:solidFill>
            </a:endParaRPr>
          </a:p>
          <a:p>
            <a:pPr marL="0" lvl="0" indent="0" algn="l" rtl="0">
              <a:spcBef>
                <a:spcPts val="1200"/>
              </a:spcBef>
              <a:spcAft>
                <a:spcPts val="0"/>
              </a:spcAft>
              <a:buNone/>
            </a:pPr>
            <a:r>
              <a:rPr lang="en" b="1">
                <a:solidFill>
                  <a:schemeClr val="lt1"/>
                </a:solidFill>
              </a:rPr>
              <a:t>FAR Response 4</a:t>
            </a:r>
            <a:endParaRPr b="1">
              <a:solidFill>
                <a:schemeClr val="lt1"/>
              </a:solidFill>
            </a:endParaRPr>
          </a:p>
          <a:p>
            <a:pPr marL="457200" lvl="0" indent="-342900" algn="l" rtl="0">
              <a:spcBef>
                <a:spcPts val="1200"/>
              </a:spcBef>
              <a:spcAft>
                <a:spcPts val="0"/>
              </a:spcAft>
              <a:buClr>
                <a:schemeClr val="lt1"/>
              </a:buClr>
              <a:buSzPts val="1800"/>
              <a:buChar char="●"/>
            </a:pPr>
            <a:r>
              <a:rPr lang="en">
                <a:solidFill>
                  <a:schemeClr val="lt1"/>
                </a:solidFill>
              </a:rPr>
              <a:t>Ten questions</a:t>
            </a:r>
            <a:endParaRPr/>
          </a:p>
        </p:txBody>
      </p:sp>
      <p:sp>
        <p:nvSpPr>
          <p:cNvPr id="459" name="Google Shape;459;p61"/>
          <p:cNvSpPr txBox="1">
            <a:spLocks noGrp="1"/>
          </p:cNvSpPr>
          <p:nvPr>
            <p:ph type="body" idx="1"/>
          </p:nvPr>
        </p:nvSpPr>
        <p:spPr>
          <a:xfrm>
            <a:off x="4812950" y="1133600"/>
            <a:ext cx="3948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solidFill>
                  <a:schemeClr val="lt1"/>
                </a:solidFill>
              </a:rPr>
              <a:t>Architect-Engineer Response</a:t>
            </a:r>
            <a:endParaRPr/>
          </a:p>
          <a:p>
            <a:pPr marL="0" lvl="0" indent="0" algn="l" rtl="0">
              <a:spcBef>
                <a:spcPts val="1200"/>
              </a:spcBef>
              <a:spcAft>
                <a:spcPts val="0"/>
              </a:spcAft>
              <a:buNone/>
            </a:pPr>
            <a:r>
              <a:rPr lang="en" b="1">
                <a:solidFill>
                  <a:schemeClr val="lt1"/>
                </a:solidFill>
              </a:rPr>
              <a:t>Defense Response</a:t>
            </a:r>
            <a:endParaRPr b="1">
              <a:solidFill>
                <a:schemeClr val="lt1"/>
              </a:solidFill>
            </a:endParaRPr>
          </a:p>
          <a:p>
            <a:pPr marL="0" lvl="0" indent="0" algn="l" rtl="0">
              <a:spcBef>
                <a:spcPts val="1200"/>
              </a:spcBef>
              <a:spcAft>
                <a:spcPts val="1200"/>
              </a:spcAft>
              <a:buNone/>
            </a:pPr>
            <a:r>
              <a:rPr lang="en" b="1">
                <a:solidFill>
                  <a:schemeClr val="lt1"/>
                </a:solidFill>
              </a:rPr>
              <a:t>Financial Assistance Response</a:t>
            </a:r>
            <a:endParaRPr b="1">
              <a:solidFill>
                <a:schemeClr val="lt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62"/>
          <p:cNvSpPr txBox="1">
            <a:spLocks noGrp="1"/>
          </p:cNvSpPr>
          <p:nvPr>
            <p:ph type="ctrTitle"/>
          </p:nvPr>
        </p:nvSpPr>
        <p:spPr>
          <a:xfrm>
            <a:off x="712850" y="289402"/>
            <a:ext cx="7386600" cy="844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Registration - Points of Contact</a:t>
            </a:r>
            <a:endParaRPr/>
          </a:p>
        </p:txBody>
      </p:sp>
      <p:sp>
        <p:nvSpPr>
          <p:cNvPr id="465" name="Google Shape;465;p62"/>
          <p:cNvSpPr txBox="1">
            <a:spLocks noGrp="1"/>
          </p:cNvSpPr>
          <p:nvPr>
            <p:ph type="body" idx="1"/>
          </p:nvPr>
        </p:nvSpPr>
        <p:spPr>
          <a:xfrm>
            <a:off x="604825" y="1133600"/>
            <a:ext cx="4015500" cy="3416400"/>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0"/>
              </a:spcAft>
              <a:buNone/>
            </a:pPr>
            <a:r>
              <a:rPr lang="en" b="1"/>
              <a:t>Mandatory Points of Contact (POC)</a:t>
            </a:r>
            <a:endParaRPr b="1"/>
          </a:p>
          <a:p>
            <a:pPr marL="457200" lvl="0" indent="-325755" algn="l" rtl="0">
              <a:spcBef>
                <a:spcPts val="1200"/>
              </a:spcBef>
              <a:spcAft>
                <a:spcPts val="0"/>
              </a:spcAft>
              <a:buSzPct val="100000"/>
              <a:buChar char="●"/>
            </a:pPr>
            <a:r>
              <a:rPr lang="en"/>
              <a:t>Accounts Receivable POC</a:t>
            </a:r>
            <a:endParaRPr/>
          </a:p>
          <a:p>
            <a:pPr marL="457200" lvl="0" indent="-325755" algn="l" rtl="0">
              <a:spcBef>
                <a:spcPts val="0"/>
              </a:spcBef>
              <a:spcAft>
                <a:spcPts val="0"/>
              </a:spcAft>
              <a:buSzPct val="100000"/>
              <a:buChar char="●"/>
            </a:pPr>
            <a:r>
              <a:rPr lang="en"/>
              <a:t>Electronic Business POC</a:t>
            </a:r>
            <a:endParaRPr/>
          </a:p>
          <a:p>
            <a:pPr marL="457200" lvl="0" indent="-325755" algn="l" rtl="0">
              <a:spcBef>
                <a:spcPts val="0"/>
              </a:spcBef>
              <a:spcAft>
                <a:spcPts val="0"/>
              </a:spcAft>
              <a:buSzPct val="100000"/>
              <a:buChar char="●"/>
            </a:pPr>
            <a:r>
              <a:rPr lang="en"/>
              <a:t>Government Business POC</a:t>
            </a:r>
            <a:endParaRPr/>
          </a:p>
          <a:p>
            <a:pPr marL="0" lvl="0" indent="0" algn="l" rtl="0">
              <a:spcBef>
                <a:spcPts val="1200"/>
              </a:spcBef>
              <a:spcAft>
                <a:spcPts val="0"/>
              </a:spcAft>
              <a:buNone/>
            </a:pPr>
            <a:r>
              <a:rPr lang="en" b="1">
                <a:solidFill>
                  <a:schemeClr val="lt1"/>
                </a:solidFill>
              </a:rPr>
              <a:t>Optional POCs</a:t>
            </a:r>
            <a:endParaRPr b="1">
              <a:solidFill>
                <a:schemeClr val="lt1"/>
              </a:solidFill>
            </a:endParaRPr>
          </a:p>
          <a:p>
            <a:pPr marL="457200" lvl="0" indent="-325755" algn="l" rtl="0">
              <a:spcBef>
                <a:spcPts val="1200"/>
              </a:spcBef>
              <a:spcAft>
                <a:spcPts val="0"/>
              </a:spcAft>
              <a:buClr>
                <a:schemeClr val="lt1"/>
              </a:buClr>
              <a:buSzPct val="100000"/>
              <a:buChar char="●"/>
            </a:pPr>
            <a:r>
              <a:rPr lang="en">
                <a:solidFill>
                  <a:schemeClr val="lt1"/>
                </a:solidFill>
              </a:rPr>
              <a:t>Past Performance POC</a:t>
            </a:r>
            <a:endParaRPr>
              <a:solidFill>
                <a:schemeClr val="lt1"/>
              </a:solidFill>
            </a:endParaRPr>
          </a:p>
          <a:p>
            <a:pPr marL="457200" lvl="0" indent="-325755" algn="l" rtl="0">
              <a:spcBef>
                <a:spcPts val="0"/>
              </a:spcBef>
              <a:spcAft>
                <a:spcPts val="0"/>
              </a:spcAft>
              <a:buClr>
                <a:schemeClr val="lt1"/>
              </a:buClr>
              <a:buSzPct val="100000"/>
              <a:buChar char="●"/>
            </a:pPr>
            <a:r>
              <a:rPr lang="en">
                <a:solidFill>
                  <a:schemeClr val="lt1"/>
                </a:solidFill>
              </a:rPr>
              <a:t>Past Performance Alternate POC</a:t>
            </a:r>
            <a:endParaRPr>
              <a:solidFill>
                <a:schemeClr val="lt1"/>
              </a:solidFill>
            </a:endParaRPr>
          </a:p>
          <a:p>
            <a:pPr marL="457200" lvl="0" indent="-325755" algn="l" rtl="0">
              <a:spcBef>
                <a:spcPts val="0"/>
              </a:spcBef>
              <a:spcAft>
                <a:spcPts val="0"/>
              </a:spcAft>
              <a:buClr>
                <a:schemeClr val="lt1"/>
              </a:buClr>
              <a:buSzPct val="100000"/>
              <a:buChar char="●"/>
            </a:pPr>
            <a:r>
              <a:rPr lang="en">
                <a:solidFill>
                  <a:schemeClr val="lt1"/>
                </a:solidFill>
              </a:rPr>
              <a:t>Electronic Business Alternate POC</a:t>
            </a:r>
            <a:endParaRPr>
              <a:solidFill>
                <a:schemeClr val="lt1"/>
              </a:solidFill>
            </a:endParaRPr>
          </a:p>
          <a:p>
            <a:pPr marL="457200" lvl="0" indent="-325755" algn="l" rtl="0">
              <a:spcBef>
                <a:spcPts val="0"/>
              </a:spcBef>
              <a:spcAft>
                <a:spcPts val="0"/>
              </a:spcAft>
              <a:buClr>
                <a:schemeClr val="lt1"/>
              </a:buClr>
              <a:buSzPct val="100000"/>
              <a:buChar char="●"/>
            </a:pPr>
            <a:r>
              <a:rPr lang="en">
                <a:solidFill>
                  <a:schemeClr val="lt1"/>
                </a:solidFill>
              </a:rPr>
              <a:t>Government Business Alternate POC</a:t>
            </a:r>
            <a:endParaRPr>
              <a:solidFill>
                <a:schemeClr val="lt1"/>
              </a:solidFill>
            </a:endParaRPr>
          </a:p>
          <a:p>
            <a:pPr marL="457200" lvl="0" indent="-325755" algn="l" rtl="0">
              <a:spcBef>
                <a:spcPts val="0"/>
              </a:spcBef>
              <a:spcAft>
                <a:spcPts val="0"/>
              </a:spcAft>
              <a:buClr>
                <a:schemeClr val="lt1"/>
              </a:buClr>
              <a:buSzPct val="100000"/>
              <a:buChar char="●"/>
            </a:pPr>
            <a:r>
              <a:rPr lang="en">
                <a:solidFill>
                  <a:schemeClr val="lt1"/>
                </a:solidFill>
              </a:rPr>
              <a:t>Additional Optional POCs as Needed</a:t>
            </a:r>
            <a:endParaRPr>
              <a:solidFill>
                <a:schemeClr val="lt1"/>
              </a:solidFill>
            </a:endParaRPr>
          </a:p>
          <a:p>
            <a:pPr marL="0" lvl="0" indent="0" algn="l" rtl="0">
              <a:spcBef>
                <a:spcPts val="1200"/>
              </a:spcBef>
              <a:spcAft>
                <a:spcPts val="1200"/>
              </a:spcAft>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63"/>
          <p:cNvSpPr txBox="1">
            <a:spLocks noGrp="1"/>
          </p:cNvSpPr>
          <p:nvPr>
            <p:ph type="title"/>
          </p:nvPr>
        </p:nvSpPr>
        <p:spPr>
          <a:xfrm>
            <a:off x="841248" y="1216152"/>
            <a:ext cx="7388400" cy="28896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SzPts val="990"/>
              <a:buNone/>
            </a:pPr>
            <a:r>
              <a:rPr lang="en" sz="5000"/>
              <a:t>Deep Dive into Getting Help for SAM.gov</a:t>
            </a:r>
            <a:endParaRPr sz="50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64"/>
          <p:cNvSpPr txBox="1">
            <a:spLocks noGrp="1"/>
          </p:cNvSpPr>
          <p:nvPr>
            <p:ph type="ctrTitle"/>
          </p:nvPr>
        </p:nvSpPr>
        <p:spPr>
          <a:xfrm>
            <a:off x="712850" y="289402"/>
            <a:ext cx="7386600" cy="844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Help in Entity Registration</a:t>
            </a:r>
            <a:endParaRPr/>
          </a:p>
        </p:txBody>
      </p:sp>
      <p:sp>
        <p:nvSpPr>
          <p:cNvPr id="476" name="Google Shape;476;p64"/>
          <p:cNvSpPr txBox="1">
            <a:spLocks noGrp="1"/>
          </p:cNvSpPr>
          <p:nvPr>
            <p:ph type="body" idx="1"/>
          </p:nvPr>
        </p:nvSpPr>
        <p:spPr>
          <a:xfrm>
            <a:off x="301275" y="3003600"/>
            <a:ext cx="4015500" cy="16353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Select data entry field and a box with help pops up on the right side of the page.</a:t>
            </a:r>
            <a:endParaRPr/>
          </a:p>
        </p:txBody>
      </p:sp>
      <p:pic>
        <p:nvPicPr>
          <p:cNvPr id="477" name="Google Shape;477;p64" descr="Screenshot of Help in Entity Registration"/>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01275" y="941300"/>
            <a:ext cx="8541451" cy="1983950"/>
          </a:xfrm>
          <a:prstGeom prst="rect">
            <a:avLst/>
          </a:prstGeom>
          <a:noFill/>
          <a:ln>
            <a:noFill/>
          </a:ln>
          <a:effectLst>
            <a:outerShdw blurRad="57150" dist="19050" dir="5400000" algn="bl" rotWithShape="0">
              <a:srgbClr val="000000">
                <a:alpha val="50000"/>
              </a:srgbClr>
            </a:outerShdw>
          </a:effectLst>
        </p:spPr>
      </p:pic>
      <p:sp>
        <p:nvSpPr>
          <p:cNvPr id="478" name="Google Shape;478;p64" descr="Highlight of the Entity Start Date - one of the required fields"/>
          <p:cNvSpPr/>
          <p:nvPr/>
        </p:nvSpPr>
        <p:spPr>
          <a:xfrm>
            <a:off x="2397075" y="1574350"/>
            <a:ext cx="1232400" cy="211500"/>
          </a:xfrm>
          <a:prstGeom prst="roundRect">
            <a:avLst>
              <a:gd name="adj" fmla="val 16667"/>
            </a:avLst>
          </a:prstGeom>
          <a:noFill/>
          <a:ln w="28575" cap="flat" cmpd="sng">
            <a:solidFill>
              <a:srgbClr val="AD233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479" name="Google Shape;479;p64">
            <a:extLst>
              <a:ext uri="{C183D7F6-B498-43B3-948B-1728B52AA6E4}">
                <adec:decorative xmlns:adec="http://schemas.microsoft.com/office/drawing/2017/decorative" val="1"/>
              </a:ext>
            </a:extLst>
          </p:cNvPr>
          <p:cNvCxnSpPr/>
          <p:nvPr/>
        </p:nvCxnSpPr>
        <p:spPr>
          <a:xfrm rot="10800000" flipH="1">
            <a:off x="3629475" y="1337500"/>
            <a:ext cx="3156600" cy="342600"/>
          </a:xfrm>
          <a:prstGeom prst="straightConnector1">
            <a:avLst/>
          </a:prstGeom>
          <a:noFill/>
          <a:ln w="19050" cap="flat" cmpd="sng">
            <a:solidFill>
              <a:srgbClr val="AD2333"/>
            </a:solidFill>
            <a:prstDash val="solid"/>
            <a:round/>
            <a:headEnd type="none" w="med" len="med"/>
            <a:tailEnd type="triangle" w="med" len="med"/>
          </a:ln>
        </p:spPr>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65"/>
          <p:cNvSpPr txBox="1">
            <a:spLocks noGrp="1"/>
          </p:cNvSpPr>
          <p:nvPr>
            <p:ph type="ctrTitle"/>
          </p:nvPr>
        </p:nvSpPr>
        <p:spPr>
          <a:xfrm>
            <a:off x="712850" y="289402"/>
            <a:ext cx="7386600" cy="844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Help on SAM.gov</a:t>
            </a:r>
            <a:endParaRPr/>
          </a:p>
        </p:txBody>
      </p:sp>
      <p:grpSp>
        <p:nvGrpSpPr>
          <p:cNvPr id="485" name="Google Shape;485;p65" descr="Screenshot of Help Tab on SAM.gov"/>
          <p:cNvGrpSpPr/>
          <p:nvPr/>
        </p:nvGrpSpPr>
        <p:grpSpPr>
          <a:xfrm>
            <a:off x="712850" y="817400"/>
            <a:ext cx="4411425" cy="715800"/>
            <a:chOff x="712850" y="1040600"/>
            <a:chExt cx="4411425" cy="715800"/>
          </a:xfrm>
        </p:grpSpPr>
        <p:pic>
          <p:nvPicPr>
            <p:cNvPr id="486" name="Google Shape;486;p6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12850" y="1133601"/>
              <a:ext cx="4311774" cy="534650"/>
            </a:xfrm>
            <a:prstGeom prst="rect">
              <a:avLst/>
            </a:prstGeom>
            <a:noFill/>
            <a:ln>
              <a:noFill/>
            </a:ln>
            <a:effectLst>
              <a:outerShdw blurRad="57150" dist="19050" dir="5400000" algn="bl" rotWithShape="0">
                <a:srgbClr val="000000">
                  <a:alpha val="50000"/>
                </a:srgbClr>
              </a:outerShdw>
            </a:effectLst>
          </p:spPr>
        </p:pic>
        <p:sp>
          <p:nvSpPr>
            <p:cNvPr id="487" name="Google Shape;487;p65"/>
            <p:cNvSpPr/>
            <p:nvPr/>
          </p:nvSpPr>
          <p:spPr>
            <a:xfrm>
              <a:off x="4279775" y="1040600"/>
              <a:ext cx="844500" cy="715800"/>
            </a:xfrm>
            <a:prstGeom prst="roundRect">
              <a:avLst>
                <a:gd name="adj" fmla="val 16667"/>
              </a:avLst>
            </a:prstGeom>
            <a:noFill/>
            <a:ln w="28575" cap="flat" cmpd="sng">
              <a:solidFill>
                <a:srgbClr val="AD233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pic>
        <p:nvPicPr>
          <p:cNvPr id="488" name="Google Shape;488;p65" descr="Screenshot of Explore popular help topics"/>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712850" y="1617900"/>
            <a:ext cx="6497749" cy="3370325"/>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66"/>
          <p:cNvSpPr txBox="1">
            <a:spLocks noGrp="1"/>
          </p:cNvSpPr>
          <p:nvPr>
            <p:ph type="ctrTitle"/>
          </p:nvPr>
        </p:nvSpPr>
        <p:spPr>
          <a:xfrm>
            <a:off x="712850" y="289402"/>
            <a:ext cx="7386600" cy="844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Help at the Federal Service Desk</a:t>
            </a:r>
            <a:endParaRPr/>
          </a:p>
        </p:txBody>
      </p:sp>
      <p:pic>
        <p:nvPicPr>
          <p:cNvPr id="494" name="Google Shape;494;p66" descr="Screenshot of Help at the Federal Service Desk."/>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49450" y="985177"/>
            <a:ext cx="5722247" cy="3705098"/>
          </a:xfrm>
          <a:prstGeom prst="rect">
            <a:avLst/>
          </a:prstGeom>
          <a:noFill/>
          <a:ln>
            <a:noFill/>
          </a:ln>
        </p:spPr>
      </p:pic>
      <p:sp>
        <p:nvSpPr>
          <p:cNvPr id="495" name="Google Shape;495;p66"/>
          <p:cNvSpPr txBox="1">
            <a:spLocks noGrp="1"/>
          </p:cNvSpPr>
          <p:nvPr>
            <p:ph type="body" idx="1"/>
          </p:nvPr>
        </p:nvSpPr>
        <p:spPr>
          <a:xfrm>
            <a:off x="6023225" y="1129525"/>
            <a:ext cx="30258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The Federal Service Desk at FSD.gov is the help desk for SAM.gov.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1"/>
          <p:cNvSpPr txBox="1">
            <a:spLocks noGrp="1"/>
          </p:cNvSpPr>
          <p:nvPr>
            <p:ph type="title"/>
          </p:nvPr>
        </p:nvSpPr>
        <p:spPr>
          <a:xfrm>
            <a:off x="841248" y="1216152"/>
            <a:ext cx="7388400" cy="28896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SzPts val="990"/>
              <a:buNone/>
            </a:pPr>
            <a:r>
              <a:rPr lang="en" sz="5000"/>
              <a:t>SAM.gov Updates</a:t>
            </a:r>
            <a:endParaRPr sz="50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67"/>
          <p:cNvSpPr txBox="1">
            <a:spLocks noGrp="1"/>
          </p:cNvSpPr>
          <p:nvPr>
            <p:ph type="ctrTitle"/>
          </p:nvPr>
        </p:nvSpPr>
        <p:spPr>
          <a:xfrm>
            <a:off x="712850" y="289402"/>
            <a:ext cx="7386600" cy="844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Help at the Federal Service Desk</a:t>
            </a:r>
            <a:endParaRPr/>
          </a:p>
        </p:txBody>
      </p:sp>
      <p:pic>
        <p:nvPicPr>
          <p:cNvPr id="501" name="Google Shape;501;p67" descr="Highlight of Search Help search bar on fsd.gov"/>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49450" y="985177"/>
            <a:ext cx="5722247" cy="3705098"/>
          </a:xfrm>
          <a:prstGeom prst="rect">
            <a:avLst/>
          </a:prstGeom>
          <a:noFill/>
          <a:ln>
            <a:noFill/>
          </a:ln>
        </p:spPr>
      </p:pic>
      <p:sp>
        <p:nvSpPr>
          <p:cNvPr id="502" name="Google Shape;502;p67"/>
          <p:cNvSpPr txBox="1">
            <a:spLocks noGrp="1"/>
          </p:cNvSpPr>
          <p:nvPr>
            <p:ph type="body" idx="1"/>
          </p:nvPr>
        </p:nvSpPr>
        <p:spPr>
          <a:xfrm>
            <a:off x="6023225" y="1129525"/>
            <a:ext cx="30258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Our entire knowledge base for SAM.gov, and other IAE systems, is searchable here.</a:t>
            </a:r>
            <a:endParaRPr/>
          </a:p>
          <a:p>
            <a:pPr marL="0" lvl="0" indent="0" algn="l" rtl="0">
              <a:spcBef>
                <a:spcPts val="1200"/>
              </a:spcBef>
              <a:spcAft>
                <a:spcPts val="1200"/>
              </a:spcAft>
              <a:buNone/>
            </a:pPr>
            <a:r>
              <a:rPr lang="en"/>
              <a:t>Enter keywords to explore help articles, videos, glossary terms, guides, and more.</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68"/>
          <p:cNvSpPr txBox="1">
            <a:spLocks noGrp="1"/>
          </p:cNvSpPr>
          <p:nvPr>
            <p:ph type="ctrTitle"/>
          </p:nvPr>
        </p:nvSpPr>
        <p:spPr>
          <a:xfrm>
            <a:off x="712850" y="289402"/>
            <a:ext cx="7386600" cy="844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Help at the Federal Service Desk</a:t>
            </a:r>
            <a:endParaRPr/>
          </a:p>
        </p:txBody>
      </p:sp>
      <p:pic>
        <p:nvPicPr>
          <p:cNvPr id="508" name="Google Shape;508;p68" descr="Highlight of Entity Validation Help button on fsd.gov websi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49450" y="985177"/>
            <a:ext cx="5722247" cy="3705098"/>
          </a:xfrm>
          <a:prstGeom prst="rect">
            <a:avLst/>
          </a:prstGeom>
          <a:noFill/>
          <a:ln>
            <a:noFill/>
          </a:ln>
        </p:spPr>
      </p:pic>
      <p:sp>
        <p:nvSpPr>
          <p:cNvPr id="509" name="Google Shape;509;p68"/>
          <p:cNvSpPr txBox="1">
            <a:spLocks noGrp="1"/>
          </p:cNvSpPr>
          <p:nvPr>
            <p:ph type="body" idx="1"/>
          </p:nvPr>
        </p:nvSpPr>
        <p:spPr>
          <a:xfrm>
            <a:off x="6023225" y="1129525"/>
            <a:ext cx="30258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Use the </a:t>
            </a:r>
            <a:r>
              <a:rPr lang="en" b="1"/>
              <a:t>Entity Validation Help</a:t>
            </a:r>
            <a:r>
              <a:rPr lang="en"/>
              <a:t> button to view a comprehensive list of help topics related to validation.</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69"/>
          <p:cNvSpPr txBox="1">
            <a:spLocks noGrp="1"/>
          </p:cNvSpPr>
          <p:nvPr>
            <p:ph type="ctrTitle"/>
          </p:nvPr>
        </p:nvSpPr>
        <p:spPr>
          <a:xfrm>
            <a:off x="712850" y="289402"/>
            <a:ext cx="7386600" cy="844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Help at the Federal Service Desk</a:t>
            </a:r>
            <a:endParaRPr/>
          </a:p>
        </p:txBody>
      </p:sp>
      <p:pic>
        <p:nvPicPr>
          <p:cNvPr id="515" name="Google Shape;515;p69" descr="Highlight of Learn How to Register Your Entity on fsd.gov"/>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49450" y="985177"/>
            <a:ext cx="5722247" cy="3705098"/>
          </a:xfrm>
          <a:prstGeom prst="rect">
            <a:avLst/>
          </a:prstGeom>
          <a:noFill/>
          <a:ln>
            <a:noFill/>
          </a:ln>
        </p:spPr>
      </p:pic>
      <p:sp>
        <p:nvSpPr>
          <p:cNvPr id="516" name="Google Shape;516;p69"/>
          <p:cNvSpPr txBox="1">
            <a:spLocks noGrp="1"/>
          </p:cNvSpPr>
          <p:nvPr>
            <p:ph type="body" idx="1"/>
          </p:nvPr>
        </p:nvSpPr>
        <p:spPr>
          <a:xfrm>
            <a:off x="6023225" y="1129525"/>
            <a:ext cx="30258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Use the buttons in the </a:t>
            </a:r>
            <a:r>
              <a:rPr lang="en" b="1"/>
              <a:t>Learn How to Register Your Entity</a:t>
            </a:r>
            <a:r>
              <a:rPr lang="en"/>
              <a:t> section to view registration help specific to you.</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70"/>
          <p:cNvSpPr txBox="1">
            <a:spLocks noGrp="1"/>
          </p:cNvSpPr>
          <p:nvPr>
            <p:ph type="ctrTitle"/>
          </p:nvPr>
        </p:nvSpPr>
        <p:spPr>
          <a:xfrm>
            <a:off x="712850" y="289402"/>
            <a:ext cx="7386600" cy="844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Help at the Federal Service Desk</a:t>
            </a:r>
            <a:endParaRPr dirty="0"/>
          </a:p>
        </p:txBody>
      </p:sp>
      <p:pic>
        <p:nvPicPr>
          <p:cNvPr id="523" name="Google Shape;523;p70" descr="Help available at the Federal Service Desk."/>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12850" y="823750"/>
            <a:ext cx="4738773" cy="4257350"/>
          </a:xfrm>
          <a:prstGeom prst="rect">
            <a:avLst/>
          </a:prstGeom>
          <a:noFill/>
          <a:ln>
            <a:noFill/>
          </a:ln>
        </p:spPr>
      </p:pic>
      <p:sp>
        <p:nvSpPr>
          <p:cNvPr id="522" name="Google Shape;522;p70"/>
          <p:cNvSpPr txBox="1">
            <a:spLocks noGrp="1"/>
          </p:cNvSpPr>
          <p:nvPr>
            <p:ph type="body" idx="1"/>
          </p:nvPr>
        </p:nvSpPr>
        <p:spPr>
          <a:xfrm>
            <a:off x="6023225" y="1129525"/>
            <a:ext cx="30258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Scroll down the FSD.gov home page to view more ways to get help.</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71"/>
          <p:cNvSpPr txBox="1">
            <a:spLocks noGrp="1"/>
          </p:cNvSpPr>
          <p:nvPr>
            <p:ph type="ctrTitle"/>
          </p:nvPr>
        </p:nvSpPr>
        <p:spPr>
          <a:xfrm>
            <a:off x="712850" y="289402"/>
            <a:ext cx="7386600" cy="844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Help at the Federal Service Desk</a:t>
            </a:r>
            <a:endParaRPr/>
          </a:p>
        </p:txBody>
      </p:sp>
      <p:sp>
        <p:nvSpPr>
          <p:cNvPr id="529" name="Google Shape;529;p71"/>
          <p:cNvSpPr txBox="1">
            <a:spLocks noGrp="1"/>
          </p:cNvSpPr>
          <p:nvPr>
            <p:ph type="body" idx="1"/>
          </p:nvPr>
        </p:nvSpPr>
        <p:spPr>
          <a:xfrm>
            <a:off x="6023225" y="1129525"/>
            <a:ext cx="30258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Select </a:t>
            </a:r>
            <a:r>
              <a:rPr lang="en" b="1"/>
              <a:t>Help Topics</a:t>
            </a:r>
            <a:r>
              <a:rPr lang="en"/>
              <a:t> to view the most viewed and highest rated help topics in each category.</a:t>
            </a:r>
            <a:endParaRPr/>
          </a:p>
        </p:txBody>
      </p:sp>
      <p:pic>
        <p:nvPicPr>
          <p:cNvPr id="530" name="Google Shape;530;p71">
            <a:extLst>
              <a:ext uri="{C183D7F6-B498-43B3-948B-1728B52AA6E4}">
                <adec:decorative xmlns:adec="http://schemas.microsoft.com/office/drawing/2017/decorative" val="1"/>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12850" y="823750"/>
            <a:ext cx="4738773" cy="425735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72"/>
          <p:cNvSpPr txBox="1">
            <a:spLocks noGrp="1"/>
          </p:cNvSpPr>
          <p:nvPr>
            <p:ph type="ctrTitle"/>
          </p:nvPr>
        </p:nvSpPr>
        <p:spPr>
          <a:xfrm>
            <a:off x="712850" y="289402"/>
            <a:ext cx="7386600" cy="844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Help at the Federal Service Desk</a:t>
            </a:r>
            <a:endParaRPr dirty="0"/>
          </a:p>
        </p:txBody>
      </p:sp>
      <p:pic>
        <p:nvPicPr>
          <p:cNvPr id="537" name="Google Shape;537;p72" descr="Screenshot of Announcements on fsd.gov websi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12850" y="823750"/>
            <a:ext cx="4738773" cy="4257350"/>
          </a:xfrm>
          <a:prstGeom prst="rect">
            <a:avLst/>
          </a:prstGeom>
          <a:noFill/>
          <a:ln>
            <a:noFill/>
          </a:ln>
        </p:spPr>
      </p:pic>
      <p:sp>
        <p:nvSpPr>
          <p:cNvPr id="536" name="Google Shape;536;p72"/>
          <p:cNvSpPr txBox="1">
            <a:spLocks noGrp="1"/>
          </p:cNvSpPr>
          <p:nvPr>
            <p:ph type="body" idx="1"/>
          </p:nvPr>
        </p:nvSpPr>
        <p:spPr>
          <a:xfrm>
            <a:off x="6023225" y="1129525"/>
            <a:ext cx="30258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You can view the latest news about SAM.gov and the latest update on entity validation review times in the </a:t>
            </a:r>
            <a:r>
              <a:rPr lang="en" b="1"/>
              <a:t>Announcements</a:t>
            </a:r>
            <a:r>
              <a:rPr lang="en"/>
              <a:t> section.</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73"/>
          <p:cNvSpPr txBox="1">
            <a:spLocks noGrp="1"/>
          </p:cNvSpPr>
          <p:nvPr>
            <p:ph type="ctrTitle"/>
          </p:nvPr>
        </p:nvSpPr>
        <p:spPr>
          <a:xfrm>
            <a:off x="712850" y="289402"/>
            <a:ext cx="7386600" cy="844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Help at the Federal Service Desk</a:t>
            </a:r>
            <a:endParaRPr/>
          </a:p>
        </p:txBody>
      </p:sp>
      <p:sp>
        <p:nvSpPr>
          <p:cNvPr id="543" name="Google Shape;543;p73"/>
          <p:cNvSpPr txBox="1">
            <a:spLocks noGrp="1"/>
          </p:cNvSpPr>
          <p:nvPr>
            <p:ph type="body" idx="1"/>
          </p:nvPr>
        </p:nvSpPr>
        <p:spPr>
          <a:xfrm>
            <a:off x="6023225" y="1129525"/>
            <a:ext cx="30258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If you still need help, sign in to FSD.gov (using your login.gov email and password) to </a:t>
            </a:r>
            <a:r>
              <a:rPr lang="en" b="1"/>
              <a:t>chat live with a help desk agent</a:t>
            </a:r>
            <a:r>
              <a:rPr lang="en"/>
              <a:t> or to </a:t>
            </a:r>
            <a:r>
              <a:rPr lang="en" b="1"/>
              <a:t>submit your issue</a:t>
            </a:r>
            <a:r>
              <a:rPr lang="en"/>
              <a:t> via a web form.</a:t>
            </a:r>
            <a:endParaRPr/>
          </a:p>
        </p:txBody>
      </p:sp>
      <p:pic>
        <p:nvPicPr>
          <p:cNvPr id="544" name="Google Shape;544;p73">
            <a:extLst>
              <a:ext uri="{C183D7F6-B498-43B3-948B-1728B52AA6E4}">
                <adec:decorative xmlns:adec="http://schemas.microsoft.com/office/drawing/2017/decorative" val="1"/>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12850" y="823750"/>
            <a:ext cx="4738773" cy="425735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1C304A"/>
        </a:solidFill>
        <a:effectLst/>
      </p:bgPr>
    </p:bg>
    <p:spTree>
      <p:nvGrpSpPr>
        <p:cNvPr id="1" name="Shape 548"/>
        <p:cNvGrpSpPr/>
        <p:nvPr/>
      </p:nvGrpSpPr>
      <p:grpSpPr>
        <a:xfrm>
          <a:off x="0" y="0"/>
          <a:ext cx="0" cy="0"/>
          <a:chOff x="0" y="0"/>
          <a:chExt cx="0" cy="0"/>
        </a:xfrm>
      </p:grpSpPr>
      <p:sp>
        <p:nvSpPr>
          <p:cNvPr id="550" name="Google Shape;550;p74"/>
          <p:cNvSpPr txBox="1">
            <a:spLocks noGrp="1"/>
          </p:cNvSpPr>
          <p:nvPr>
            <p:ph type="title" idx="4294967295"/>
          </p:nvPr>
        </p:nvSpPr>
        <p:spPr>
          <a:xfrm>
            <a:off x="2208600" y="207525"/>
            <a:ext cx="3000000" cy="27705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200" b="1" i="0" u="none" strike="noStrike" kern="0" cap="none" spc="0" normalizeH="0" baseline="0" noProof="0" dirty="0">
                <a:ln>
                  <a:noFill/>
                </a:ln>
                <a:solidFill>
                  <a:srgbClr val="00CFFF"/>
                </a:solidFill>
                <a:effectLst/>
                <a:uLnTx/>
                <a:uFillTx/>
                <a:latin typeface="Arial"/>
                <a:ea typeface="Arial"/>
                <a:cs typeface="Arial"/>
                <a:sym typeface="Arial"/>
              </a:rPr>
              <a:t>     Poll</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4200" b="1" i="0" u="none" strike="noStrike" kern="0" cap="none" spc="0" normalizeH="0" baseline="0" noProof="0" dirty="0">
              <a:ln>
                <a:noFill/>
              </a:ln>
              <a:solidFill>
                <a:srgbClr val="00CFFF"/>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4200" b="1" i="0" u="none" strike="noStrike" kern="0" cap="none" spc="0" normalizeH="0" baseline="0" noProof="0" dirty="0">
              <a:ln>
                <a:noFill/>
              </a:ln>
              <a:solidFill>
                <a:srgbClr val="00CFFF"/>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4200" b="1" i="0" u="none" strike="noStrike" kern="0" cap="none" spc="0" normalizeH="0" baseline="0" noProof="0" dirty="0">
              <a:ln>
                <a:noFill/>
              </a:ln>
              <a:solidFill>
                <a:srgbClr val="00CFFF"/>
              </a:solidFill>
              <a:effectLst/>
              <a:uLnTx/>
              <a:uFillTx/>
              <a:latin typeface="Arial"/>
              <a:ea typeface="Arial"/>
              <a:cs typeface="Arial"/>
              <a:sym typeface="Arial"/>
            </a:endParaRPr>
          </a:p>
        </p:txBody>
      </p:sp>
      <p:sp>
        <p:nvSpPr>
          <p:cNvPr id="552" name="Google Shape;552;p74"/>
          <p:cNvSpPr txBox="1"/>
          <p:nvPr/>
        </p:nvSpPr>
        <p:spPr>
          <a:xfrm>
            <a:off x="935700" y="1028700"/>
            <a:ext cx="7272600" cy="4095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000"/>
              </a:spcBef>
              <a:spcAft>
                <a:spcPts val="0"/>
              </a:spcAft>
              <a:buNone/>
            </a:pPr>
            <a:r>
              <a:rPr lang="en" sz="1800">
                <a:solidFill>
                  <a:srgbClr val="FFFFFF"/>
                </a:solidFill>
              </a:rPr>
              <a:t>At a future session, I'd most like to learn more about:</a:t>
            </a:r>
            <a:endParaRPr sz="1800">
              <a:solidFill>
                <a:srgbClr val="FFFFFF"/>
              </a:solidFill>
            </a:endParaRPr>
          </a:p>
          <a:p>
            <a:pPr marL="457200" lvl="0" indent="-342900" algn="l" rtl="0">
              <a:lnSpc>
                <a:spcPct val="115000"/>
              </a:lnSpc>
              <a:spcBef>
                <a:spcPts val="1000"/>
              </a:spcBef>
              <a:spcAft>
                <a:spcPts val="0"/>
              </a:spcAft>
              <a:buClr>
                <a:srgbClr val="FFFFFF"/>
              </a:buClr>
              <a:buSzPts val="1800"/>
              <a:buChar char="●"/>
            </a:pPr>
            <a:r>
              <a:rPr lang="en" sz="1800">
                <a:solidFill>
                  <a:srgbClr val="FFFFFF"/>
                </a:solidFill>
              </a:rPr>
              <a:t>How to search and view a vendor's registration</a:t>
            </a:r>
            <a:br>
              <a:rPr lang="en" sz="1800">
                <a:solidFill>
                  <a:srgbClr val="FFFFFF"/>
                </a:solidFill>
              </a:rPr>
            </a:br>
            <a:endParaRPr sz="1800">
              <a:solidFill>
                <a:srgbClr val="FFFFFF"/>
              </a:solidFill>
            </a:endParaRPr>
          </a:p>
          <a:p>
            <a:pPr marL="457200" lvl="0" indent="-342900" algn="l" rtl="0">
              <a:lnSpc>
                <a:spcPct val="115000"/>
              </a:lnSpc>
              <a:spcBef>
                <a:spcPts val="0"/>
              </a:spcBef>
              <a:spcAft>
                <a:spcPts val="0"/>
              </a:spcAft>
              <a:buClr>
                <a:srgbClr val="FFFFFF"/>
              </a:buClr>
              <a:buSzPts val="1800"/>
              <a:buChar char="●"/>
            </a:pPr>
            <a:r>
              <a:rPr lang="en" sz="1800">
                <a:solidFill>
                  <a:srgbClr val="FFFFFF"/>
                </a:solidFill>
              </a:rPr>
              <a:t>Managing the interested vendors list on a contract opportunity</a:t>
            </a:r>
            <a:br>
              <a:rPr lang="en" sz="1800">
                <a:solidFill>
                  <a:srgbClr val="FFFFFF"/>
                </a:solidFill>
              </a:rPr>
            </a:br>
            <a:endParaRPr sz="1800">
              <a:solidFill>
                <a:srgbClr val="FFFFFF"/>
              </a:solidFill>
            </a:endParaRPr>
          </a:p>
          <a:p>
            <a:pPr marL="457200" lvl="0" indent="-342900" algn="l" rtl="0">
              <a:lnSpc>
                <a:spcPct val="115000"/>
              </a:lnSpc>
              <a:spcBef>
                <a:spcPts val="0"/>
              </a:spcBef>
              <a:spcAft>
                <a:spcPts val="0"/>
              </a:spcAft>
              <a:buClr>
                <a:srgbClr val="FFFFFF"/>
              </a:buClr>
              <a:buSzPts val="1800"/>
              <a:buChar char="●"/>
            </a:pPr>
            <a:r>
              <a:rPr lang="en" sz="1800">
                <a:solidFill>
                  <a:srgbClr val="FFFFFF"/>
                </a:solidFill>
              </a:rPr>
              <a:t>Downloading large sets of data</a:t>
            </a:r>
            <a:br>
              <a:rPr lang="en" sz="1800">
                <a:solidFill>
                  <a:srgbClr val="FFFFFF"/>
                </a:solidFill>
              </a:rPr>
            </a:br>
            <a:endParaRPr sz="1800">
              <a:solidFill>
                <a:srgbClr val="FFFFFF"/>
              </a:solidFill>
            </a:endParaRPr>
          </a:p>
          <a:p>
            <a:pPr marL="457200" lvl="0" indent="-342900" algn="l" rtl="0">
              <a:lnSpc>
                <a:spcPct val="115000"/>
              </a:lnSpc>
              <a:spcBef>
                <a:spcPts val="0"/>
              </a:spcBef>
              <a:spcAft>
                <a:spcPts val="0"/>
              </a:spcAft>
              <a:buClr>
                <a:srgbClr val="FFFFFF"/>
              </a:buClr>
              <a:buSzPts val="1800"/>
              <a:buChar char="●"/>
            </a:pPr>
            <a:r>
              <a:rPr lang="en" sz="1800">
                <a:solidFill>
                  <a:srgbClr val="FFFFFF"/>
                </a:solidFill>
              </a:rPr>
              <a:t>Viewing and editing published contract opportunities</a:t>
            </a:r>
            <a:br>
              <a:rPr lang="en" sz="1800">
                <a:solidFill>
                  <a:srgbClr val="FFFFFF"/>
                </a:solidFill>
              </a:rPr>
            </a:br>
            <a:endParaRPr sz="1800">
              <a:solidFill>
                <a:srgbClr val="FFFFFF"/>
              </a:solidFill>
            </a:endParaRPr>
          </a:p>
          <a:p>
            <a:pPr marL="457200" lvl="0" indent="-342900" algn="l" rtl="0">
              <a:lnSpc>
                <a:spcPct val="115000"/>
              </a:lnSpc>
              <a:spcBef>
                <a:spcPts val="0"/>
              </a:spcBef>
              <a:spcAft>
                <a:spcPts val="0"/>
              </a:spcAft>
              <a:buClr>
                <a:srgbClr val="FFFFFF"/>
              </a:buClr>
              <a:buSzPts val="1800"/>
              <a:buChar char="●"/>
            </a:pPr>
            <a:r>
              <a:rPr lang="en" sz="1800">
                <a:solidFill>
                  <a:srgbClr val="FFFFFF"/>
                </a:solidFill>
              </a:rPr>
              <a:t>Helping vendors with completing their registration</a:t>
            </a:r>
            <a:br>
              <a:rPr lang="en" sz="1800">
                <a:solidFill>
                  <a:srgbClr val="FFFFFF"/>
                </a:solidFill>
              </a:rPr>
            </a:br>
            <a:endParaRPr sz="1800">
              <a:solidFill>
                <a:srgbClr val="FFFFFF"/>
              </a:solidFill>
            </a:endParaRPr>
          </a:p>
          <a:p>
            <a:pPr marL="457200" lvl="0" indent="-342900" algn="l" rtl="0">
              <a:lnSpc>
                <a:spcPct val="115000"/>
              </a:lnSpc>
              <a:spcBef>
                <a:spcPts val="0"/>
              </a:spcBef>
              <a:spcAft>
                <a:spcPts val="0"/>
              </a:spcAft>
              <a:buClr>
                <a:srgbClr val="FFFFFF"/>
              </a:buClr>
              <a:buSzPts val="1800"/>
              <a:buChar char="●"/>
            </a:pPr>
            <a:r>
              <a:rPr lang="en" sz="1800">
                <a:solidFill>
                  <a:srgbClr val="FFFFFF"/>
                </a:solidFill>
              </a:rPr>
              <a:t>Something else</a:t>
            </a:r>
            <a:endParaRPr sz="1800">
              <a:solidFill>
                <a:srgbClr val="FFFFFF"/>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75"/>
          <p:cNvSpPr txBox="1">
            <a:spLocks noGrp="1"/>
          </p:cNvSpPr>
          <p:nvPr>
            <p:ph type="ctrTitle"/>
          </p:nvPr>
        </p:nvSpPr>
        <p:spPr>
          <a:xfrm>
            <a:off x="712850" y="289402"/>
            <a:ext cx="7386600" cy="844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Give Us Your Feedback!</a:t>
            </a:r>
            <a:endParaRPr/>
          </a:p>
        </p:txBody>
      </p:sp>
      <p:pic>
        <p:nvPicPr>
          <p:cNvPr id="558" name="Google Shape;558;p75" descr="Screenshot of Give Us your Feedback on SAM.gov"/>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24250" y="956052"/>
            <a:ext cx="7163788" cy="3705099"/>
          </a:xfrm>
          <a:prstGeom prst="rect">
            <a:avLst/>
          </a:prstGeom>
          <a:noFill/>
          <a:ln>
            <a:noFill/>
          </a:ln>
        </p:spPr>
      </p:pic>
      <p:pic>
        <p:nvPicPr>
          <p:cNvPr id="559" name="Google Shape;559;p75" descr="SAM.gov logo"/>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931675" y="1035250"/>
            <a:ext cx="2096200" cy="42990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76"/>
          <p:cNvSpPr txBox="1">
            <a:spLocks noGrp="1"/>
          </p:cNvSpPr>
          <p:nvPr>
            <p:ph type="title"/>
          </p:nvPr>
        </p:nvSpPr>
        <p:spPr>
          <a:xfrm>
            <a:off x="841248" y="1216152"/>
            <a:ext cx="7388400" cy="28896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b="1">
                <a:latin typeface="Helvetica Neue"/>
                <a:ea typeface="Helvetica Neue"/>
                <a:cs typeface="Helvetica Neue"/>
                <a:sym typeface="Helvetica Neue"/>
              </a:rPr>
              <a:t>Questions?</a:t>
            </a:r>
            <a:endParaRPr b="1">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2"/>
          <p:cNvSpPr txBox="1">
            <a:spLocks noGrp="1"/>
          </p:cNvSpPr>
          <p:nvPr>
            <p:ph type="title"/>
          </p:nvPr>
        </p:nvSpPr>
        <p:spPr>
          <a:xfrm>
            <a:off x="841250" y="384049"/>
            <a:ext cx="7386600" cy="5622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SzPts val="990"/>
              <a:buNone/>
            </a:pPr>
            <a:r>
              <a:rPr lang="en" sz="2320" b="1">
                <a:solidFill>
                  <a:srgbClr val="00CFFF"/>
                </a:solidFill>
              </a:rPr>
              <a:t>Complying with Regulations</a:t>
            </a:r>
            <a:endParaRPr sz="2320" b="1">
              <a:solidFill>
                <a:srgbClr val="00CFFF"/>
              </a:solidFill>
            </a:endParaRPr>
          </a:p>
        </p:txBody>
      </p:sp>
      <p:sp>
        <p:nvSpPr>
          <p:cNvPr id="162" name="Google Shape;162;p32" descr="First Bullet"/>
          <p:cNvSpPr/>
          <p:nvPr/>
        </p:nvSpPr>
        <p:spPr>
          <a:xfrm>
            <a:off x="845200" y="1430349"/>
            <a:ext cx="467100" cy="467100"/>
          </a:xfrm>
          <a:prstGeom prst="ellipse">
            <a:avLst/>
          </a:prstGeom>
          <a:solidFill>
            <a:srgbClr val="00C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63" name="Google Shape;163;p32"/>
          <p:cNvSpPr txBox="1"/>
          <p:nvPr/>
        </p:nvSpPr>
        <p:spPr>
          <a:xfrm>
            <a:off x="841250" y="1441025"/>
            <a:ext cx="467100" cy="42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1C304A"/>
                </a:solidFill>
                <a:latin typeface="Helvetica Neue"/>
                <a:ea typeface="Helvetica Neue"/>
                <a:cs typeface="Helvetica Neue"/>
                <a:sym typeface="Helvetica Neue"/>
              </a:rPr>
              <a:t>1</a:t>
            </a:r>
            <a:endParaRPr sz="1800">
              <a:solidFill>
                <a:srgbClr val="1C304A"/>
              </a:solidFill>
            </a:endParaRPr>
          </a:p>
        </p:txBody>
      </p:sp>
      <p:sp>
        <p:nvSpPr>
          <p:cNvPr id="164" name="Google Shape;164;p32" descr="Second bullet"/>
          <p:cNvSpPr/>
          <p:nvPr/>
        </p:nvSpPr>
        <p:spPr>
          <a:xfrm>
            <a:off x="843225" y="2571749"/>
            <a:ext cx="467100" cy="467100"/>
          </a:xfrm>
          <a:prstGeom prst="ellipse">
            <a:avLst/>
          </a:prstGeom>
          <a:solidFill>
            <a:srgbClr val="00C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65" name="Google Shape;165;p32"/>
          <p:cNvSpPr txBox="1"/>
          <p:nvPr/>
        </p:nvSpPr>
        <p:spPr>
          <a:xfrm>
            <a:off x="839275" y="2582425"/>
            <a:ext cx="467100" cy="42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1C304A"/>
                </a:solidFill>
                <a:latin typeface="Helvetica Neue"/>
                <a:ea typeface="Helvetica Neue"/>
                <a:cs typeface="Helvetica Neue"/>
                <a:sym typeface="Helvetica Neue"/>
              </a:rPr>
              <a:t>2</a:t>
            </a:r>
            <a:endParaRPr sz="1800">
              <a:solidFill>
                <a:srgbClr val="1C304A"/>
              </a:solidFill>
            </a:endParaRPr>
          </a:p>
        </p:txBody>
      </p:sp>
      <p:sp>
        <p:nvSpPr>
          <p:cNvPr id="166" name="Google Shape;166;p32"/>
          <p:cNvSpPr txBox="1">
            <a:spLocks noGrp="1"/>
          </p:cNvSpPr>
          <p:nvPr>
            <p:ph type="body" idx="4294967295"/>
          </p:nvPr>
        </p:nvSpPr>
        <p:spPr>
          <a:xfrm>
            <a:off x="1456100" y="1430350"/>
            <a:ext cx="5681400" cy="467100"/>
          </a:xfrm>
          <a:prstGeom prst="rect">
            <a:avLst/>
          </a:prstGeom>
        </p:spPr>
        <p:txBody>
          <a:bodyPr spcFirstLastPara="1" wrap="square" lIns="91425" tIns="91425" rIns="91425" bIns="91425" anchor="t" anchorCtr="0">
            <a:normAutofit fontScale="47500" lnSpcReduction="20000"/>
          </a:bodyPr>
          <a:lstStyle/>
          <a:p>
            <a:pPr marL="0" lvl="0" indent="0" algn="l" rtl="0">
              <a:spcBef>
                <a:spcPts val="0"/>
              </a:spcBef>
              <a:spcAft>
                <a:spcPts val="1200"/>
              </a:spcAft>
              <a:buNone/>
            </a:pPr>
            <a:r>
              <a:rPr lang="en">
                <a:solidFill>
                  <a:schemeClr val="lt1"/>
                </a:solidFill>
              </a:rPr>
              <a:t>SBA Women-owned Small Business Certification</a:t>
            </a:r>
            <a:endParaRPr>
              <a:solidFill>
                <a:schemeClr val="lt1"/>
              </a:solidFill>
            </a:endParaRPr>
          </a:p>
        </p:txBody>
      </p:sp>
      <p:sp>
        <p:nvSpPr>
          <p:cNvPr id="167" name="Google Shape;167;p32"/>
          <p:cNvSpPr txBox="1">
            <a:spLocks noGrp="1"/>
          </p:cNvSpPr>
          <p:nvPr>
            <p:ph type="body" idx="4294967295"/>
          </p:nvPr>
        </p:nvSpPr>
        <p:spPr>
          <a:xfrm>
            <a:off x="1456100" y="2571750"/>
            <a:ext cx="4118400" cy="467100"/>
          </a:xfrm>
          <a:prstGeom prst="rect">
            <a:avLst/>
          </a:prstGeom>
        </p:spPr>
        <p:txBody>
          <a:bodyPr spcFirstLastPara="1" wrap="square" lIns="91425" tIns="91425" rIns="91425" bIns="91425" anchor="t" anchorCtr="0">
            <a:normAutofit fontScale="47500" lnSpcReduction="20000"/>
          </a:bodyPr>
          <a:lstStyle/>
          <a:p>
            <a:pPr marL="0" lvl="0" indent="0" algn="l" rtl="0">
              <a:spcBef>
                <a:spcPts val="0"/>
              </a:spcBef>
              <a:spcAft>
                <a:spcPts val="1200"/>
              </a:spcAft>
              <a:buNone/>
            </a:pPr>
            <a:r>
              <a:rPr lang="en">
                <a:solidFill>
                  <a:schemeClr val="lt1"/>
                </a:solidFill>
              </a:rPr>
              <a:t>Downloading FASCSA Orders</a:t>
            </a:r>
            <a:endParaRPr>
              <a:solidFill>
                <a:schemeClr val="lt1"/>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77"/>
          <p:cNvSpPr txBox="1">
            <a:spLocks noGrp="1"/>
          </p:cNvSpPr>
          <p:nvPr>
            <p:ph type="title"/>
          </p:nvPr>
        </p:nvSpPr>
        <p:spPr>
          <a:xfrm>
            <a:off x="841248" y="1216152"/>
            <a:ext cx="7388400" cy="28896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b="1">
                <a:latin typeface="Helvetica Neue"/>
                <a:ea typeface="Helvetica Neue"/>
                <a:cs typeface="Helvetica Neue"/>
                <a:sym typeface="Helvetica Neue"/>
              </a:rPr>
              <a:t>Resources</a:t>
            </a:r>
            <a:endParaRPr b="1">
              <a:latin typeface="Helvetica Neue"/>
              <a:ea typeface="Helvetica Neue"/>
              <a:cs typeface="Helvetica Neue"/>
              <a:sym typeface="Helvetica Neue"/>
            </a:endParaRPr>
          </a:p>
        </p:txBody>
      </p:sp>
      <p:sp>
        <p:nvSpPr>
          <p:cNvPr id="570" name="Google Shape;570;p77"/>
          <p:cNvSpPr txBox="1"/>
          <p:nvPr/>
        </p:nvSpPr>
        <p:spPr>
          <a:xfrm>
            <a:off x="1437300" y="3173425"/>
            <a:ext cx="6269400" cy="1662300"/>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Clr>
                <a:schemeClr val="lt1"/>
              </a:buClr>
              <a:buSzPts val="1600"/>
              <a:buFont typeface="Arial"/>
              <a:buChar char="●"/>
            </a:pPr>
            <a:r>
              <a:rPr lang="en" sz="1600">
                <a:solidFill>
                  <a:schemeClr val="lt1"/>
                </a:solidFill>
              </a:rPr>
              <a:t>SAM.gov </a:t>
            </a:r>
            <a:r>
              <a:rPr lang="en" sz="1600" u="sng">
                <a:solidFill>
                  <a:schemeClr val="lt1"/>
                </a:solidFill>
                <a:hlinkClick r:id="rId3">
                  <a:extLst>
                    <a:ext uri="{A12FA001-AC4F-418D-AE19-62706E023703}">
                      <ahyp:hlinkClr xmlns:ahyp="http://schemas.microsoft.com/office/drawing/2018/hyperlinkcolor" val="tx"/>
                    </a:ext>
                  </a:extLst>
                </a:hlinkClick>
              </a:rPr>
              <a:t>Help Page</a:t>
            </a:r>
            <a:endParaRPr sz="1600">
              <a:solidFill>
                <a:schemeClr val="lt1"/>
              </a:solidFill>
            </a:endParaRPr>
          </a:p>
          <a:p>
            <a:pPr marL="457200" lvl="0" indent="0" algn="l" rtl="0">
              <a:spcBef>
                <a:spcPts val="0"/>
              </a:spcBef>
              <a:spcAft>
                <a:spcPts val="0"/>
              </a:spcAft>
              <a:buNone/>
            </a:pPr>
            <a:endParaRPr sz="1600">
              <a:solidFill>
                <a:schemeClr val="lt1"/>
              </a:solidFill>
            </a:endParaRPr>
          </a:p>
          <a:p>
            <a:pPr marL="457200" lvl="0" indent="-330200" algn="l" rtl="0">
              <a:spcBef>
                <a:spcPts val="0"/>
              </a:spcBef>
              <a:spcAft>
                <a:spcPts val="0"/>
              </a:spcAft>
              <a:buClr>
                <a:schemeClr val="lt1"/>
              </a:buClr>
              <a:buSzPts val="1600"/>
              <a:buFont typeface="Arial"/>
              <a:buChar char="●"/>
            </a:pPr>
            <a:r>
              <a:rPr lang="en" sz="1600">
                <a:solidFill>
                  <a:schemeClr val="lt1"/>
                </a:solidFill>
              </a:rPr>
              <a:t>Go to the </a:t>
            </a:r>
            <a:r>
              <a:rPr lang="en" sz="1600" u="sng">
                <a:solidFill>
                  <a:schemeClr val="lt1"/>
                </a:solidFill>
                <a:hlinkClick r:id="rId4">
                  <a:extLst>
                    <a:ext uri="{A12FA001-AC4F-418D-AE19-62706E023703}">
                      <ahyp:hlinkClr xmlns:ahyp="http://schemas.microsoft.com/office/drawing/2018/hyperlinkcolor" val="tx"/>
                    </a:ext>
                  </a:extLst>
                </a:hlinkClick>
              </a:rPr>
              <a:t>Federal Service Desk (FSD.gov)</a:t>
            </a:r>
            <a:r>
              <a:rPr lang="en" sz="1600">
                <a:solidFill>
                  <a:schemeClr val="lt1"/>
                </a:solidFill>
              </a:rPr>
              <a:t> to search for User Guides, FAQs, Videos, Definitions.  </a:t>
            </a:r>
            <a:br>
              <a:rPr lang="en" sz="1600">
                <a:solidFill>
                  <a:schemeClr val="lt1"/>
                </a:solidFill>
              </a:rPr>
            </a:br>
            <a:endParaRPr sz="1600">
              <a:solidFill>
                <a:schemeClr val="lt1"/>
              </a:solidFill>
            </a:endParaRPr>
          </a:p>
          <a:p>
            <a:pPr marL="457200" lvl="0" indent="-330200" algn="l" rtl="0">
              <a:spcBef>
                <a:spcPts val="0"/>
              </a:spcBef>
              <a:spcAft>
                <a:spcPts val="0"/>
              </a:spcAft>
              <a:buClr>
                <a:schemeClr val="lt1"/>
              </a:buClr>
              <a:buSzPts val="1600"/>
              <a:buFont typeface="Arial"/>
              <a:buChar char="●"/>
            </a:pPr>
            <a:r>
              <a:rPr lang="en" sz="1600" u="sng">
                <a:solidFill>
                  <a:schemeClr val="lt1"/>
                </a:solidFill>
                <a:hlinkClick r:id="rId5">
                  <a:extLst>
                    <a:ext uri="{A12FA001-AC4F-418D-AE19-62706E023703}">
                      <ahyp:hlinkClr xmlns:ahyp="http://schemas.microsoft.com/office/drawing/2018/hyperlinkcolor" val="tx"/>
                    </a:ext>
                  </a:extLst>
                </a:hlinkClick>
              </a:rPr>
              <a:t>Subscribe to our blog</a:t>
            </a:r>
            <a:r>
              <a:rPr lang="en" sz="1600">
                <a:solidFill>
                  <a:schemeClr val="lt1"/>
                </a:solidFill>
              </a:rPr>
              <a:t> for the latest updates</a:t>
            </a:r>
            <a:endParaRPr sz="1600">
              <a:solidFill>
                <a:schemeClr val="lt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1C304A"/>
        </a:solidFill>
        <a:effectLst/>
      </p:bgPr>
    </p:bg>
    <p:spTree>
      <p:nvGrpSpPr>
        <p:cNvPr id="1" name="Shape 574"/>
        <p:cNvGrpSpPr/>
        <p:nvPr/>
      </p:nvGrpSpPr>
      <p:grpSpPr>
        <a:xfrm>
          <a:off x="0" y="0"/>
          <a:ext cx="0" cy="0"/>
          <a:chOff x="0" y="0"/>
          <a:chExt cx="0" cy="0"/>
        </a:xfrm>
      </p:grpSpPr>
      <p:sp>
        <p:nvSpPr>
          <p:cNvPr id="575" name="Google Shape;575;p78"/>
          <p:cNvSpPr txBox="1">
            <a:spLocks noGrp="1"/>
          </p:cNvSpPr>
          <p:nvPr>
            <p:ph type="ctrTitle"/>
          </p:nvPr>
        </p:nvSpPr>
        <p:spPr>
          <a:xfrm>
            <a:off x="232100" y="2108850"/>
            <a:ext cx="4095300" cy="925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4600" dirty="0">
                <a:solidFill>
                  <a:srgbClr val="00CFFF"/>
                </a:solidFill>
                <a:highlight>
                  <a:srgbClr val="1C304A"/>
                </a:highlight>
              </a:rPr>
              <a:t>Thank You!</a:t>
            </a:r>
            <a:endParaRPr sz="4600" dirty="0">
              <a:solidFill>
                <a:srgbClr val="00CFFF"/>
              </a:solidFill>
              <a:highlight>
                <a:srgbClr val="1C304A"/>
              </a:highlight>
            </a:endParaRPr>
          </a:p>
        </p:txBody>
      </p:sp>
      <p:sp>
        <p:nvSpPr>
          <p:cNvPr id="576" name="Google Shape;576;p78"/>
          <p:cNvSpPr txBox="1">
            <a:spLocks noGrp="1"/>
          </p:cNvSpPr>
          <p:nvPr>
            <p:ph type="subTitle" idx="2"/>
          </p:nvPr>
        </p:nvSpPr>
        <p:spPr>
          <a:xfrm>
            <a:off x="1190575" y="4444055"/>
            <a:ext cx="2736000" cy="2619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1200"/>
              </a:spcAft>
              <a:buNone/>
            </a:pPr>
            <a:r>
              <a:rPr lang="en" sz="1100">
                <a:solidFill>
                  <a:srgbClr val="00CFFF"/>
                </a:solidFill>
              </a:rPr>
              <a:t>Office of Integrated Marketing</a:t>
            </a:r>
            <a:endParaRPr sz="1100">
              <a:solidFill>
                <a:srgbClr val="00CFFF"/>
              </a:solidFill>
            </a:endParaRPr>
          </a:p>
        </p:txBody>
      </p:sp>
      <p:pic>
        <p:nvPicPr>
          <p:cNvPr id="577" name="Google Shape;577;p78" descr="acquisition training for the real world logo" title="ATRW logo"/>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0" y="1"/>
            <a:ext cx="2736002" cy="1231955"/>
          </a:xfrm>
          <a:prstGeom prst="rect">
            <a:avLst/>
          </a:prstGeom>
          <a:noFill/>
          <a:ln>
            <a:noFill/>
          </a:ln>
        </p:spPr>
      </p:pic>
      <p:pic>
        <p:nvPicPr>
          <p:cNvPr id="578" name="Google Shape;578;p78" descr="Icy snowflake graphic"/>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145875" y="34900"/>
            <a:ext cx="4998125" cy="51086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4" name="Google Shape;174;p33">
            <a:extLst>
              <a:ext uri="{C183D7F6-B498-43B3-948B-1728B52AA6E4}">
                <adec:decorative xmlns:adec="http://schemas.microsoft.com/office/drawing/2017/decorative" val="1"/>
              </a:ext>
            </a:extLst>
          </p:cNvPr>
          <p:cNvSpPr/>
          <p:nvPr/>
        </p:nvSpPr>
        <p:spPr>
          <a:xfrm>
            <a:off x="244025" y="436574"/>
            <a:ext cx="467100" cy="467100"/>
          </a:xfrm>
          <a:prstGeom prst="ellipse">
            <a:avLst/>
          </a:prstGeom>
          <a:solidFill>
            <a:srgbClr val="00C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75" name="Google Shape;175;p33"/>
          <p:cNvSpPr txBox="1"/>
          <p:nvPr/>
        </p:nvSpPr>
        <p:spPr>
          <a:xfrm>
            <a:off x="240075" y="447250"/>
            <a:ext cx="467100" cy="42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1C304A"/>
                </a:solidFill>
                <a:latin typeface="Helvetica Neue"/>
                <a:ea typeface="Helvetica Neue"/>
                <a:cs typeface="Helvetica Neue"/>
                <a:sym typeface="Helvetica Neue"/>
              </a:rPr>
              <a:t>1</a:t>
            </a:r>
            <a:endParaRPr sz="1800">
              <a:solidFill>
                <a:srgbClr val="1C304A"/>
              </a:solidFill>
            </a:endParaRPr>
          </a:p>
        </p:txBody>
      </p:sp>
      <p:sp>
        <p:nvSpPr>
          <p:cNvPr id="172" name="Google Shape;172;p33"/>
          <p:cNvSpPr txBox="1">
            <a:spLocks noGrp="1"/>
          </p:cNvSpPr>
          <p:nvPr>
            <p:ph type="ctrTitle"/>
          </p:nvPr>
        </p:nvSpPr>
        <p:spPr>
          <a:xfrm>
            <a:off x="841248" y="384048"/>
            <a:ext cx="7386600" cy="844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SBA Women-owned Small Business Certification</a:t>
            </a:r>
            <a:endParaRPr dirty="0"/>
          </a:p>
        </p:txBody>
      </p:sp>
      <p:sp>
        <p:nvSpPr>
          <p:cNvPr id="173" name="Google Shape;173;p33">
            <a:extLst>
              <a:ext uri="{C183D7F6-B498-43B3-948B-1728B52AA6E4}">
                <adec:decorative xmlns:adec="http://schemas.microsoft.com/office/drawing/2017/decorative" val="0"/>
              </a:ext>
            </a:extLst>
          </p:cNvPr>
          <p:cNvSpPr txBox="1">
            <a:spLocks noGrp="1"/>
          </p:cNvSpPr>
          <p:nvPr>
            <p:ph type="body" idx="1"/>
          </p:nvPr>
        </p:nvSpPr>
        <p:spPr>
          <a:xfrm>
            <a:off x="841250" y="1009300"/>
            <a:ext cx="7891500" cy="37455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dirty="0"/>
              <a:t>What Changed?</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Two SBA certifications now automatically display on entity registrations</a:t>
            </a:r>
            <a:endParaRPr dirty="0"/>
          </a:p>
          <a:p>
            <a:pPr marL="457200" lvl="0" indent="-342900" algn="l" rtl="0">
              <a:spcBef>
                <a:spcPts val="0"/>
              </a:spcBef>
              <a:spcAft>
                <a:spcPts val="0"/>
              </a:spcAft>
              <a:buSzPts val="1800"/>
              <a:buChar char="●"/>
            </a:pPr>
            <a:r>
              <a:rPr lang="en" dirty="0"/>
              <a:t>SBA-Certified Women-Owned Small Business</a:t>
            </a:r>
            <a:endParaRPr dirty="0"/>
          </a:p>
          <a:p>
            <a:pPr marL="457200" lvl="0" indent="-342900" algn="l" rtl="0">
              <a:spcBef>
                <a:spcPts val="0"/>
              </a:spcBef>
              <a:spcAft>
                <a:spcPts val="0"/>
              </a:spcAft>
              <a:buSzPts val="1800"/>
              <a:buChar char="●"/>
            </a:pPr>
            <a:r>
              <a:rPr lang="en" dirty="0"/>
              <a:t>SBA-Certified Economically Disadvantaged Women-Owned Small Business</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r>
              <a:rPr lang="en" dirty="0"/>
              <a:t>You can filter and view Contract Opportunities by these two set asides and you can filter Entity Information by these certifications in using the socio-economic status filter</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Data Bank reports are updated to show them, where applicable.</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3" name="Google Shape;183;p34">
            <a:extLst>
              <a:ext uri="{C183D7F6-B498-43B3-948B-1728B52AA6E4}">
                <adec:decorative xmlns:adec="http://schemas.microsoft.com/office/drawing/2017/decorative" val="1"/>
              </a:ext>
            </a:extLst>
          </p:cNvPr>
          <p:cNvSpPr txBox="1"/>
          <p:nvPr/>
        </p:nvSpPr>
        <p:spPr>
          <a:xfrm>
            <a:off x="240075" y="447250"/>
            <a:ext cx="467100" cy="42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1C304A"/>
                </a:solidFill>
                <a:latin typeface="Helvetica Neue"/>
                <a:ea typeface="Helvetica Neue"/>
                <a:cs typeface="Helvetica Neue"/>
                <a:sym typeface="Helvetica Neue"/>
              </a:rPr>
              <a:t>2</a:t>
            </a:r>
            <a:endParaRPr sz="1800">
              <a:solidFill>
                <a:srgbClr val="1C304A"/>
              </a:solidFill>
            </a:endParaRPr>
          </a:p>
        </p:txBody>
      </p:sp>
      <p:sp>
        <p:nvSpPr>
          <p:cNvPr id="182" name="Google Shape;182;p34">
            <a:extLst>
              <a:ext uri="{C183D7F6-B498-43B3-948B-1728B52AA6E4}">
                <adec:decorative xmlns:adec="http://schemas.microsoft.com/office/drawing/2017/decorative" val="1"/>
              </a:ext>
            </a:extLst>
          </p:cNvPr>
          <p:cNvSpPr/>
          <p:nvPr/>
        </p:nvSpPr>
        <p:spPr>
          <a:xfrm>
            <a:off x="244025" y="436574"/>
            <a:ext cx="467100" cy="467100"/>
          </a:xfrm>
          <a:prstGeom prst="ellipse">
            <a:avLst/>
          </a:prstGeom>
          <a:solidFill>
            <a:srgbClr val="00C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80" name="Google Shape;180;p34"/>
          <p:cNvSpPr txBox="1">
            <a:spLocks noGrp="1"/>
          </p:cNvSpPr>
          <p:nvPr>
            <p:ph type="ctrTitle"/>
          </p:nvPr>
        </p:nvSpPr>
        <p:spPr>
          <a:xfrm>
            <a:off x="841248" y="384048"/>
            <a:ext cx="7386600" cy="844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Downloading FASCSA Orders</a:t>
            </a:r>
            <a:endParaRPr dirty="0"/>
          </a:p>
        </p:txBody>
      </p:sp>
      <p:sp>
        <p:nvSpPr>
          <p:cNvPr id="181" name="Google Shape;181;p34"/>
          <p:cNvSpPr txBox="1">
            <a:spLocks noGrp="1"/>
          </p:cNvSpPr>
          <p:nvPr>
            <p:ph type="body" idx="1"/>
          </p:nvPr>
        </p:nvSpPr>
        <p:spPr>
          <a:xfrm>
            <a:off x="841248" y="1709928"/>
            <a:ext cx="7891500" cy="3045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t>FASCSA orders</a:t>
            </a:r>
            <a:r>
              <a:rPr lang="en"/>
              <a:t> are a type of supply chain security order governed by the Federal Acquisition Supply Chain Security Act of 2018 and the Federal Acquisition Security Council final rule for complying with exclusion or removal orders and sharing certain supply chain risk information.</a:t>
            </a:r>
            <a:endParaRPr/>
          </a:p>
          <a:p>
            <a:pPr marL="0" lvl="0" indent="0" algn="l" rtl="0">
              <a:spcBef>
                <a:spcPts val="0"/>
              </a:spcBef>
              <a:spcAft>
                <a:spcPts val="0"/>
              </a:spcAft>
              <a:buNone/>
            </a:pPr>
            <a:endParaRPr/>
          </a:p>
          <a:p>
            <a:pPr marL="0" lvl="0" indent="0" algn="l" rtl="0">
              <a:spcBef>
                <a:spcPts val="0"/>
              </a:spcBef>
              <a:spcAft>
                <a:spcPts val="0"/>
              </a:spcAft>
              <a:buNone/>
            </a:pPr>
            <a:r>
              <a:rPr lang="en"/>
              <a:t>SAM.gov provides an easy way to download and view active FASCSA orders.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90" name="Google Shape;190;p35">
            <a:extLst>
              <a:ext uri="{C183D7F6-B498-43B3-948B-1728B52AA6E4}">
                <adec:decorative xmlns:adec="http://schemas.microsoft.com/office/drawing/2017/decorative" val="1"/>
              </a:ext>
            </a:extLst>
          </p:cNvPr>
          <p:cNvSpPr/>
          <p:nvPr/>
        </p:nvSpPr>
        <p:spPr>
          <a:xfrm>
            <a:off x="244025" y="436574"/>
            <a:ext cx="467100" cy="467100"/>
          </a:xfrm>
          <a:prstGeom prst="ellipse">
            <a:avLst/>
          </a:prstGeom>
          <a:solidFill>
            <a:srgbClr val="00C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91" name="Google Shape;191;p35"/>
          <p:cNvSpPr txBox="1"/>
          <p:nvPr/>
        </p:nvSpPr>
        <p:spPr>
          <a:xfrm>
            <a:off x="240075" y="447250"/>
            <a:ext cx="467100" cy="42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1C304A"/>
                </a:solidFill>
                <a:latin typeface="Helvetica Neue"/>
                <a:ea typeface="Helvetica Neue"/>
                <a:cs typeface="Helvetica Neue"/>
                <a:sym typeface="Helvetica Neue"/>
              </a:rPr>
              <a:t>2</a:t>
            </a:r>
            <a:endParaRPr sz="1800">
              <a:solidFill>
                <a:srgbClr val="1C304A"/>
              </a:solidFill>
            </a:endParaRPr>
          </a:p>
        </p:txBody>
      </p:sp>
      <p:sp>
        <p:nvSpPr>
          <p:cNvPr id="188" name="Google Shape;188;p35"/>
          <p:cNvSpPr txBox="1">
            <a:spLocks noGrp="1"/>
          </p:cNvSpPr>
          <p:nvPr>
            <p:ph type="ctrTitle"/>
          </p:nvPr>
        </p:nvSpPr>
        <p:spPr>
          <a:xfrm>
            <a:off x="841248" y="384048"/>
            <a:ext cx="7386600" cy="844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Downloading FASCSA Orders</a:t>
            </a:r>
            <a:endParaRPr dirty="0"/>
          </a:p>
        </p:txBody>
      </p:sp>
      <p:pic>
        <p:nvPicPr>
          <p:cNvPr id="192" name="Google Shape;192;p35" descr="Screenshot of SAM.gov"/>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81500" y="1138023"/>
            <a:ext cx="4605366" cy="3610452"/>
          </a:xfrm>
          <a:prstGeom prst="rect">
            <a:avLst/>
          </a:prstGeom>
          <a:noFill/>
          <a:ln>
            <a:noFill/>
          </a:ln>
        </p:spPr>
      </p:pic>
      <p:sp>
        <p:nvSpPr>
          <p:cNvPr id="193" name="Google Shape;193;p35" descr="Highlight of Tab entitled:  View FASCSA Orders"/>
          <p:cNvSpPr/>
          <p:nvPr/>
        </p:nvSpPr>
        <p:spPr>
          <a:xfrm>
            <a:off x="2870225" y="4038250"/>
            <a:ext cx="1620900" cy="551400"/>
          </a:xfrm>
          <a:prstGeom prst="roundRect">
            <a:avLst>
              <a:gd name="adj" fmla="val 16667"/>
            </a:avLst>
          </a:prstGeom>
          <a:noFill/>
          <a:ln w="28575" cap="flat" cmpd="sng">
            <a:solidFill>
              <a:srgbClr val="B509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5"/>
          <p:cNvSpPr txBox="1">
            <a:spLocks noGrp="1"/>
          </p:cNvSpPr>
          <p:nvPr>
            <p:ph type="body" idx="1"/>
          </p:nvPr>
        </p:nvSpPr>
        <p:spPr>
          <a:xfrm>
            <a:off x="5014299" y="1420750"/>
            <a:ext cx="3807300" cy="3045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Select the </a:t>
            </a:r>
            <a:r>
              <a:rPr lang="en" b="1"/>
              <a:t>View FASCSA Orders</a:t>
            </a:r>
            <a:r>
              <a:rPr lang="en"/>
              <a:t> button on the SAM.gov home page.</a:t>
            </a:r>
            <a:endParaRPr/>
          </a:p>
          <a:p>
            <a:pPr marL="0" lvl="0" indent="0" algn="l" rtl="0">
              <a:spcBef>
                <a:spcPts val="0"/>
              </a:spcBef>
              <a:spcAft>
                <a:spcPts val="0"/>
              </a:spcAft>
              <a:buNone/>
            </a:pPr>
            <a:endParaRPr/>
          </a:p>
          <a:p>
            <a:pPr marL="0" lvl="0" indent="0" algn="l" rtl="0">
              <a:spcBef>
                <a:spcPts val="0"/>
              </a:spcBef>
              <a:spcAft>
                <a:spcPts val="0"/>
              </a:spcAft>
              <a:buNone/>
            </a:pPr>
            <a:r>
              <a:rPr lang="en"/>
              <a:t>You </a:t>
            </a:r>
            <a:r>
              <a:rPr lang="en" b="1"/>
              <a:t>do not</a:t>
            </a:r>
            <a:r>
              <a:rPr lang="en"/>
              <a:t> need to sign in to download them.</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200" name="Google Shape;200;p36">
            <a:extLst>
              <a:ext uri="{C183D7F6-B498-43B3-948B-1728B52AA6E4}">
                <adec:decorative xmlns:adec="http://schemas.microsoft.com/office/drawing/2017/decorative" val="1"/>
              </a:ext>
            </a:extLst>
          </p:cNvPr>
          <p:cNvSpPr/>
          <p:nvPr/>
        </p:nvSpPr>
        <p:spPr>
          <a:xfrm>
            <a:off x="244025" y="436574"/>
            <a:ext cx="467100" cy="467100"/>
          </a:xfrm>
          <a:prstGeom prst="ellipse">
            <a:avLst/>
          </a:prstGeom>
          <a:solidFill>
            <a:srgbClr val="00C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dirty="0">
              <a:solidFill>
                <a:srgbClr val="FFFFFF"/>
              </a:solidFill>
              <a:latin typeface="Helvetica Neue"/>
              <a:ea typeface="Helvetica Neue"/>
              <a:cs typeface="Helvetica Neue"/>
              <a:sym typeface="Helvetica Neue"/>
            </a:endParaRPr>
          </a:p>
        </p:txBody>
      </p:sp>
      <p:sp>
        <p:nvSpPr>
          <p:cNvPr id="201" name="Google Shape;201;p36"/>
          <p:cNvSpPr txBox="1"/>
          <p:nvPr/>
        </p:nvSpPr>
        <p:spPr>
          <a:xfrm>
            <a:off x="240075" y="447250"/>
            <a:ext cx="467100" cy="42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dirty="0">
                <a:solidFill>
                  <a:srgbClr val="1C304A"/>
                </a:solidFill>
                <a:latin typeface="Helvetica Neue"/>
                <a:ea typeface="Helvetica Neue"/>
                <a:cs typeface="Helvetica Neue"/>
                <a:sym typeface="Helvetica Neue"/>
              </a:rPr>
              <a:t>2                                 </a:t>
            </a:r>
            <a:endParaRPr sz="1800" dirty="0">
              <a:solidFill>
                <a:srgbClr val="1C304A"/>
              </a:solidFill>
            </a:endParaRPr>
          </a:p>
        </p:txBody>
      </p:sp>
      <p:sp>
        <p:nvSpPr>
          <p:cNvPr id="198" name="Google Shape;198;p36"/>
          <p:cNvSpPr txBox="1">
            <a:spLocks noGrp="1"/>
          </p:cNvSpPr>
          <p:nvPr>
            <p:ph type="ctrTitle"/>
          </p:nvPr>
        </p:nvSpPr>
        <p:spPr>
          <a:xfrm>
            <a:off x="841248" y="384048"/>
            <a:ext cx="7386600" cy="844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Downloading FASCSA Orders</a:t>
            </a:r>
            <a:endParaRPr dirty="0"/>
          </a:p>
        </p:txBody>
      </p:sp>
      <p:pic>
        <p:nvPicPr>
          <p:cNvPr id="202" name="Google Shape;202;p36" descr="Screenshot of Supply Chain Security Orders"/>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52400" y="1228250"/>
            <a:ext cx="6330523" cy="3575576"/>
          </a:xfrm>
          <a:prstGeom prst="rect">
            <a:avLst/>
          </a:prstGeom>
          <a:noFill/>
          <a:ln>
            <a:noFill/>
          </a:ln>
        </p:spPr>
      </p:pic>
      <p:sp>
        <p:nvSpPr>
          <p:cNvPr id="203" name="Google Shape;203;p36" descr="Screenshot of &quot;Download FASCSA Orders&quot; button"/>
          <p:cNvSpPr/>
          <p:nvPr/>
        </p:nvSpPr>
        <p:spPr>
          <a:xfrm>
            <a:off x="289200" y="2933425"/>
            <a:ext cx="1620900" cy="551400"/>
          </a:xfrm>
          <a:prstGeom prst="roundRect">
            <a:avLst>
              <a:gd name="adj" fmla="val 16667"/>
            </a:avLst>
          </a:prstGeom>
          <a:noFill/>
          <a:ln w="28575" cap="flat" cmpd="sng">
            <a:solidFill>
              <a:srgbClr val="B509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dirty="0"/>
              <a:t> </a:t>
            </a:r>
            <a:endParaRPr dirty="0"/>
          </a:p>
        </p:txBody>
      </p:sp>
      <p:sp>
        <p:nvSpPr>
          <p:cNvPr id="199" name="Google Shape;199;p36"/>
          <p:cNvSpPr txBox="1">
            <a:spLocks noGrp="1"/>
          </p:cNvSpPr>
          <p:nvPr>
            <p:ph type="body" idx="1"/>
          </p:nvPr>
        </p:nvSpPr>
        <p:spPr>
          <a:xfrm>
            <a:off x="6570100" y="1420750"/>
            <a:ext cx="2484300" cy="3045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Then select the </a:t>
            </a:r>
            <a:r>
              <a:rPr lang="en" b="1"/>
              <a:t>Download FASCSA Orders</a:t>
            </a:r>
            <a:r>
              <a:rPr lang="en"/>
              <a:t> button. You’ll get a CSV file of all orders.</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2786</Words>
  <Application>Microsoft Office PowerPoint</Application>
  <PresentationFormat>On-screen Show (16:9)</PresentationFormat>
  <Paragraphs>285</Paragraphs>
  <Slides>51</Slides>
  <Notes>51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Calibri</vt:lpstr>
      <vt:lpstr>Helvetica Neue</vt:lpstr>
      <vt:lpstr>Source Sans Pro</vt:lpstr>
      <vt:lpstr>Simple Light</vt:lpstr>
      <vt:lpstr>Play it Again… SAM.gov - Updates You Need to Know</vt:lpstr>
      <vt:lpstr>Presenter</vt:lpstr>
      <vt:lpstr>Agenda</vt:lpstr>
      <vt:lpstr>SAM.gov Updates</vt:lpstr>
      <vt:lpstr>Complying with Regulations</vt:lpstr>
      <vt:lpstr>SBA Women-owned Small Business Certification</vt:lpstr>
      <vt:lpstr>Downloading FASCSA Orders</vt:lpstr>
      <vt:lpstr>Downloading FASCSA Orders</vt:lpstr>
      <vt:lpstr>Downloading FASCSA Orders</vt:lpstr>
      <vt:lpstr>More SAM.gov Updates</vt:lpstr>
      <vt:lpstr>     Poll   </vt:lpstr>
      <vt:lpstr>Entity Registration and Validation Walkthrough</vt:lpstr>
      <vt:lpstr>Sign In</vt:lpstr>
      <vt:lpstr>Workspace: Create New Entity</vt:lpstr>
      <vt:lpstr>Workspace: Renew or Update Entity</vt:lpstr>
      <vt:lpstr>Entity Questionnaire </vt:lpstr>
      <vt:lpstr>Purpose of Registration Table</vt:lpstr>
      <vt:lpstr>Purpose of Registration (Continued)</vt:lpstr>
      <vt:lpstr>Validation</vt:lpstr>
      <vt:lpstr>Validation</vt:lpstr>
      <vt:lpstr>Validation</vt:lpstr>
      <vt:lpstr>Validation</vt:lpstr>
      <vt:lpstr>Validation</vt:lpstr>
      <vt:lpstr>Validation</vt:lpstr>
      <vt:lpstr>Validation</vt:lpstr>
      <vt:lpstr>Validation</vt:lpstr>
      <vt:lpstr>Validation</vt:lpstr>
      <vt:lpstr>Validation</vt:lpstr>
      <vt:lpstr>Registration</vt:lpstr>
      <vt:lpstr>Registration - Core Data</vt:lpstr>
      <vt:lpstr>Registration - Core Data</vt:lpstr>
      <vt:lpstr>Registration - Core Data</vt:lpstr>
      <vt:lpstr>Registration - Assertions</vt:lpstr>
      <vt:lpstr>Registration - Reps &amp; Certs</vt:lpstr>
      <vt:lpstr>Registration - Points of Contact</vt:lpstr>
      <vt:lpstr>Deep Dive into Getting Help for SAM.gov</vt:lpstr>
      <vt:lpstr>Help in Entity Registration</vt:lpstr>
      <vt:lpstr>Help on SAM.gov</vt:lpstr>
      <vt:lpstr>Help at the Federal Service Desk</vt:lpstr>
      <vt:lpstr>Help at the Federal Service Desk</vt:lpstr>
      <vt:lpstr>Help at the Federal Service Desk</vt:lpstr>
      <vt:lpstr>Help at the Federal Service Desk</vt:lpstr>
      <vt:lpstr>Help at the Federal Service Desk</vt:lpstr>
      <vt:lpstr>Help at the Federal Service Desk</vt:lpstr>
      <vt:lpstr>Help at the Federal Service Desk</vt:lpstr>
      <vt:lpstr>Help at the Federal Service Desk</vt:lpstr>
      <vt:lpstr>     Poll   </vt:lpstr>
      <vt:lpstr>Give Us Your Feedback!</vt:lpstr>
      <vt:lpstr>Questions?</vt:lpstr>
      <vt:lpstr>Resources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Play it Again… SAM.gov - Updates You Need to Know</dc:title>
  <dc:creator>Kris Niewsiadomy</dc:creator>
  <cp:lastModifiedBy>SherellLFuller</cp:lastModifiedBy>
  <cp:revision>3</cp:revision>
  <dcterms:modified xsi:type="dcterms:W3CDTF">2024-02-12T19:10:06Z</dcterms:modified>
</cp:coreProperties>
</file>