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b658e993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13b658e99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b658e993d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13b658e99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957fd416e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12957fd416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4" descr="Small Business Works&#10;Image of a storefro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 idx="4294967295"/>
          </p:nvPr>
        </p:nvSpPr>
        <p:spPr>
          <a:xfrm>
            <a:off x="2571750" y="2091875"/>
            <a:ext cx="6039000" cy="126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Navigating Equity in Procurement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 descr="GSA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>
            <a:spLocks noGrp="1"/>
          </p:cNvSpPr>
          <p:nvPr>
            <p:ph type="title" idx="4294967295"/>
          </p:nvPr>
        </p:nvSpPr>
        <p:spPr>
          <a:xfrm>
            <a:off x="684225" y="318375"/>
            <a:ext cx="7769100" cy="938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Welcoming Remarks </a:t>
            </a:r>
          </a:p>
        </p:txBody>
      </p:sp>
      <p:sp>
        <p:nvSpPr>
          <p:cNvPr id="79" name="Google Shape;79;p15"/>
          <p:cNvSpPr txBox="1"/>
          <p:nvPr/>
        </p:nvSpPr>
        <p:spPr>
          <a:xfrm>
            <a:off x="3438425" y="2026375"/>
            <a:ext cx="5397900" cy="1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Exodie C. Roe, III</a:t>
            </a:r>
            <a:endParaRPr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Associate Administrator</a:t>
            </a:r>
            <a:endParaRPr sz="24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Office of Small and Disadvantaged Business Utilization</a:t>
            </a:r>
            <a:endParaRPr sz="24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General Services Administration</a:t>
            </a:r>
            <a:endParaRPr>
              <a:solidFill>
                <a:srgbClr val="3864B2"/>
              </a:solidFill>
            </a:endParaRPr>
          </a:p>
        </p:txBody>
      </p:sp>
      <p:pic>
        <p:nvPicPr>
          <p:cNvPr id="81" name="Google Shape;81;p15" descr="Photo of Exodie Ro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925" y="1256750"/>
            <a:ext cx="2538979" cy="31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Opening Remarks</a:t>
            </a:r>
          </a:p>
        </p:txBody>
      </p:sp>
      <p:sp>
        <p:nvSpPr>
          <p:cNvPr id="87" name="Google Shape;87;p16"/>
          <p:cNvSpPr txBox="1"/>
          <p:nvPr/>
        </p:nvSpPr>
        <p:spPr>
          <a:xfrm>
            <a:off x="3735575" y="2026375"/>
            <a:ext cx="4722600" cy="1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Katy Kale </a:t>
            </a:r>
            <a:endParaRPr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Deputy Administrator</a:t>
            </a:r>
            <a:endParaRPr sz="105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General Services Administration</a:t>
            </a:r>
            <a:endParaRPr>
              <a:solidFill>
                <a:srgbClr val="3864B2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89" name="Google Shape;89;p16" descr="Photo of Katy Kal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75" y="1125100"/>
            <a:ext cx="2633851" cy="329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Keynote Address</a:t>
            </a:r>
          </a:p>
        </p:txBody>
      </p:sp>
      <p:sp>
        <p:nvSpPr>
          <p:cNvPr id="95" name="Google Shape;95;p17"/>
          <p:cNvSpPr txBox="1"/>
          <p:nvPr/>
        </p:nvSpPr>
        <p:spPr>
          <a:xfrm>
            <a:off x="3715600" y="2026375"/>
            <a:ext cx="5358300" cy="1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dirty="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dirty="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dirty="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dirty="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dirty="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dirty="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dirty="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dirty="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dirty="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dirty="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Chad Maisel</a:t>
            </a:r>
            <a:endParaRPr sz="3600" b="1" dirty="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>
                <a:solidFill>
                  <a:srgbClr val="3864B2"/>
                </a:solidFill>
              </a:rPr>
              <a:t>Director of Racial and Economic Justice</a:t>
            </a:r>
            <a:endParaRPr sz="2400" dirty="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>
                <a:solidFill>
                  <a:srgbClr val="3864B2"/>
                </a:solidFill>
              </a:rPr>
              <a:t>White House Domestic Policy Council</a:t>
            </a:r>
            <a:endParaRPr dirty="0">
              <a:solidFill>
                <a:srgbClr val="3864B2"/>
              </a:solidFill>
            </a:endParaRPr>
          </a:p>
        </p:txBody>
      </p:sp>
      <p:pic>
        <p:nvPicPr>
          <p:cNvPr id="97" name="Google Shape;97;p17" descr="Photo of Chad Maisel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075" y="1200150"/>
            <a:ext cx="2853050" cy="304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 descr="Table of Concurrent Educational Sessions&#10;Track 1 and Track 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195640" cy="4356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7E85C1-5080-58A2-C17D-103A6BE0BD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133" y="40753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>
                <a:solidFill>
                  <a:srgbClr val="FFC000"/>
                </a:solidFill>
              </a:rPr>
              <a:t>Concurrent Educational Sessions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(16:9)</PresentationFormat>
  <Paragraphs>28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</vt:lpstr>
      <vt:lpstr>Arial</vt:lpstr>
      <vt:lpstr>Open Sans</vt:lpstr>
      <vt:lpstr>Calibri</vt:lpstr>
      <vt:lpstr>Blank Presentation</vt:lpstr>
      <vt:lpstr>Small Business Works 2022: Navigating Equity in Procurement</vt:lpstr>
      <vt:lpstr>Welcoming Remarks </vt:lpstr>
      <vt:lpstr>Opening Remarks</vt:lpstr>
      <vt:lpstr>Keynote Address</vt:lpstr>
      <vt:lpstr>Concurrent Educational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Navigating Equity in Procurement</dc:title>
  <cp:lastModifiedBy>YolandaGJohnson</cp:lastModifiedBy>
  <cp:revision>1</cp:revision>
  <dcterms:modified xsi:type="dcterms:W3CDTF">2022-07-27T00:15:50Z</dcterms:modified>
</cp:coreProperties>
</file>