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b658e993d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13b658e99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b658e993d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13b658e993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bd061b6c5_2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13bd061b6c5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bd061b6c5_2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13bd061b6c5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bd061b6c5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13bd061b6c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957fd416e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12957fd416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4" descr="Small Business Works&#10;Image of a storefro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 idx="4294967295"/>
          </p:nvPr>
        </p:nvSpPr>
        <p:spPr>
          <a:xfrm>
            <a:off x="2571750" y="2091875"/>
            <a:ext cx="6039000" cy="126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2022: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Navigating Equity in Procurement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9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 descr="GSA log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Welcoming Remarks </a:t>
            </a:r>
          </a:p>
        </p:txBody>
      </p:sp>
      <p:sp>
        <p:nvSpPr>
          <p:cNvPr id="79" name="Google Shape;79;p15"/>
          <p:cNvSpPr txBox="1"/>
          <p:nvPr/>
        </p:nvSpPr>
        <p:spPr>
          <a:xfrm>
            <a:off x="3438425" y="2668950"/>
            <a:ext cx="5397900" cy="1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Exodie C. Roe, III</a:t>
            </a:r>
            <a:endParaRPr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Associate Administrator</a:t>
            </a:r>
            <a:endParaRPr sz="24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Office of Small and Disadvantaged Business Utilization</a:t>
            </a:r>
            <a:endParaRPr sz="24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General Services Administration</a:t>
            </a:r>
            <a:endParaRPr>
              <a:solidFill>
                <a:srgbClr val="3864B2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81" name="Google Shape;81;p15" descr="Photo of Exodie C. Roe III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925" y="1256750"/>
            <a:ext cx="2538979" cy="31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>
            <a:spLocks noGrp="1"/>
          </p:cNvSpPr>
          <p:nvPr>
            <p:ph type="title" idx="4294967295"/>
          </p:nvPr>
        </p:nvSpPr>
        <p:spPr>
          <a:xfrm>
            <a:off x="684215" y="3298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Fireside Chat Panel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7" name="Google Shape;87;p16"/>
          <p:cNvSpPr txBox="1"/>
          <p:nvPr/>
        </p:nvSpPr>
        <p:spPr>
          <a:xfrm>
            <a:off x="196475" y="2933225"/>
            <a:ext cx="3184200" cy="15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Krystal Brumfield</a:t>
            </a:r>
            <a:endParaRPr sz="20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Associate Administrator and</a:t>
            </a:r>
            <a:endParaRPr sz="15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Chief Acquisition Officer</a:t>
            </a:r>
            <a:endParaRPr sz="15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Office of Governmentwide Policy</a:t>
            </a:r>
            <a:endParaRPr sz="15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General Services Administration</a:t>
            </a:r>
            <a:endParaRPr sz="1500">
              <a:solidFill>
                <a:srgbClr val="3864B2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89" name="Google Shape;89;p16" descr="Photo of Krystal Brumfiel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925" y="944250"/>
            <a:ext cx="1683875" cy="21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 descr="Photo of Dwight D. Deneal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000" y="944250"/>
            <a:ext cx="1714125" cy="214136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3228350" y="3212025"/>
            <a:ext cx="2622600" cy="1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Dwight D. Deneal</a:t>
            </a:r>
            <a:endParaRPr sz="20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Director </a:t>
            </a:r>
            <a:endParaRPr sz="15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Office of Small Business Programs</a:t>
            </a:r>
            <a:endParaRPr sz="1500">
              <a:solidFill>
                <a:srgbClr val="3864B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Defense Logistics Agency</a:t>
            </a:r>
            <a:endParaRPr sz="1500">
              <a:solidFill>
                <a:srgbClr val="3864B2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778625" y="3086300"/>
            <a:ext cx="3519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Antonio Doss </a:t>
            </a:r>
            <a:endParaRPr sz="20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Deputy Associate Administrator</a:t>
            </a:r>
            <a:endParaRPr sz="15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Office of Government Contracting and Business Development</a:t>
            </a:r>
            <a:endParaRPr sz="1500">
              <a:solidFill>
                <a:srgbClr val="3864B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Small Business Administration</a:t>
            </a:r>
            <a:endParaRPr sz="1500">
              <a:solidFill>
                <a:srgbClr val="3864B2"/>
              </a:solidFill>
            </a:endParaRPr>
          </a:p>
        </p:txBody>
      </p:sp>
      <p:pic>
        <p:nvPicPr>
          <p:cNvPr id="93" name="Google Shape;93;p16" descr="Photo of Antonio Doss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4549" y="857250"/>
            <a:ext cx="1503442" cy="225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 1</a:t>
            </a:r>
          </a:p>
        </p:txBody>
      </p:sp>
      <p:sp>
        <p:nvSpPr>
          <p:cNvPr id="99" name="Google Shape;99;p17"/>
          <p:cNvSpPr txBox="1"/>
          <p:nvPr/>
        </p:nvSpPr>
        <p:spPr>
          <a:xfrm>
            <a:off x="834850" y="1592125"/>
            <a:ext cx="7471200" cy="1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</a:rPr>
              <a:t>Equity in Procurement: </a:t>
            </a:r>
            <a:r>
              <a:rPr lang="en-US" sz="3600">
                <a:solidFill>
                  <a:schemeClr val="dk1"/>
                </a:solidFill>
              </a:rPr>
              <a:t> 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What does equity in procurement mean to you and your agency?</a:t>
            </a:r>
            <a:endParaRPr sz="3600" b="1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 2</a:t>
            </a:r>
          </a:p>
        </p:txBody>
      </p:sp>
      <p:sp>
        <p:nvSpPr>
          <p:cNvPr id="106" name="Google Shape;106;p18"/>
          <p:cNvSpPr txBox="1"/>
          <p:nvPr/>
        </p:nvSpPr>
        <p:spPr>
          <a:xfrm>
            <a:off x="834850" y="1592125"/>
            <a:ext cx="7471200" cy="1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</a:rPr>
              <a:t>Equity in Procurement: </a:t>
            </a:r>
            <a:r>
              <a:rPr lang="en-US" sz="3600">
                <a:solidFill>
                  <a:schemeClr val="dk1"/>
                </a:solidFill>
              </a:rPr>
              <a:t> 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What would reflect true equity in procurement? 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 3</a:t>
            </a:r>
          </a:p>
        </p:txBody>
      </p:sp>
      <p:sp>
        <p:nvSpPr>
          <p:cNvPr id="113" name="Google Shape;113;p19"/>
          <p:cNvSpPr txBox="1"/>
          <p:nvPr/>
        </p:nvSpPr>
        <p:spPr>
          <a:xfrm>
            <a:off x="834850" y="1592125"/>
            <a:ext cx="7471200" cy="21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</a:rPr>
              <a:t>Acquisition Workforce: </a:t>
            </a:r>
            <a:endParaRPr sz="36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What can the Federal acquisition workforce do to contribute to these efforts?</a:t>
            </a:r>
            <a:endParaRPr sz="36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>
            <a:spLocks noGrp="1"/>
          </p:cNvSpPr>
          <p:nvPr>
            <p:ph type="title" idx="4294967295"/>
          </p:nvPr>
        </p:nvSpPr>
        <p:spPr>
          <a:xfrm>
            <a:off x="687440" y="21435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Keynote Address</a:t>
            </a:r>
          </a:p>
        </p:txBody>
      </p:sp>
      <p:sp>
        <p:nvSpPr>
          <p:cNvPr id="120" name="Google Shape;120;p20"/>
          <p:cNvSpPr txBox="1"/>
          <p:nvPr/>
        </p:nvSpPr>
        <p:spPr>
          <a:xfrm>
            <a:off x="3132150" y="2712950"/>
            <a:ext cx="5235600" cy="17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Mathew Blum </a:t>
            </a:r>
            <a:endParaRPr sz="160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Acting Administrator</a:t>
            </a:r>
            <a:endParaRPr sz="24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Office of Federal Procurement Policy</a:t>
            </a:r>
            <a:endParaRPr sz="24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Office of Management and Budget</a:t>
            </a:r>
            <a:endParaRPr sz="24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22" name="Google Shape;122;p20" descr="Photo of Mathew Blum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850" y="1048900"/>
            <a:ext cx="2267966" cy="340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 idx="4294967295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1" descr="Table showing concurrent educational sessions Track 1 and Track 2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175" y="61625"/>
            <a:ext cx="5960374" cy="43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On-screen Show (16:9)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Open Sans</vt:lpstr>
      <vt:lpstr>Arial</vt:lpstr>
      <vt:lpstr>Roboto</vt:lpstr>
      <vt:lpstr>Calibri</vt:lpstr>
      <vt:lpstr>Blank Presentation</vt:lpstr>
      <vt:lpstr>Small Business Works 2022: Navigating Equity in Procurement</vt:lpstr>
      <vt:lpstr>Welcoming Remarks </vt:lpstr>
      <vt:lpstr>Fireside Chat Panel </vt:lpstr>
      <vt:lpstr>Question 1</vt:lpstr>
      <vt:lpstr>Question 2</vt:lpstr>
      <vt:lpstr>Question 3</vt:lpstr>
      <vt:lpstr>Keynote Address</vt:lpstr>
      <vt:lpstr>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Works 2022: Navigating Equity in Procurement</dc:title>
  <cp:lastModifiedBy>YolandaGJohnson</cp:lastModifiedBy>
  <cp:revision>1</cp:revision>
  <dcterms:modified xsi:type="dcterms:W3CDTF">2022-07-27T02:22:08Z</dcterms:modified>
</cp:coreProperties>
</file>