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Ruiz - ZCRC" initials="" lastIdx="2" clrIdx="0"/>
  <p:cmAuthor id="1" name="Chasity Ash - ES1" initials="" lastIdx="2" clrIdx="1"/>
  <p:cmAuthor id="2" name="Rocio Alaoui - 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7-12T16:47:36.494" idx="2">
    <p:pos x="96" y="804"/>
    <p:text>image should be resized; looks stretched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9" name="Google Shape;1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ac3f621bf_2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5" name="Google Shape;145;g13ac3f621bf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a52e9afd6_1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g13a52e9afd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b9ea36e55_0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3" name="Google Shape;93;g13b9ea36e5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b9ea36e55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2" name="Google Shape;102;g13b9ea36e5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ac3f621bf_2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13ac3f621b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2" name="Google Shape;1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4">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71" name="Google Shape;71;p14" descr="Small Business Works&#10;Image of a storefront."/>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72" name="Google Shape;72;p14"/>
          <p:cNvSpPr txBox="1">
            <a:spLocks noGrp="1"/>
          </p:cNvSpPr>
          <p:nvPr>
            <p:ph type="title" idx="4294967295"/>
          </p:nvPr>
        </p:nvSpPr>
        <p:spPr>
          <a:xfrm>
            <a:off x="2513750" y="1314800"/>
            <a:ext cx="6253200" cy="21240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595959"/>
                </a:solidFill>
                <a:effectLst/>
                <a:uLnTx/>
                <a:uFillTx/>
                <a:latin typeface="Arial"/>
                <a:ea typeface="Arial"/>
                <a:cs typeface="Arial"/>
                <a:sym typeface="Arial"/>
              </a:rPr>
              <a:t>Success Leaves Clues: Learn Best Practices from Successful Socioeconomic Small Businesses: Panel Discussion</a:t>
            </a:r>
          </a:p>
          <a:p>
            <a:pPr marL="0" marR="0" lvl="0" indent="0" algn="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Day 1: July 26, 2022</a:t>
            </a:r>
          </a:p>
        </p:txBody>
      </p:sp>
      <p:pic>
        <p:nvPicPr>
          <p:cNvPr id="73" name="Google Shape;73;p14" descr="GSA logo."/>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3"/>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4"/>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MODERATOR </a:t>
            </a:r>
          </a:p>
        </p:txBody>
      </p:sp>
      <p:sp>
        <p:nvSpPr>
          <p:cNvPr id="79" name="Google Shape;79;p15"/>
          <p:cNvSpPr txBox="1"/>
          <p:nvPr/>
        </p:nvSpPr>
        <p:spPr>
          <a:xfrm>
            <a:off x="4056050" y="2618225"/>
            <a:ext cx="46188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Chasity Ash</a:t>
            </a:r>
            <a:endParaRPr>
              <a:solidFill>
                <a:srgbClr val="3864B2"/>
              </a:solidFill>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Supervisory Small Business Technical Adviser</a:t>
            </a:r>
            <a:endParaRPr sz="1050">
              <a:solidFill>
                <a:srgbClr val="3864B2"/>
              </a:solidFill>
            </a:endParaRPr>
          </a:p>
          <a:p>
            <a:pPr marL="0" lvl="0" indent="0" algn="l" rtl="0">
              <a:spcBef>
                <a:spcPts val="0"/>
              </a:spcBef>
              <a:spcAft>
                <a:spcPts val="0"/>
              </a:spcAft>
              <a:buClr>
                <a:schemeClr val="dk1"/>
              </a:buClr>
              <a:buFont typeface="Arial"/>
              <a:buNone/>
            </a:pPr>
            <a:r>
              <a:rPr lang="en-US" sz="2100">
                <a:solidFill>
                  <a:srgbClr val="3864B2"/>
                </a:solidFill>
                <a:latin typeface="Open Sans"/>
                <a:ea typeface="Open Sans"/>
                <a:cs typeface="Open Sans"/>
                <a:sym typeface="Open Sans"/>
              </a:rPr>
              <a:t>U.S. General Services Administration</a:t>
            </a:r>
            <a:endParaRPr>
              <a:solidFill>
                <a:srgbClr val="3864B2"/>
              </a:solidFill>
            </a:endParaRPr>
          </a:p>
        </p:txBody>
      </p:sp>
      <p:sp>
        <p:nvSpPr>
          <p:cNvPr id="80" name="Google Shape;80;p1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81" name="Google Shape;81;p15" descr="Photo of Chasity Ash."/>
          <p:cNvPicPr preferRelativeResize="0"/>
          <p:nvPr/>
        </p:nvPicPr>
        <p:blipFill>
          <a:blip r:embed="rId3">
            <a:alphaModFix/>
          </a:blip>
          <a:stretch>
            <a:fillRect/>
          </a:stretch>
        </p:blipFill>
        <p:spPr>
          <a:xfrm>
            <a:off x="793275" y="1112650"/>
            <a:ext cx="2871550" cy="32011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a:spLocks noGrp="1"/>
          </p:cNvSpPr>
          <p:nvPr>
            <p:ph type="title" idx="4294967295"/>
          </p:nvPr>
        </p:nvSpPr>
        <p:spPr>
          <a:xfrm>
            <a:off x="687440" y="21435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88" name="Google Shape;88;p1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89" name="Google Shape;89;p16"/>
          <p:cNvSpPr txBox="1"/>
          <p:nvPr/>
        </p:nvSpPr>
        <p:spPr>
          <a:xfrm>
            <a:off x="3762675" y="2896425"/>
            <a:ext cx="51789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600" b="1">
                <a:solidFill>
                  <a:srgbClr val="3864B2"/>
                </a:solidFill>
                <a:latin typeface="Open Sans"/>
                <a:ea typeface="Open Sans"/>
                <a:cs typeface="Open Sans"/>
                <a:sym typeface="Open Sans"/>
              </a:rPr>
              <a:t>MaryEllen Martin</a:t>
            </a:r>
            <a:endParaRPr sz="3600" b="1">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CEO</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P3S Corporation </a:t>
            </a:r>
            <a:endParaRPr sz="2100">
              <a:solidFill>
                <a:srgbClr val="3864B2"/>
              </a:solidFill>
              <a:latin typeface="Open Sans"/>
              <a:ea typeface="Open Sans"/>
              <a:cs typeface="Open Sans"/>
              <a:sym typeface="Open Sans"/>
            </a:endParaRPr>
          </a:p>
        </p:txBody>
      </p:sp>
      <p:pic>
        <p:nvPicPr>
          <p:cNvPr id="90" name="Google Shape;90;p16" descr="Photo of MaryEllen Martin."/>
          <p:cNvPicPr preferRelativeResize="0"/>
          <p:nvPr/>
        </p:nvPicPr>
        <p:blipFill>
          <a:blip r:embed="rId3">
            <a:alphaModFix/>
          </a:blip>
          <a:stretch>
            <a:fillRect/>
          </a:stretch>
        </p:blipFill>
        <p:spPr>
          <a:xfrm>
            <a:off x="152400" y="1125100"/>
            <a:ext cx="3473226" cy="3296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97" name="Google Shape;97;p1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98" name="Google Shape;98;p17"/>
          <p:cNvSpPr txBox="1"/>
          <p:nvPr/>
        </p:nvSpPr>
        <p:spPr>
          <a:xfrm>
            <a:off x="3778025" y="2604700"/>
            <a:ext cx="51789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600" b="1">
                <a:solidFill>
                  <a:srgbClr val="3864B2"/>
                </a:solidFill>
                <a:latin typeface="Open Sans"/>
                <a:ea typeface="Open Sans"/>
                <a:cs typeface="Open Sans"/>
                <a:sym typeface="Open Sans"/>
              </a:rPr>
              <a:t>Doreen Blades</a:t>
            </a:r>
            <a:endParaRPr sz="3600" b="1">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President</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US Eco Products Corporation  </a:t>
            </a:r>
            <a:endParaRPr sz="2100">
              <a:solidFill>
                <a:srgbClr val="3864B2"/>
              </a:solidFill>
              <a:latin typeface="Open Sans"/>
              <a:ea typeface="Open Sans"/>
              <a:cs typeface="Open Sans"/>
              <a:sym typeface="Open Sans"/>
            </a:endParaRPr>
          </a:p>
        </p:txBody>
      </p:sp>
      <p:pic>
        <p:nvPicPr>
          <p:cNvPr id="99" name="Google Shape;99;p17" descr="Photo of Doreen Blades."/>
          <p:cNvPicPr preferRelativeResize="0"/>
          <p:nvPr/>
        </p:nvPicPr>
        <p:blipFill>
          <a:blip r:embed="rId3">
            <a:alphaModFix/>
          </a:blip>
          <a:stretch>
            <a:fillRect/>
          </a:stretch>
        </p:blipFill>
        <p:spPr>
          <a:xfrm>
            <a:off x="152400" y="1277499"/>
            <a:ext cx="3473224" cy="28853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06" name="Google Shape;106;p1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07" name="Google Shape;107;p18"/>
          <p:cNvSpPr txBox="1"/>
          <p:nvPr/>
        </p:nvSpPr>
        <p:spPr>
          <a:xfrm>
            <a:off x="3778025" y="2604700"/>
            <a:ext cx="51789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600" b="1">
                <a:solidFill>
                  <a:srgbClr val="3864B2"/>
                </a:solidFill>
                <a:latin typeface="Open Sans"/>
                <a:ea typeface="Open Sans"/>
                <a:cs typeface="Open Sans"/>
                <a:sym typeface="Open Sans"/>
              </a:rPr>
              <a:t>Necole Parker</a:t>
            </a:r>
            <a:endParaRPr sz="3600" b="1">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CEO</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Elocen Group</a:t>
            </a:r>
            <a:endParaRPr sz="2100">
              <a:solidFill>
                <a:srgbClr val="3864B2"/>
              </a:solidFill>
              <a:latin typeface="Open Sans"/>
              <a:ea typeface="Open Sans"/>
              <a:cs typeface="Open Sans"/>
              <a:sym typeface="Open Sans"/>
            </a:endParaRPr>
          </a:p>
        </p:txBody>
      </p:sp>
      <p:pic>
        <p:nvPicPr>
          <p:cNvPr id="108" name="Google Shape;108;p18" descr="Photo of Necole Parker."/>
          <p:cNvPicPr preferRelativeResize="0"/>
          <p:nvPr/>
        </p:nvPicPr>
        <p:blipFill>
          <a:blip r:embed="rId3">
            <a:alphaModFix/>
          </a:blip>
          <a:stretch>
            <a:fillRect/>
          </a:stretch>
        </p:blipFill>
        <p:spPr>
          <a:xfrm>
            <a:off x="613400" y="1301800"/>
            <a:ext cx="2971501" cy="2971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 1</a:t>
            </a:r>
          </a:p>
        </p:txBody>
      </p:sp>
      <p:sp>
        <p:nvSpPr>
          <p:cNvPr id="114" name="Google Shape;114;p19"/>
          <p:cNvSpPr/>
          <p:nvPr/>
        </p:nvSpPr>
        <p:spPr>
          <a:xfrm>
            <a:off x="684213" y="1590675"/>
            <a:ext cx="7772400" cy="2571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200">
                <a:solidFill>
                  <a:schemeClr val="dk1"/>
                </a:solidFill>
              </a:rPr>
              <a:t>Can you please share some of the pitfalls and pearls you’ve learned along the way that have helped your success or added to your best practices in doing business with the federal government? </a:t>
            </a:r>
            <a:endParaRPr sz="2500">
              <a:solidFill>
                <a:schemeClr val="dk1"/>
              </a:solidFill>
            </a:endParaRPr>
          </a:p>
        </p:txBody>
      </p:sp>
      <p:sp>
        <p:nvSpPr>
          <p:cNvPr id="115" name="Google Shape;115;p1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 2</a:t>
            </a:r>
          </a:p>
        </p:txBody>
      </p:sp>
      <p:sp>
        <p:nvSpPr>
          <p:cNvPr id="121" name="Google Shape;121;p20"/>
          <p:cNvSpPr txBox="1"/>
          <p:nvPr/>
        </p:nvSpPr>
        <p:spPr>
          <a:xfrm>
            <a:off x="484488" y="1712850"/>
            <a:ext cx="8168700" cy="2284200"/>
          </a:xfrm>
          <a:prstGeom prst="rect">
            <a:avLst/>
          </a:prstGeom>
          <a:noFill/>
          <a:ln>
            <a:noFill/>
          </a:ln>
        </p:spPr>
        <p:txBody>
          <a:bodyPr spcFirstLastPara="1" wrap="square" lIns="91425" tIns="45700" rIns="91425" bIns="45700" anchor="t" anchorCtr="0">
            <a:spAutoFit/>
          </a:bodyPr>
          <a:lstStyle/>
          <a:p>
            <a:pPr marL="914400" lvl="0" indent="0" algn="ctr" rtl="0">
              <a:lnSpc>
                <a:spcPct val="115000"/>
              </a:lnSpc>
              <a:spcBef>
                <a:spcPts val="0"/>
              </a:spcBef>
              <a:spcAft>
                <a:spcPts val="0"/>
              </a:spcAft>
              <a:buNone/>
            </a:pPr>
            <a:r>
              <a:rPr lang="en-US" sz="3200">
                <a:solidFill>
                  <a:schemeClr val="dk1"/>
                </a:solidFill>
              </a:rPr>
              <a:t>How did you gained working capital before the pandemic as compared to managing it during the crisis and in our current COVID-19 situation?  </a:t>
            </a:r>
            <a:endParaRPr sz="3200" b="0" i="0" u="none" strike="noStrike" cap="none">
              <a:solidFill>
                <a:schemeClr val="dk1"/>
              </a:solidFill>
              <a:latin typeface="Arial"/>
              <a:ea typeface="Arial"/>
              <a:cs typeface="Arial"/>
              <a:sym typeface="Arial"/>
            </a:endParaRPr>
          </a:p>
        </p:txBody>
      </p:sp>
      <p:sp>
        <p:nvSpPr>
          <p:cNvPr id="122" name="Google Shape;122;p2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 3</a:t>
            </a:r>
          </a:p>
        </p:txBody>
      </p:sp>
      <p:sp>
        <p:nvSpPr>
          <p:cNvPr id="128" name="Google Shape;128;p21"/>
          <p:cNvSpPr txBox="1"/>
          <p:nvPr/>
        </p:nvSpPr>
        <p:spPr>
          <a:xfrm>
            <a:off x="968475" y="1200150"/>
            <a:ext cx="7200600" cy="34170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3200">
                <a:solidFill>
                  <a:schemeClr val="dk1"/>
                </a:solidFill>
              </a:rPr>
              <a:t>How are you marketing your schedule/or company (non-schedule holders) to the Federal Government? What plan of action do you have in place?</a:t>
            </a: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3200" b="0" i="0" u="none" strike="noStrike" cap="none">
              <a:solidFill>
                <a:schemeClr val="dk1"/>
              </a:solidFill>
              <a:latin typeface="Arial"/>
              <a:ea typeface="Arial"/>
              <a:cs typeface="Arial"/>
              <a:sym typeface="Arial"/>
            </a:endParaRPr>
          </a:p>
        </p:txBody>
      </p:sp>
      <p:sp>
        <p:nvSpPr>
          <p:cNvPr id="129" name="Google Shape;129;p2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36" name="Google Shape;136;p22"/>
          <p:cNvSpPr txBox="1">
            <a:spLocks noGrp="1"/>
          </p:cNvSpPr>
          <p:nvPr>
            <p:ph type="title" idx="4294967295"/>
          </p:nvPr>
        </p:nvSpPr>
        <p:spPr>
          <a:xfrm>
            <a:off x="1705075" y="1902600"/>
            <a:ext cx="5475900" cy="585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Final Thoughts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Words>
  <Application>Microsoft Office PowerPoint</Application>
  <PresentationFormat>On-screen Show (16:9)</PresentationFormat>
  <Paragraphs>38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Open Sans</vt:lpstr>
      <vt:lpstr>Arial</vt:lpstr>
      <vt:lpstr>Roboto</vt:lpstr>
      <vt:lpstr>Calibri</vt:lpstr>
      <vt:lpstr>Blank Presentation</vt:lpstr>
      <vt:lpstr>Small Business Works 2022: Success Leaves Clues: Learn Best Practices from Successful Socioeconomic Small Businesses: Panel Discussion Day 1: July 26, 2022</vt:lpstr>
      <vt:lpstr>TODAY’S MODERATOR </vt:lpstr>
      <vt:lpstr>TODAY’S PANELISTS</vt:lpstr>
      <vt:lpstr>TODAY’S PANELISTS</vt:lpstr>
      <vt:lpstr>TODAY’S PANELISTS</vt:lpstr>
      <vt:lpstr>Question 1</vt:lpstr>
      <vt:lpstr>Question 2</vt:lpstr>
      <vt:lpstr>Question 3</vt:lpstr>
      <vt:lpstr>Final Thoughts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2022: Success Leaves Clues: Learn Best Practices from Successful Socioeconomic Small Businesses: Panel Discussion Day 1: July 26, 2022</dc:title>
  <cp:lastModifiedBy>YolandaGJohnson</cp:lastModifiedBy>
  <cp:revision>1</cp:revision>
  <dcterms:modified xsi:type="dcterms:W3CDTF">2022-07-26T21:41:55Z</dcterms:modified>
</cp:coreProperties>
</file>