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3" r:id="rId1"/>
    <p:sldMasterId id="2147483754" r:id="rId2"/>
    <p:sldMasterId id="2147483755" r:id="rId3"/>
  </p:sldMasterIdLst>
  <p:notesMasterIdLst>
    <p:notesMasterId r:id="rId6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Azarcon Heller - QPA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9AF76E-02AB-4D88-B1E4-C0AAB3C6A9F0}">
  <a:tblStyle styleId="{9E9AF76E-02AB-4D88-B1E4-C0AAB3C6A9F0}"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733A07B-B99D-477C-88C1-EE41164BFEDB}"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92" autoAdjust="0"/>
  </p:normalViewPr>
  <p:slideViewPr>
    <p:cSldViewPr snapToGrid="0">
      <p:cViewPr varScale="1">
        <p:scale>
          <a:sx n="64" d="100"/>
          <a:sy n="64" d="100"/>
        </p:scale>
        <p:origin x="32" y="192"/>
      </p:cViewPr>
      <p:guideLst>
        <p:guide orient="horz" pos="1620"/>
        <p:guide pos="2880"/>
      </p:guideLst>
    </p:cSldViewPr>
  </p:slideViewPr>
  <p:outlineViewPr>
    <p:cViewPr>
      <p:scale>
        <a:sx n="33" d="100"/>
        <a:sy n="33" d="100"/>
      </p:scale>
      <p:origin x="0" y="-336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1-04T15:04:50.917" idx="1">
    <p:pos x="6000" y="0"/>
    <p:text>@zachary.montgomery@gsa.gov will you make sure the screenshots in this presentation are current?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rfcpa.com/2023/01/understanding-the-difference-between-overhead-and-g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ea555b433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g1ea555b4331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1600"/>
              </a:spcAft>
              <a:buSzPts val="1100"/>
              <a:buNone/>
            </a:pPr>
            <a:r>
              <a:rPr lang="en" sz="1000">
                <a:solidFill>
                  <a:schemeClr val="dk1"/>
                </a:solidFill>
                <a:latin typeface="Roboto"/>
                <a:ea typeface="Roboto"/>
                <a:cs typeface="Roboto"/>
                <a:sym typeface="Roboto"/>
              </a:rPr>
              <a:t>Welcome!  My name is Andrea Azarcon Heller.  I’m a former Level II Contracting Officer and co-facilitator for GSA’s Civilian Services Acquisition Workshops.</a:t>
            </a: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ea555b4331_3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7" name="Google Shape;837;g1ea555b4331_3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Direct Materials</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SzPts val="1100"/>
              <a:buNone/>
            </a:pPr>
            <a:r>
              <a:rPr lang="en">
                <a:solidFill>
                  <a:schemeClr val="dk1"/>
                </a:solidFill>
              </a:rPr>
              <a:t>Money paid for the items needed in order for the person doing the thing you want them to do per the requirements.</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Travel costs can be estimated using published government per diem rates as well as third-party travel sites.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Materials can be estimated using sites like GSA Advantage!, various GSA commercial platforms (Amazon, Overstock, and Fisher Scientific), as well as your good old favorite search engine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1ea555b4331_3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5" name="Google Shape;845;g1ea555b4331_3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Indirect Rates-Materials</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Money paid for other direct costs to be purchased, used, and managed.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ea555b4331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g1ea555b4331_3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Overhead/G&amp;A</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Money paid for organizations that help the organization BE an organization.  Think operations.  Finance, Legal, Marketing, etc.</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hlink"/>
                </a:solidFill>
                <a:hlinkClick r:id="rId3"/>
              </a:rPr>
              <a:t>https://www.grfcpa.com/2023/01/understanding-the-difference-between-overhead-and-ga/</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Sometimes G&amp;A and Overhead can overlap.  It is up to the vendor and their accounting practices as to which category these costs get allocated to.</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ea555b4331_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g1ea555b4331_3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Profit (Fee)</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Fee is usually used in reference to cost reimbursable contracts but they are conceptually the same.</a:t>
            </a:r>
            <a:endParaRPr sz="2000">
              <a:solidFill>
                <a:schemeClr val="dk1"/>
              </a:solidFill>
              <a:latin typeface="Helvetica Neue"/>
              <a:ea typeface="Helvetica Neue"/>
              <a:cs typeface="Helvetica Neue"/>
              <a:sym typeface="Helvetica Neue"/>
            </a:endParaRPr>
          </a:p>
          <a:p>
            <a:pPr marL="0" lvl="0" indent="0" algn="l" rtl="0">
              <a:lnSpc>
                <a:spcPct val="15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ea555b4331_3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g1ea555b4331_3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Loaded versus Unloaded rates</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SzPts val="1100"/>
              <a:buNone/>
            </a:pPr>
            <a:r>
              <a:rPr lang="en">
                <a:solidFill>
                  <a:schemeClr val="dk1"/>
                </a:solidFill>
              </a:rPr>
              <a:t>Labor rates are like a baked potato.  Loaded rates, like a loaded baked potato, include everything.  Unloaded labor rates include ONLY direct labor.  It’s just the potato.</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Note:  BLS data is not loaded, and you will need to load the rates yourself using the IGCE tool.</a:t>
            </a:r>
            <a:endParaRPr>
              <a:solidFill>
                <a:schemeClr val="dk1"/>
              </a:solidFill>
            </a:endParaRPr>
          </a:p>
          <a:p>
            <a:pPr marL="457200" lvl="0" indent="0" algn="l" rtl="0">
              <a:lnSpc>
                <a:spcPct val="150000"/>
              </a:lnSpc>
              <a:spcBef>
                <a:spcPts val="0"/>
              </a:spcBef>
              <a:spcAft>
                <a:spcPts val="0"/>
              </a:spcAft>
              <a:buSzPts val="1100"/>
              <a:buNone/>
            </a:pPr>
            <a:endParaRPr sz="20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ea555b4331_3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2" name="Google Shape;882;g1ea555b4331_3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Both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First Pause for Questions</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Address Questions that have been asked thus far.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ea555b4331_3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g1ea555b4331_3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SzPts val="1100"/>
              <a:buNone/>
            </a:pPr>
            <a:r>
              <a:rPr lang="en" sz="1500" b="1">
                <a:solidFill>
                  <a:srgbClr val="990000"/>
                </a:solidFill>
                <a:latin typeface="Roboto"/>
                <a:ea typeface="Roboto"/>
                <a:cs typeface="Roboto"/>
                <a:sym typeface="Roboto"/>
              </a:rPr>
              <a:t>What is an Independent Government Cost Estimate?</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Now we’ll go into an IGCE and some case studies for the pricing tools.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ea555b4331_3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3" name="Google Shape;893;g1ea555b4331_3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Definition of an IGCE</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SzPts val="1100"/>
              <a:buNone/>
            </a:pPr>
            <a:r>
              <a:rPr lang="en">
                <a:solidFill>
                  <a:schemeClr val="dk1"/>
                </a:solidFill>
              </a:rPr>
              <a:t>Definition from the Department of Interior on why an IGCE is important.</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Buyers SHOULD receive goods that are safe and services that meet the requirements.  The IGCE is one tool that’s used to ensure this happens.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Per the Federal Acquisition Regulations (FAR):  “Independent government estimate (IGE),”...means the Government’s estimate of the projected price or cost that a contractor would incur in the successful performance of a contract.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Note:  IGE and IGCE are terms used interchangeably, but they are essentially the same.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abffba2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2abffba2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None/>
            </a:pPr>
            <a:r>
              <a:rPr lang="en" sz="1500" b="1">
                <a:solidFill>
                  <a:srgbClr val="990000"/>
                </a:solidFill>
                <a:latin typeface="Roboto"/>
                <a:ea typeface="Roboto"/>
                <a:cs typeface="Roboto"/>
                <a:sym typeface="Roboto"/>
              </a:rPr>
              <a:t>Chatterfall</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This is an exercise you do with the attendees assuming this is conducted in a virtual environment.  You can also do this in an in-person setting with sticky notes, index cards, or other small pieces of paper and pens/pencils/markers.</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Before we keep going, let’s have a group discussion. We’re going to do a Chatterfall.</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abffba2c0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g2abffba2c0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Chatterfall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Today’s question:  WHO is responsible for the IGCE?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Pause while people type in their answers.  Get uncomfortable with the silence.  Once you notice the majority of attendees put their answers in the chat, highlight some of the answers before going to the next slide.</a:t>
            </a:r>
            <a:endParaRPr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ea555b4331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2" name="Google Shape;772;g1ea555b4331_3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dirty="0">
                <a:solidFill>
                  <a:srgbClr val="990000"/>
                </a:solidFill>
                <a:latin typeface="Roboto"/>
                <a:ea typeface="Roboto"/>
                <a:cs typeface="Roboto"/>
                <a:sym typeface="Roboto"/>
              </a:rPr>
              <a:t>Kelly </a:t>
            </a:r>
            <a:endParaRPr sz="1500" b="1" dirty="0">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dirty="0">
                <a:solidFill>
                  <a:srgbClr val="990000"/>
                </a:solidFill>
                <a:latin typeface="Roboto"/>
                <a:ea typeface="Roboto"/>
                <a:cs typeface="Roboto"/>
                <a:sym typeface="Roboto"/>
              </a:rPr>
              <a:t>Agenda</a:t>
            </a:r>
            <a:endParaRPr sz="1500" b="1" dirty="0">
              <a:solidFill>
                <a:srgbClr val="990000"/>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Today we will discuss:</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When and why you would use the tools in Pricing Central, </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Help you understand the foundation of cost accounting (necessary and not as boring as some of you might think)</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We’ll do a quick interactive exercise (more on that later)</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Define what an Independent Government Cost Estimate is and it’s value</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Do case studies to demonstrate the IGCE tool and the data on  CALC+ Quick Rate (Hourly Labor Ceiling Prices and Prices Paid) - all within Pricing Central on buy.gsa.gov</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Address and questions we haven’t gotten to during the presentation</a:t>
            </a:r>
            <a:endParaRPr sz="1000" dirty="0">
              <a:solidFill>
                <a:schemeClr val="dk1"/>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ea555b4331_3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4" name="Google Shape;914;g1ea555b4331_3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Who is responsible for the IGCE?</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000">
                <a:solidFill>
                  <a:schemeClr val="dk1"/>
                </a:solidFill>
                <a:latin typeface="Roboto"/>
                <a:ea typeface="Roboto"/>
                <a:cs typeface="Roboto"/>
                <a:sym typeface="Roboto"/>
              </a:rPr>
              <a:t>Classic answer-it depends.  Here is what folks shared with us.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ea555b4331_3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3" name="Google Shape;923;g1ea555b4331_3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Who is responsible for the IGCE?</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000">
                <a:solidFill>
                  <a:schemeClr val="dk1"/>
                </a:solidFill>
                <a:latin typeface="Roboto"/>
                <a:ea typeface="Roboto"/>
                <a:cs typeface="Roboto"/>
                <a:sym typeface="Roboto"/>
              </a:rPr>
              <a:t>Here’s another response to the question.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1ea555b4331_3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1" name="Google Shape;931;g1ea555b4331_3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Who is responsible for the IGCE?</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000">
                <a:solidFill>
                  <a:schemeClr val="dk1"/>
                </a:solidFill>
                <a:latin typeface="Roboto"/>
                <a:ea typeface="Roboto"/>
                <a:cs typeface="Roboto"/>
                <a:sym typeface="Roboto"/>
              </a:rPr>
              <a:t>And finally, this person indicated the CO should lead the process.  All of the answers you’ve seen/heard are correct.  This is a team effort!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ea555b4331_3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g1ea555b4331_3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 underestimated project can result in…</a:t>
            </a:r>
            <a:endParaRPr sz="1400">
              <a:solidFill>
                <a:schemeClr val="dk1"/>
              </a:solidFill>
            </a:endParaRPr>
          </a:p>
          <a:p>
            <a:pPr marL="457200" lvl="0" indent="-298450" algn="l" rtl="0">
              <a:lnSpc>
                <a:spcPct val="100000"/>
              </a:lnSpc>
              <a:spcBef>
                <a:spcPts val="400"/>
              </a:spcBef>
              <a:spcAft>
                <a:spcPts val="0"/>
              </a:spcAft>
              <a:buClr>
                <a:schemeClr val="dk1"/>
              </a:buClr>
              <a:buSzPts val="1100"/>
              <a:buChar char="●"/>
            </a:pPr>
            <a:r>
              <a:rPr lang="en">
                <a:solidFill>
                  <a:schemeClr val="dk1"/>
                </a:solidFill>
              </a:rPr>
              <a:t>Anti-deficiency = BAD</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Delays = extended Procurement Acquisition Lead Times (PALT) times, negative impact on mission.  Program-YOU might not care about the PALT, but your contracting folks are measured on this!</a:t>
            </a:r>
            <a:endParaRPr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ea555b4331_3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7" name="Google Shape;947;g1ea555b4331_3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Case Study #1</a:t>
            </a:r>
            <a:endParaRPr/>
          </a:p>
          <a:p>
            <a:pPr marL="0" lvl="0" indent="0" algn="l" rtl="0">
              <a:lnSpc>
                <a:spcPct val="100000"/>
              </a:lnSpc>
              <a:spcBef>
                <a:spcPts val="0"/>
              </a:spcBef>
              <a:spcAft>
                <a:spcPts val="0"/>
              </a:spcAft>
              <a:buSzPts val="1100"/>
              <a:buNone/>
            </a:pPr>
            <a:r>
              <a:rPr lang="en"/>
              <a:t>*economic analysis includes: benefit-cost analysis, economic impact analysis, modeling and simulation, risk analysis and a quantitative policy analysis.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ea555b4331_3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g1ea555b4331_3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Case Study #1</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These are the labor categories we will find rates for.</a:t>
            </a:r>
            <a:endParaRPr sz="1500" b="1">
              <a:solidFill>
                <a:srgbClr val="990000"/>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ea555b4331_3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2" name="Google Shape;962;g1ea555b4331_3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Case Study #1</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These are the labor categories we will find rates for and where the data will come from.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ea555b4331_3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g1ea555b4331_3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Andrea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ea555b4331_3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4" name="Google Shape;974;g1ea555b4331_3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CALC+ Quick Rate Screenshot</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Use a search term to find hourly ceiling labor rates on GSA Multiple Award Schedule contracts.  You can download the data as a PDF, graph, or export the data to Excel.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1ea555b4331_3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0" name="Google Shape;980;g1ea555b4331_3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CALC+ Quick Rate Screenshot</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You can filter by education level, experience (by years), price range, worksite, business size, category/sub category, Special Item Number, and category.  Click on each of the filter drop downs to show the various options.  A bar chart appears on the right of the filters, and changes as you change the filters.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ea555b4331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9" name="Google Shape;779;g1ea555b4331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dirty="0">
                <a:solidFill>
                  <a:srgbClr val="990000"/>
                </a:solidFill>
                <a:latin typeface="Roboto"/>
                <a:ea typeface="Roboto"/>
                <a:cs typeface="Roboto"/>
                <a:sym typeface="Roboto"/>
              </a:rPr>
              <a:t>Andrea </a:t>
            </a:r>
            <a:endParaRPr sz="1500" b="1" dirty="0">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dirty="0">
                <a:solidFill>
                  <a:srgbClr val="990000"/>
                </a:solidFill>
                <a:latin typeface="Roboto"/>
                <a:ea typeface="Roboto"/>
                <a:cs typeface="Roboto"/>
                <a:sym typeface="Roboto"/>
              </a:rPr>
              <a:t>Why use the tools in Pricing Central?</a:t>
            </a:r>
            <a:endParaRPr sz="1500" b="1" dirty="0">
              <a:solidFill>
                <a:srgbClr val="990000"/>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If you’re using the following contract types</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Cost</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Labor Hour/Time and Materials</a:t>
            </a:r>
            <a:endParaRPr sz="1000" dirty="0">
              <a:solidFill>
                <a:schemeClr val="dk1"/>
              </a:solidFill>
              <a:latin typeface="Roboto"/>
              <a:ea typeface="Roboto"/>
              <a:cs typeface="Roboto"/>
              <a:sym typeface="Roboto"/>
            </a:endParaRPr>
          </a:p>
          <a:p>
            <a:pPr marL="914400" lvl="1"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You can use it for Firm FIxed Price, but we see it used more for the other two</a:t>
            </a:r>
            <a:endParaRPr sz="1000" dirty="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Professional Services, IT services (since that’s what most of the data is)</a:t>
            </a:r>
            <a:endParaRPr sz="1000" dirty="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If you need to load your own rates (the tool helps you do the math).  It will then aggregate the manually loaded rates with the values for the cost accounting elements that you also manually load to sum up the actual rate for estimation purposes.</a:t>
            </a:r>
            <a:endParaRPr sz="1000" dirty="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When your project has Other Direct Costs</a:t>
            </a:r>
            <a:endParaRPr sz="1000" dirty="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The periods of performance are multiyear</a:t>
            </a:r>
            <a:endParaRPr sz="1000" dirty="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dirty="0">
                <a:solidFill>
                  <a:schemeClr val="dk1"/>
                </a:solidFill>
                <a:latin typeface="Roboto"/>
                <a:ea typeface="Roboto"/>
                <a:cs typeface="Roboto"/>
                <a:sym typeface="Roboto"/>
              </a:rPr>
              <a:t>Pricing includes Industrial Funding Fee (IFF) or contract access fees</a:t>
            </a:r>
            <a:endParaRPr sz="1000" dirty="0">
              <a:solidFill>
                <a:schemeClr val="dk1"/>
              </a:solidFill>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ea555b4331_3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5" name="Google Shape;985;g1ea555b4331_3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Let’s load a labor rate together!  We will use the values on the slide.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ea555b4331_3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8" name="Google Shape;998;g1ea555b4331_3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400">
              <a:solidFill>
                <a:schemeClr val="dk1"/>
              </a:solidFill>
            </a:endParaRPr>
          </a:p>
          <a:p>
            <a:pPr marL="0" lvl="0" indent="0" algn="l" rtl="0">
              <a:lnSpc>
                <a:spcPct val="100000"/>
              </a:lnSpc>
              <a:spcBef>
                <a:spcPts val="400"/>
              </a:spcBef>
              <a:spcAft>
                <a:spcPts val="0"/>
              </a:spcAft>
              <a:buSzPts val="1100"/>
              <a:buNone/>
            </a:pPr>
            <a:r>
              <a:rPr lang="en">
                <a:solidFill>
                  <a:schemeClr val="dk1"/>
                </a:solidFill>
              </a:rPr>
              <a:t>I like to be efficient.  Instead of calculating 25% of $45, and then ADDING THAT to $45, I just multiply $45 times 1.25 so that extra 25% is already there.  You will see me use this method throughout calculating the labor rate.</a:t>
            </a:r>
            <a:endParaRPr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ea555b4331_3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6" name="Google Shape;1006;g1ea555b4331_3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4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a:solidFill>
                  <a:schemeClr val="dk1"/>
                </a:solidFill>
              </a:rPr>
              <a:t>Next, we’ll take the amount in the previous slide ($56.25) and since Overhead is 100%, I will multiply by two to increase that amount by 100%.</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1ea555b4331_3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6" name="Google Shape;1016;g1ea555b4331_3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4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a:solidFill>
                  <a:schemeClr val="dk1"/>
                </a:solidFill>
              </a:rPr>
              <a:t>Next, we’ll take the amount in the previous slide ($112.50) and multiply it by 1.1 to account for G&amp;A.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1ea555b4331_3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g1ea555b4331_3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4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a:solidFill>
                  <a:schemeClr val="dk1"/>
                </a:solidFill>
              </a:rPr>
              <a:t>Next, we’ll take the amount in the previous slide ($123.75) and multiply it by 1.05 to account for Profit.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1ea555b4331_3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4" name="Google Shape;1034;g1ea555b4331_3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4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a:solidFill>
                  <a:schemeClr val="dk1"/>
                </a:solidFill>
              </a:rPr>
              <a:t>Next, we’ll take the fully-burdened amount in the previous slide ($129.74) and multiply it by 1,880 hours per full-time employee and two full-time employees.</a:t>
            </a:r>
            <a:endParaRPr sz="140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1ea555b4331_3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2" name="Google Shape;1042;g1ea555b4331_3_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4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a:solidFill>
                  <a:schemeClr val="dk1"/>
                </a:solidFill>
              </a:rPr>
              <a:t>This is a different way of showing the calculation all together.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ea555b4331_3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1" name="Google Shape;1051;g1ea555b4331_3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How a non-CALC Labor Category gets calculated in the IGCE tool</a:t>
            </a:r>
            <a:endParaRPr sz="14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a:solidFill>
                  <a:schemeClr val="dk1"/>
                </a:solidFill>
              </a:rPr>
              <a:t>This is a different way of showing the calculation all together (continued)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1ea555b4331_3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0" name="Google Shape;1060;g1ea555b4331_3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Andrea</a:t>
            </a:r>
            <a:endParaRPr sz="15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Case Study #2</a:t>
            </a:r>
            <a:endParaRPr/>
          </a:p>
          <a:p>
            <a:pPr marL="0" lvl="0" indent="0" algn="l" rtl="0">
              <a:lnSpc>
                <a:spcPct val="100000"/>
              </a:lnSpc>
              <a:spcBef>
                <a:spcPts val="0"/>
              </a:spcBef>
              <a:spcAft>
                <a:spcPts val="0"/>
              </a:spcAft>
              <a:buSzPts val="1100"/>
              <a:buNone/>
            </a:pPr>
            <a:r>
              <a:rPr lang="en"/>
              <a:t>The purpose of this SOO is to guide the Contractor in proposing solutions for a new, modernized online auctions platform so the government can display, store, manage and conduct online auctions and online sealed bid sales of real property and live-online auctions in a cost effective manner.</a:t>
            </a:r>
            <a:endParaRPr/>
          </a:p>
          <a:p>
            <a:pPr marL="0" lvl="0" indent="0" algn="l" rtl="0">
              <a:lnSpc>
                <a:spcPct val="100000"/>
              </a:lnSpc>
              <a:spcBef>
                <a:spcPts val="0"/>
              </a:spcBef>
              <a:spcAft>
                <a:spcPts val="0"/>
              </a:spcAft>
              <a:buSzPts val="1100"/>
              <a:buNone/>
            </a:pPr>
            <a:r>
              <a:rPr lang="en"/>
              <a:t>The contractor shall provide a web-based auction platform, either housed in the cloud or on-premise, and is expected to provide operations and maintenance support and Development, Maintenance &amp; Enhancements (DME) for potentially five years via options.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1ea555b4331_3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7" name="Google Shape;1067;g1ea555b4331_3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Case Study #2</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These are the labor categories we will find rates for.</a:t>
            </a:r>
            <a:endParaRPr sz="1500" b="1">
              <a:solidFill>
                <a:srgbClr val="990000"/>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ea555b4331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6" name="Google Shape;786;g1ea555b4331_3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Poll</a:t>
            </a:r>
            <a:endParaRPr/>
          </a:p>
          <a:p>
            <a:pPr marL="0" lvl="0" indent="0" algn="l" rtl="0">
              <a:lnSpc>
                <a:spcPct val="100000"/>
              </a:lnSpc>
              <a:spcBef>
                <a:spcPts val="0"/>
              </a:spcBef>
              <a:spcAft>
                <a:spcPts val="0"/>
              </a:spcAft>
              <a:buSzPts val="1100"/>
              <a:buNone/>
            </a:pPr>
            <a:r>
              <a:rPr lang="en"/>
              <a:t>Before we keep going, let’s do a poll so I can gauge your level of knowledge around this topic.  In the poll, please share your level of experience with cost accounting concepts and terms.  </a:t>
            </a:r>
            <a:r>
              <a:rPr lang="en">
                <a:solidFill>
                  <a:schemeClr val="dk1"/>
                </a:solidFill>
              </a:rPr>
              <a:t>No wrong answers, no judgement.</a:t>
            </a:r>
            <a:endParaRPr/>
          </a:p>
          <a:p>
            <a:pPr marL="0" lvl="0" indent="0" algn="l" rtl="0">
              <a:lnSpc>
                <a:spcPct val="100000"/>
              </a:lnSpc>
              <a:spcBef>
                <a:spcPts val="0"/>
              </a:spcBef>
              <a:spcAft>
                <a:spcPts val="0"/>
              </a:spcAft>
              <a:buSzPts val="1100"/>
              <a:buNone/>
            </a:pPr>
            <a:r>
              <a:rPr lang="en"/>
              <a:t>Options:</a:t>
            </a:r>
            <a:endParaRPr/>
          </a:p>
          <a:p>
            <a:pPr marL="0" lvl="0" indent="0" algn="l" rtl="0">
              <a:lnSpc>
                <a:spcPct val="100000"/>
              </a:lnSpc>
              <a:spcBef>
                <a:spcPts val="0"/>
              </a:spcBef>
              <a:spcAft>
                <a:spcPts val="0"/>
              </a:spcAft>
              <a:buSzPts val="1100"/>
              <a:buNone/>
            </a:pPr>
            <a:r>
              <a:rPr lang="en"/>
              <a:t>“I could teach this class and am only here for the CLPs”</a:t>
            </a:r>
            <a:endParaRPr/>
          </a:p>
          <a:p>
            <a:pPr marL="0" lvl="0" indent="0" algn="l" rtl="0">
              <a:lnSpc>
                <a:spcPct val="100000"/>
              </a:lnSpc>
              <a:spcBef>
                <a:spcPts val="0"/>
              </a:spcBef>
              <a:spcAft>
                <a:spcPts val="0"/>
              </a:spcAft>
              <a:buSzPts val="1100"/>
              <a:buNone/>
            </a:pPr>
            <a:r>
              <a:rPr lang="en"/>
              <a:t>”I know some and need a refresh”</a:t>
            </a:r>
            <a:endParaRPr/>
          </a:p>
          <a:p>
            <a:pPr marL="0" lvl="0" indent="0" algn="l" rtl="0">
              <a:lnSpc>
                <a:spcPct val="100000"/>
              </a:lnSpc>
              <a:spcBef>
                <a:spcPts val="0"/>
              </a:spcBef>
              <a:spcAft>
                <a:spcPts val="0"/>
              </a:spcAft>
              <a:buSzPts val="1100"/>
              <a:buNone/>
            </a:pPr>
            <a:r>
              <a:rPr lang="en"/>
              <a:t>“I can balance my checkbook, does that count?”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Pause while people type in their answers.  Get uncomfortable with the silence.  Once you notice the majority of attendees put their answers in the chat, highlight some of the answers before going to the next slide.</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1ea555b4331_3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4" name="Google Shape;1074;g1ea555b4331_3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Andrea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ea555b4331_3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9" name="Google Shape;1079;g1ea555b4331_3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Prices Paid Screenshot</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000">
                <a:solidFill>
                  <a:schemeClr val="dk1"/>
                </a:solidFill>
                <a:latin typeface="Roboto"/>
                <a:ea typeface="Roboto"/>
                <a:cs typeface="Roboto"/>
                <a:sym typeface="Roboto"/>
              </a:rPr>
              <a:t>Disclosure information pop-up displays when you visit.  Please read it, because…legal.  And Policy :P: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000">
                <a:solidFill>
                  <a:schemeClr val="dk1"/>
                </a:solidFill>
                <a:latin typeface="Roboto"/>
                <a:ea typeface="Roboto"/>
                <a:cs typeface="Roboto"/>
                <a:sym typeface="Roboto"/>
              </a:rPr>
              <a:t>“PRICING DATA DISCLOSURE</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000">
                <a:solidFill>
                  <a:schemeClr val="dk1"/>
                </a:solidFill>
                <a:latin typeface="Roboto"/>
                <a:ea typeface="Roboto"/>
                <a:cs typeface="Roboto"/>
                <a:sym typeface="Roboto"/>
              </a:rPr>
              <a:t>The CALC Prices Paid tool supports (and is not intended to be in lieu of) the US Government's determination of price reasonableness. The data displayed represents actual hourly labor rates paid for services purchased by the Government on GSA Federal Acquisition Services contracts. In some cases, the number of comparable prices returned by the CALC prices paid tool is small or may not fully represent your professional service contract requirement and/or search criteria.</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000">
                <a:solidFill>
                  <a:schemeClr val="dk1"/>
                </a:solidFill>
                <a:latin typeface="Roboto"/>
                <a:ea typeface="Roboto"/>
                <a:cs typeface="Roboto"/>
                <a:sym typeface="Roboto"/>
              </a:rPr>
              <a:t>PROPRIETARY/CONFIDENTIAL LEGALLY PRIVILEGED</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This tool may contain information that is privileged, confidential, legally privileged, and/or exempt from disclosure under applicable law. If you are not the intended recipient, you are hereby notified that any disclosure, copying, distribution, or use of the information contained herein (including any reliance thereon) is strictly prohibited.”</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Note:  adding fully BLS data to this tool in the future will decrease the impact of small sample sizes that can provide inadequate pricing results. </a:t>
            </a:r>
            <a:endParaRPr sz="1000">
              <a:solidFill>
                <a:schemeClr val="dk1"/>
              </a:solidFill>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1ea555b4331_3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5" name="Google Shape;1085;g1ea555b4331_3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Prices Paid Screenshot</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Use a search term to find prices paid.  You can download the data as a PDF, graph, or export the data to Excel.</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1ea555b4331_3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Google Shape;1091;g1ea555b4331_3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Prices Paid Screenshot</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You can filter by country, labor category, labor category level, contract vehicle, worksite, and invoice submission ratings.  Click on each of the filter drop downs to show the various options.  A bar chart appears on the right of the filters, and changes as you change the filters.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ea555b4331_3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g1ea555b4331_3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Prices Paid Screenshot</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Labor rates and details appear to the right of the filters and below the graph.  Data is displayed by labor category, labor category level, contract vehicle, average aggregated price, place of performance, and invoice sample size.</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NOTE:  as a minimally viable product, Prices Paid may contain duplicate pricing within the invoice samples.  GSA is in the process of refining the prices paid data to only show unique records.  The CALC Prices Paid tool supports (and is not intended to be in lieu of) the US Government's determination of price reasonableness. The data displayed represents actual hourly labor rates paid for services purchased by the Government on GSA Federal Acquisition Services contracts. In some cases, the number of comparable prices returned by the CALC prices paid tool is small or may not fully represent your professional service contract requirement and/or search criteria.</a:t>
            </a:r>
            <a:endParaRPr sz="1000">
              <a:solidFill>
                <a:schemeClr val="dk1"/>
              </a:solidFill>
              <a:latin typeface="Roboto"/>
              <a:ea typeface="Roboto"/>
              <a:cs typeface="Roboto"/>
              <a:sym typeface="Roboto"/>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ea555b4331_3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3" name="Google Shape;1103;g1ea555b4331_3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Case Study #3</a:t>
            </a:r>
            <a:endParaRPr/>
          </a:p>
          <a:p>
            <a:pPr marL="0" lvl="0" indent="0" algn="l" rtl="0">
              <a:lnSpc>
                <a:spcPct val="100000"/>
              </a:lnSpc>
              <a:spcBef>
                <a:spcPts val="0"/>
              </a:spcBef>
              <a:spcAft>
                <a:spcPts val="0"/>
              </a:spcAft>
              <a:buSzPts val="1100"/>
              <a:buNone/>
            </a:pPr>
            <a:r>
              <a:rPr lang="en"/>
              <a:t>*economic analysis includes: benefit-cost analysis, economic impact analysis, modeling and simulation, risk analysis and a quantitative policy analysis.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ea555b4331_3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0" name="Google Shape;1110;g1ea555b4331_3_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Case Study #3</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These are the labor categories we will find rates for and where the data will come from.</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1ea555b4331_3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7" name="Google Shape;1117;g1ea555b4331_3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1ea555b4331_3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3" name="Google Shape;1123;g1ea555b4331_3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ea555b4331_3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8" name="Google Shape;1128;g1ea555b4331_3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ea555b4331_3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3" name="Google Shape;793;g1ea555b4331_3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Kelly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Cost Accounting Basics</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Ok, so it’s NOT like your checkbook.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Cost accounting is a standard way of calculating what labor and materials will cost.  Like costs grouped together so you can see the full cost of a product or service..</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Usually based on projections and known cost inputs, and can also include historical pricing if you have access to it.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a555b4331_3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3" name="Google Shape;1133;g1ea555b4331_3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Andrea</a:t>
            </a:r>
            <a:endParaRPr/>
          </a:p>
          <a:p>
            <a:pPr marL="0" lvl="0" indent="0" algn="l" rtl="0">
              <a:lnSpc>
                <a:spcPct val="100000"/>
              </a:lnSpc>
              <a:spcBef>
                <a:spcPts val="0"/>
              </a:spcBef>
              <a:spcAft>
                <a:spcPts val="0"/>
              </a:spcAft>
              <a:buSzPts val="1100"/>
              <a:buNone/>
            </a:pPr>
            <a:r>
              <a:rPr lang="en"/>
              <a:t>Andrea will share screen during live demo</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ea555b4331_3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8" name="Google Shape;1138;g1ea555b4331_3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CALC+ Quick Rate versus Prices Paid versus Manual Entry</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1ea555b4331_3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5" name="Google Shape;1145;g1ea555b4331_3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CALC+ Quick Rate versus Prices Paid versus Manual Entry</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a:t>GSA Professional Services MACs will be in Prices Paid in the future.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1ea555b4331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2" name="Google Shape;1152;g1ea555b4331_3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CALC+ Quick Rate versus Prices Paid versus Manual Entry</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1ea555b4331_3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9" name="Google Shape;1159;g1ea555b4331_3_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ea555b4331_3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4" name="Google Shape;1164;g1ea555b4331_3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1ea555b4331_3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9" name="Google Shape;1169;g1ea555b4331_3_6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100"/>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ea555b4331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3" name="Google Shape;803;g1ea555b4331_3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dirty="0">
                <a:solidFill>
                  <a:srgbClr val="990000"/>
                </a:solidFill>
                <a:latin typeface="Roboto"/>
                <a:ea typeface="Roboto"/>
                <a:cs typeface="Roboto"/>
                <a:sym typeface="Roboto"/>
              </a:rPr>
              <a:t>Kelly</a:t>
            </a:r>
            <a:endParaRPr sz="1500" b="1" dirty="0">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dirty="0">
                <a:solidFill>
                  <a:srgbClr val="990000"/>
                </a:solidFill>
                <a:latin typeface="Roboto"/>
                <a:ea typeface="Roboto"/>
                <a:cs typeface="Roboto"/>
                <a:sym typeface="Roboto"/>
              </a:rPr>
              <a:t>Key Concepts</a:t>
            </a:r>
            <a:endParaRPr dirty="0"/>
          </a:p>
          <a:p>
            <a:pPr marL="0" lvl="0" indent="0" algn="l" rtl="0">
              <a:lnSpc>
                <a:spcPct val="100000"/>
              </a:lnSpc>
              <a:spcBef>
                <a:spcPts val="0"/>
              </a:spcBef>
              <a:spcAft>
                <a:spcPts val="0"/>
              </a:spcAft>
              <a:buSzPts val="1100"/>
              <a:buNone/>
            </a:pPr>
            <a:r>
              <a:rPr lang="en" dirty="0"/>
              <a:t>We will next highlight some of these key concepts.  Pay attention to the elements highlighted in the yellow box (Fringe, Overhead, Materials and Subcontracting which come into play for Other Direct Costs, and Fee/Profit).  We will explain what those things are as well as how they are loaded into a labor rate (if you need to do that yourself).</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ea555b4331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2" name="Google Shape;812;g1ea555b4331_3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SzPts val="1100"/>
              <a:buNone/>
            </a:pPr>
            <a:r>
              <a:rPr lang="en" sz="1500" b="1">
                <a:solidFill>
                  <a:srgbClr val="990000"/>
                </a:solidFill>
                <a:latin typeface="Roboto"/>
                <a:ea typeface="Roboto"/>
                <a:cs typeface="Roboto"/>
                <a:sym typeface="Roboto"/>
              </a:rPr>
              <a:t>Key Concepts</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These are the key concepts we get questions on the most.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ea555b4331_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g1ea555b4331_3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Direct Labor</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Money paid for the person doing the thing you want them to do per the requirements.  You can (and should!) get this information from various sources to make an estimate.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Direct Labor is an unloaded rate, and cost accounting elements will need to be added to get an estimate (more on this later).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1ea555b4331_3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7" name="Google Shape;827;g1ea555b4331_3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Andrea </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Indirect Labor</a:t>
            </a:r>
            <a:endParaRPr sz="1500" b="1">
              <a:solidFill>
                <a:srgbClr val="99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Money paid for the person doing the thing you want them to do but NOT for the thing you want them to do.  It’s for things like their benefits, taxes, and overhead (because someone has to process their benefits and someone has to make sure taxes get paid).  Sometimes this can overlap with General and Administrative costs (more on this later).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bg>
      <p:bgPr>
        <a:solidFill>
          <a:srgbClr val="00CFFF"/>
        </a:solidFill>
        <a:effectLst/>
      </p:bgPr>
    </p:bg>
    <p:spTree>
      <p:nvGrpSpPr>
        <p:cNvPr id="1" name="Shape 697"/>
        <p:cNvGrpSpPr/>
        <p:nvPr/>
      </p:nvGrpSpPr>
      <p:grpSpPr>
        <a:xfrm>
          <a:off x="0" y="0"/>
          <a:ext cx="0" cy="0"/>
          <a:chOff x="0" y="0"/>
          <a:chExt cx="0" cy="0"/>
        </a:xfrm>
      </p:grpSpPr>
      <p:sp>
        <p:nvSpPr>
          <p:cNvPr id="698" name="Google Shape;698;p103"/>
          <p:cNvSpPr txBox="1">
            <a:spLocks noGrp="1"/>
          </p:cNvSpPr>
          <p:nvPr>
            <p:ph type="body" idx="1"/>
          </p:nvPr>
        </p:nvSpPr>
        <p:spPr>
          <a:xfrm>
            <a:off x="1493788" y="1694407"/>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699" name="Google Shape;699;p103"/>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00" name="Google Shape;700;p103"/>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01" name="Google Shape;701;p103"/>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02" name="Google Shape;702;p103"/>
          <p:cNvSpPr txBox="1">
            <a:spLocks noGrp="1"/>
          </p:cNvSpPr>
          <p:nvPr>
            <p:ph type="body" idx="2"/>
          </p:nvPr>
        </p:nvSpPr>
        <p:spPr>
          <a:xfrm>
            <a:off x="5027312" y="1694407"/>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703" name="Google Shape;703;p103"/>
          <p:cNvSpPr txBox="1">
            <a:spLocks noGrp="1"/>
          </p:cNvSpPr>
          <p:nvPr>
            <p:ph type="body" idx="3"/>
          </p:nvPr>
        </p:nvSpPr>
        <p:spPr>
          <a:xfrm>
            <a:off x="1493788" y="3313631"/>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704" name="Google Shape;704;p103"/>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05" name="Google Shape;705;p103"/>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06" name="Google Shape;706;p103"/>
          <p:cNvSpPr txBox="1">
            <a:spLocks noGrp="1"/>
          </p:cNvSpPr>
          <p:nvPr>
            <p:ph type="body" idx="4"/>
          </p:nvPr>
        </p:nvSpPr>
        <p:spPr>
          <a:xfrm>
            <a:off x="5027312" y="3313631"/>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707" name="Google Shape;707;p103"/>
          <p:cNvSpPr txBox="1">
            <a:spLocks noGrp="1"/>
          </p:cNvSpPr>
          <p:nvPr>
            <p:ph type="ctrTitle"/>
          </p:nvPr>
        </p:nvSpPr>
        <p:spPr>
          <a:xfrm>
            <a:off x="712850" y="289402"/>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bg>
      <p:bgPr>
        <a:solidFill>
          <a:srgbClr val="1C304A"/>
        </a:solidFill>
        <a:effectLst/>
      </p:bgPr>
    </p:bg>
    <p:spTree>
      <p:nvGrpSpPr>
        <p:cNvPr id="1" name="Shape 708"/>
        <p:cNvGrpSpPr/>
        <p:nvPr/>
      </p:nvGrpSpPr>
      <p:grpSpPr>
        <a:xfrm>
          <a:off x="0" y="0"/>
          <a:ext cx="0" cy="0"/>
          <a:chOff x="0" y="0"/>
          <a:chExt cx="0" cy="0"/>
        </a:xfrm>
      </p:grpSpPr>
      <p:sp>
        <p:nvSpPr>
          <p:cNvPr id="709" name="Google Shape;709;p104"/>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10" name="Google Shape;710;p104"/>
          <p:cNvSpPr txBox="1">
            <a:spLocks noGrp="1"/>
          </p:cNvSpPr>
          <p:nvPr>
            <p:ph type="ctrTitle"/>
          </p:nvPr>
        </p:nvSpPr>
        <p:spPr>
          <a:xfrm>
            <a:off x="718662" y="614727"/>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711" name="Google Shape;711;p104"/>
          <p:cNvSpPr txBox="1">
            <a:spLocks noGrp="1"/>
          </p:cNvSpPr>
          <p:nvPr>
            <p:ph type="subTitle" idx="1"/>
          </p:nvPr>
        </p:nvSpPr>
        <p:spPr>
          <a:xfrm>
            <a:off x="718647" y="292250"/>
            <a:ext cx="5017500" cy="667500"/>
          </a:xfrm>
          <a:prstGeom prst="rect">
            <a:avLst/>
          </a:prstGeom>
          <a:noFill/>
          <a:ln>
            <a:noFill/>
          </a:ln>
        </p:spPr>
        <p:txBody>
          <a:bodyPr spcFirstLastPara="1" wrap="square" lIns="91425" tIns="91425" rIns="91425" bIns="91425" anchor="ctr" anchorCtr="0">
            <a:normAutofit/>
          </a:bodyPr>
          <a:lstStyle>
            <a:lvl1pPr lvl="0" algn="l">
              <a:lnSpc>
                <a:spcPct val="115000"/>
              </a:lnSpc>
              <a:spcBef>
                <a:spcPts val="0"/>
              </a:spcBef>
              <a:spcAft>
                <a:spcPts val="0"/>
              </a:spcAft>
              <a:buSzPts val="1800"/>
              <a:buNone/>
              <a:defRPr sz="1200" b="1">
                <a:solidFill>
                  <a:srgbClr val="FFFFFF"/>
                </a:solidFill>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a:endParaRPr/>
          </a:p>
        </p:txBody>
      </p:sp>
      <p:sp>
        <p:nvSpPr>
          <p:cNvPr id="712" name="Google Shape;712;p104"/>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713" name="Google Shape;713;p104"/>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714" name="Google Shape;714;p104"/>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715" name="Google Shape;715;p104"/>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16" name="Google Shape;716;p104"/>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717" name="Google Shape;717;p104"/>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18" name="Google Shape;718;p104"/>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719" name="Google Shape;719;p104"/>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20" name="Google Shape;720;p104"/>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bg>
      <p:bgPr>
        <a:solidFill>
          <a:srgbClr val="1C304A"/>
        </a:solidFill>
        <a:effectLst/>
      </p:bgPr>
    </p:bg>
    <p:spTree>
      <p:nvGrpSpPr>
        <p:cNvPr id="1" name="Shape 721"/>
        <p:cNvGrpSpPr/>
        <p:nvPr/>
      </p:nvGrpSpPr>
      <p:grpSpPr>
        <a:xfrm>
          <a:off x="0" y="0"/>
          <a:ext cx="0" cy="0"/>
          <a:chOff x="0" y="0"/>
          <a:chExt cx="0" cy="0"/>
        </a:xfrm>
      </p:grpSpPr>
      <p:sp>
        <p:nvSpPr>
          <p:cNvPr id="722" name="Google Shape;722;p105"/>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723" name="Google Shape;723;p105"/>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a:lnSpc>
                <a:spcPct val="115000"/>
              </a:lnSpc>
              <a:spcBef>
                <a:spcPts val="0"/>
              </a:spcBef>
              <a:spcAft>
                <a:spcPts val="0"/>
              </a:spcAft>
              <a:buSzPts val="1800"/>
              <a:buNone/>
              <a:defRPr sz="1200" b="1">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724" name="Google Shape;724;p105"/>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725" name="Google Shape;725;p105"/>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726" name="Google Shape;726;p105"/>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727" name="Google Shape;727;p105"/>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28" name="Google Shape;728;p105"/>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729" name="Google Shape;729;p105"/>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30" name="Google Shape;730;p105"/>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731" name="Google Shape;731;p105"/>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32" name="Google Shape;732;p105"/>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Divider Main">
  <p:cSld name="SECTION_HEADER_1_1_1_1">
    <p:bg>
      <p:bgPr>
        <a:noFill/>
        <a:effectLst/>
      </p:bgPr>
    </p:bg>
    <p:spTree>
      <p:nvGrpSpPr>
        <p:cNvPr id="1" name="Shape 733"/>
        <p:cNvGrpSpPr/>
        <p:nvPr/>
      </p:nvGrpSpPr>
      <p:grpSpPr>
        <a:xfrm>
          <a:off x="0" y="0"/>
          <a:ext cx="0" cy="0"/>
          <a:chOff x="0" y="0"/>
          <a:chExt cx="0" cy="0"/>
        </a:xfrm>
      </p:grpSpPr>
      <p:pic>
        <p:nvPicPr>
          <p:cNvPr id="734" name="Google Shape;734;p106" title="DC Monuments background imag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800" y="1578230"/>
            <a:ext cx="9157801" cy="3281774"/>
          </a:xfrm>
          <a:prstGeom prst="rect">
            <a:avLst/>
          </a:prstGeom>
          <a:noFill/>
          <a:ln>
            <a:noFill/>
          </a:ln>
        </p:spPr>
      </p:pic>
      <p:sp>
        <p:nvSpPr>
          <p:cNvPr id="735" name="Google Shape;735;p106"/>
          <p:cNvSpPr/>
          <p:nvPr/>
        </p:nvSpPr>
        <p:spPr>
          <a:xfrm>
            <a:off x="0" y="0"/>
            <a:ext cx="9144000" cy="19257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06"/>
          <p:cNvSpPr txBox="1">
            <a:spLocks noGrp="1"/>
          </p:cNvSpPr>
          <p:nvPr>
            <p:ph type="title"/>
          </p:nvPr>
        </p:nvSpPr>
        <p:spPr>
          <a:xfrm>
            <a:off x="1180475" y="982075"/>
            <a:ext cx="6783000" cy="1367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4480"/>
              </a:buClr>
              <a:buSzPts val="3600"/>
              <a:buNone/>
              <a:defRPr sz="3600">
                <a:solidFill>
                  <a:srgbClr val="1A4480"/>
                </a:solidFill>
              </a:defRPr>
            </a:lvl1pPr>
            <a:lvl2pPr lvl="1" algn="ctr">
              <a:lnSpc>
                <a:spcPct val="100000"/>
              </a:lnSpc>
              <a:spcBef>
                <a:spcPts val="0"/>
              </a:spcBef>
              <a:spcAft>
                <a:spcPts val="0"/>
              </a:spcAft>
              <a:buClr>
                <a:srgbClr val="2378C3"/>
              </a:buClr>
              <a:buSzPts val="3600"/>
              <a:buNone/>
              <a:defRPr sz="3600">
                <a:solidFill>
                  <a:srgbClr val="2378C3"/>
                </a:solidFill>
              </a:defRPr>
            </a:lvl2pPr>
            <a:lvl3pPr lvl="2" algn="ctr">
              <a:lnSpc>
                <a:spcPct val="100000"/>
              </a:lnSpc>
              <a:spcBef>
                <a:spcPts val="0"/>
              </a:spcBef>
              <a:spcAft>
                <a:spcPts val="0"/>
              </a:spcAft>
              <a:buClr>
                <a:srgbClr val="2378C3"/>
              </a:buClr>
              <a:buSzPts val="3600"/>
              <a:buNone/>
              <a:defRPr sz="3600">
                <a:solidFill>
                  <a:srgbClr val="2378C3"/>
                </a:solidFill>
              </a:defRPr>
            </a:lvl3pPr>
            <a:lvl4pPr lvl="3" algn="ctr">
              <a:lnSpc>
                <a:spcPct val="100000"/>
              </a:lnSpc>
              <a:spcBef>
                <a:spcPts val="0"/>
              </a:spcBef>
              <a:spcAft>
                <a:spcPts val="0"/>
              </a:spcAft>
              <a:buClr>
                <a:srgbClr val="2378C3"/>
              </a:buClr>
              <a:buSzPts val="3600"/>
              <a:buNone/>
              <a:defRPr sz="3600">
                <a:solidFill>
                  <a:srgbClr val="2378C3"/>
                </a:solidFill>
              </a:defRPr>
            </a:lvl4pPr>
            <a:lvl5pPr lvl="4" algn="ctr">
              <a:lnSpc>
                <a:spcPct val="100000"/>
              </a:lnSpc>
              <a:spcBef>
                <a:spcPts val="0"/>
              </a:spcBef>
              <a:spcAft>
                <a:spcPts val="0"/>
              </a:spcAft>
              <a:buClr>
                <a:srgbClr val="2378C3"/>
              </a:buClr>
              <a:buSzPts val="3600"/>
              <a:buNone/>
              <a:defRPr sz="3600">
                <a:solidFill>
                  <a:srgbClr val="2378C3"/>
                </a:solidFill>
              </a:defRPr>
            </a:lvl5pPr>
            <a:lvl6pPr lvl="5" algn="ctr">
              <a:lnSpc>
                <a:spcPct val="100000"/>
              </a:lnSpc>
              <a:spcBef>
                <a:spcPts val="0"/>
              </a:spcBef>
              <a:spcAft>
                <a:spcPts val="0"/>
              </a:spcAft>
              <a:buClr>
                <a:srgbClr val="2378C3"/>
              </a:buClr>
              <a:buSzPts val="3600"/>
              <a:buNone/>
              <a:defRPr sz="3600">
                <a:solidFill>
                  <a:srgbClr val="2378C3"/>
                </a:solidFill>
              </a:defRPr>
            </a:lvl6pPr>
            <a:lvl7pPr lvl="6" algn="ctr">
              <a:lnSpc>
                <a:spcPct val="100000"/>
              </a:lnSpc>
              <a:spcBef>
                <a:spcPts val="0"/>
              </a:spcBef>
              <a:spcAft>
                <a:spcPts val="0"/>
              </a:spcAft>
              <a:buClr>
                <a:srgbClr val="2378C3"/>
              </a:buClr>
              <a:buSzPts val="3600"/>
              <a:buNone/>
              <a:defRPr sz="3600">
                <a:solidFill>
                  <a:srgbClr val="2378C3"/>
                </a:solidFill>
              </a:defRPr>
            </a:lvl7pPr>
            <a:lvl8pPr lvl="7" algn="ctr">
              <a:lnSpc>
                <a:spcPct val="100000"/>
              </a:lnSpc>
              <a:spcBef>
                <a:spcPts val="0"/>
              </a:spcBef>
              <a:spcAft>
                <a:spcPts val="0"/>
              </a:spcAft>
              <a:buClr>
                <a:srgbClr val="2378C3"/>
              </a:buClr>
              <a:buSzPts val="3600"/>
              <a:buNone/>
              <a:defRPr sz="3600">
                <a:solidFill>
                  <a:srgbClr val="2378C3"/>
                </a:solidFill>
              </a:defRPr>
            </a:lvl8pPr>
            <a:lvl9pPr lvl="8" algn="ctr">
              <a:lnSpc>
                <a:spcPct val="100000"/>
              </a:lnSpc>
              <a:spcBef>
                <a:spcPts val="0"/>
              </a:spcBef>
              <a:spcAft>
                <a:spcPts val="0"/>
              </a:spcAft>
              <a:buClr>
                <a:srgbClr val="2378C3"/>
              </a:buClr>
              <a:buSzPts val="3600"/>
              <a:buNone/>
              <a:defRPr sz="3600">
                <a:solidFill>
                  <a:srgbClr val="2378C3"/>
                </a:solidFill>
              </a:defRPr>
            </a:lvl9pPr>
          </a:lstStyle>
          <a:p>
            <a:endParaRPr/>
          </a:p>
        </p:txBody>
      </p:sp>
      <p:pic>
        <p:nvPicPr>
          <p:cNvPr id="737" name="Google Shape;737;p1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5302" y="2816850"/>
            <a:ext cx="1430550" cy="2052600"/>
          </a:xfrm>
          <a:prstGeom prst="rect">
            <a:avLst/>
          </a:prstGeom>
          <a:noFill/>
          <a:ln>
            <a:noFill/>
          </a:ln>
        </p:spPr>
      </p:pic>
      <p:sp>
        <p:nvSpPr>
          <p:cNvPr id="738" name="Google Shape;738;p106"/>
          <p:cNvSpPr/>
          <p:nvPr/>
        </p:nvSpPr>
        <p:spPr>
          <a:xfrm>
            <a:off x="-13800" y="2877450"/>
            <a:ext cx="1349100" cy="19824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9" name="Google Shape;739;p106" title="GSA FMP Strateg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800" y="4072413"/>
            <a:ext cx="1030499" cy="612936"/>
          </a:xfrm>
          <a:prstGeom prst="rect">
            <a:avLst/>
          </a:prstGeom>
          <a:noFill/>
          <a:ln>
            <a:noFill/>
          </a:ln>
        </p:spPr>
      </p:pic>
      <p:sp>
        <p:nvSpPr>
          <p:cNvPr id="740" name="Google Shape;740;p106"/>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741" name="Google Shape;741;p106"/>
          <p:cNvSpPr/>
          <p:nvPr/>
        </p:nvSpPr>
        <p:spPr>
          <a:xfrm>
            <a:off x="6825" y="276388"/>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06"/>
          <p:cNvSpPr/>
          <p:nvPr/>
        </p:nvSpPr>
        <p:spPr>
          <a:xfrm rot="10800000" flipH="1">
            <a:off x="6825" y="493890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743" name="Google Shape;743;p106"/>
          <p:cNvSpPr/>
          <p:nvPr/>
        </p:nvSpPr>
        <p:spPr>
          <a:xfrm rot="10800000" flipH="1">
            <a:off x="6825" y="4813413"/>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4" name="Google Shape;744;p106"/>
          <p:cNvCxnSpPr/>
          <p:nvPr/>
        </p:nvCxnSpPr>
        <p:spPr>
          <a:xfrm>
            <a:off x="2999550" y="2419350"/>
            <a:ext cx="3144900" cy="0"/>
          </a:xfrm>
          <a:prstGeom prst="straightConnector1">
            <a:avLst/>
          </a:prstGeom>
          <a:noFill/>
          <a:ln w="38100" cap="flat" cmpd="sng">
            <a:solidFill>
              <a:srgbClr val="CBE2F8"/>
            </a:solidFill>
            <a:prstDash val="solid"/>
            <a:round/>
            <a:headEnd type="none" w="sm" len="sm"/>
            <a:tailEnd type="none" w="sm" len="sm"/>
          </a:ln>
        </p:spPr>
      </p:cxn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Divider Alt 1">
  <p:cSld name="SECTION_HEADER_1_1_1_1_1">
    <p:bg>
      <p:bgPr>
        <a:solidFill>
          <a:srgbClr val="CBE2F8"/>
        </a:solidFill>
        <a:effectLst/>
      </p:bgPr>
    </p:bg>
    <p:spTree>
      <p:nvGrpSpPr>
        <p:cNvPr id="1" name="Shape 745"/>
        <p:cNvGrpSpPr/>
        <p:nvPr/>
      </p:nvGrpSpPr>
      <p:grpSpPr>
        <a:xfrm>
          <a:off x="0" y="0"/>
          <a:ext cx="0" cy="0"/>
          <a:chOff x="0" y="0"/>
          <a:chExt cx="0" cy="0"/>
        </a:xfrm>
      </p:grpSpPr>
      <p:sp>
        <p:nvSpPr>
          <p:cNvPr id="746" name="Google Shape;746;p107"/>
          <p:cNvSpPr/>
          <p:nvPr/>
        </p:nvSpPr>
        <p:spPr>
          <a:xfrm>
            <a:off x="212300" y="212300"/>
            <a:ext cx="8711700" cy="47235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7" name="Google Shape;747;p107"/>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1019550" y="461975"/>
            <a:ext cx="7104899" cy="4219551"/>
          </a:xfrm>
          <a:prstGeom prst="rect">
            <a:avLst/>
          </a:prstGeom>
          <a:noFill/>
          <a:ln>
            <a:noFill/>
          </a:ln>
        </p:spPr>
      </p:pic>
      <p:sp>
        <p:nvSpPr>
          <p:cNvPr id="748" name="Google Shape;748;p107"/>
          <p:cNvSpPr txBox="1">
            <a:spLocks noGrp="1"/>
          </p:cNvSpPr>
          <p:nvPr>
            <p:ph type="title"/>
          </p:nvPr>
        </p:nvSpPr>
        <p:spPr>
          <a:xfrm>
            <a:off x="1019500" y="1865200"/>
            <a:ext cx="7104900" cy="1413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1A4480"/>
              </a:buClr>
              <a:buSzPts val="3600"/>
              <a:buNone/>
              <a:defRPr sz="3600">
                <a:solidFill>
                  <a:srgbClr val="1A4480"/>
                </a:solidFill>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hank You">
  <p:cSld name="BIG_NUMBER_1">
    <p:spTree>
      <p:nvGrpSpPr>
        <p:cNvPr id="1" name="Shape 749"/>
        <p:cNvGrpSpPr/>
        <p:nvPr/>
      </p:nvGrpSpPr>
      <p:grpSpPr>
        <a:xfrm>
          <a:off x="0" y="0"/>
          <a:ext cx="0" cy="0"/>
          <a:chOff x="0" y="0"/>
          <a:chExt cx="0" cy="0"/>
        </a:xfrm>
      </p:grpSpPr>
      <p:pic>
        <p:nvPicPr>
          <p:cNvPr id="750" name="Google Shape;750;p10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800" y="1578230"/>
            <a:ext cx="9157801" cy="3281774"/>
          </a:xfrm>
          <a:prstGeom prst="rect">
            <a:avLst/>
          </a:prstGeom>
          <a:noFill/>
          <a:ln>
            <a:noFill/>
          </a:ln>
        </p:spPr>
      </p:pic>
      <p:sp>
        <p:nvSpPr>
          <p:cNvPr id="751" name="Google Shape;751;p108"/>
          <p:cNvSpPr/>
          <p:nvPr/>
        </p:nvSpPr>
        <p:spPr>
          <a:xfrm>
            <a:off x="0" y="0"/>
            <a:ext cx="9144000" cy="19257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08"/>
          <p:cNvSpPr txBox="1">
            <a:spLocks noGrp="1"/>
          </p:cNvSpPr>
          <p:nvPr>
            <p:ph type="title"/>
          </p:nvPr>
        </p:nvSpPr>
        <p:spPr>
          <a:xfrm>
            <a:off x="1091825" y="982075"/>
            <a:ext cx="6960300" cy="1367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4480"/>
              </a:buClr>
              <a:buSzPts val="4000"/>
              <a:buNone/>
              <a:defRPr sz="4000">
                <a:solidFill>
                  <a:srgbClr val="1A4480"/>
                </a:solidFill>
              </a:defRPr>
            </a:lvl1pPr>
            <a:lvl2pPr lvl="1" algn="ctr">
              <a:lnSpc>
                <a:spcPct val="100000"/>
              </a:lnSpc>
              <a:spcBef>
                <a:spcPts val="0"/>
              </a:spcBef>
              <a:spcAft>
                <a:spcPts val="0"/>
              </a:spcAft>
              <a:buClr>
                <a:srgbClr val="2378C3"/>
              </a:buClr>
              <a:buSzPts val="3600"/>
              <a:buNone/>
              <a:defRPr sz="3600">
                <a:solidFill>
                  <a:srgbClr val="2378C3"/>
                </a:solidFill>
              </a:defRPr>
            </a:lvl2pPr>
            <a:lvl3pPr lvl="2" algn="ctr">
              <a:lnSpc>
                <a:spcPct val="100000"/>
              </a:lnSpc>
              <a:spcBef>
                <a:spcPts val="0"/>
              </a:spcBef>
              <a:spcAft>
                <a:spcPts val="0"/>
              </a:spcAft>
              <a:buClr>
                <a:srgbClr val="2378C3"/>
              </a:buClr>
              <a:buSzPts val="3600"/>
              <a:buNone/>
              <a:defRPr sz="3600">
                <a:solidFill>
                  <a:srgbClr val="2378C3"/>
                </a:solidFill>
              </a:defRPr>
            </a:lvl3pPr>
            <a:lvl4pPr lvl="3" algn="ctr">
              <a:lnSpc>
                <a:spcPct val="100000"/>
              </a:lnSpc>
              <a:spcBef>
                <a:spcPts val="0"/>
              </a:spcBef>
              <a:spcAft>
                <a:spcPts val="0"/>
              </a:spcAft>
              <a:buClr>
                <a:srgbClr val="2378C3"/>
              </a:buClr>
              <a:buSzPts val="3600"/>
              <a:buNone/>
              <a:defRPr sz="3600">
                <a:solidFill>
                  <a:srgbClr val="2378C3"/>
                </a:solidFill>
              </a:defRPr>
            </a:lvl4pPr>
            <a:lvl5pPr lvl="4" algn="ctr">
              <a:lnSpc>
                <a:spcPct val="100000"/>
              </a:lnSpc>
              <a:spcBef>
                <a:spcPts val="0"/>
              </a:spcBef>
              <a:spcAft>
                <a:spcPts val="0"/>
              </a:spcAft>
              <a:buClr>
                <a:srgbClr val="2378C3"/>
              </a:buClr>
              <a:buSzPts val="3600"/>
              <a:buNone/>
              <a:defRPr sz="3600">
                <a:solidFill>
                  <a:srgbClr val="2378C3"/>
                </a:solidFill>
              </a:defRPr>
            </a:lvl5pPr>
            <a:lvl6pPr lvl="5" algn="ctr">
              <a:lnSpc>
                <a:spcPct val="100000"/>
              </a:lnSpc>
              <a:spcBef>
                <a:spcPts val="0"/>
              </a:spcBef>
              <a:spcAft>
                <a:spcPts val="0"/>
              </a:spcAft>
              <a:buClr>
                <a:srgbClr val="2378C3"/>
              </a:buClr>
              <a:buSzPts val="3600"/>
              <a:buNone/>
              <a:defRPr sz="3600">
                <a:solidFill>
                  <a:srgbClr val="2378C3"/>
                </a:solidFill>
              </a:defRPr>
            </a:lvl6pPr>
            <a:lvl7pPr lvl="6" algn="ctr">
              <a:lnSpc>
                <a:spcPct val="100000"/>
              </a:lnSpc>
              <a:spcBef>
                <a:spcPts val="0"/>
              </a:spcBef>
              <a:spcAft>
                <a:spcPts val="0"/>
              </a:spcAft>
              <a:buClr>
                <a:srgbClr val="2378C3"/>
              </a:buClr>
              <a:buSzPts val="3600"/>
              <a:buNone/>
              <a:defRPr sz="3600">
                <a:solidFill>
                  <a:srgbClr val="2378C3"/>
                </a:solidFill>
              </a:defRPr>
            </a:lvl7pPr>
            <a:lvl8pPr lvl="7" algn="ctr">
              <a:lnSpc>
                <a:spcPct val="100000"/>
              </a:lnSpc>
              <a:spcBef>
                <a:spcPts val="0"/>
              </a:spcBef>
              <a:spcAft>
                <a:spcPts val="0"/>
              </a:spcAft>
              <a:buClr>
                <a:srgbClr val="2378C3"/>
              </a:buClr>
              <a:buSzPts val="3600"/>
              <a:buNone/>
              <a:defRPr sz="3600">
                <a:solidFill>
                  <a:srgbClr val="2378C3"/>
                </a:solidFill>
              </a:defRPr>
            </a:lvl8pPr>
            <a:lvl9pPr lvl="8" algn="ctr">
              <a:lnSpc>
                <a:spcPct val="100000"/>
              </a:lnSpc>
              <a:spcBef>
                <a:spcPts val="0"/>
              </a:spcBef>
              <a:spcAft>
                <a:spcPts val="0"/>
              </a:spcAft>
              <a:buClr>
                <a:srgbClr val="2378C3"/>
              </a:buClr>
              <a:buSzPts val="3600"/>
              <a:buNone/>
              <a:defRPr sz="3600">
                <a:solidFill>
                  <a:srgbClr val="2378C3"/>
                </a:solidFill>
              </a:defRPr>
            </a:lvl9pPr>
          </a:lstStyle>
          <a:p>
            <a:endParaRPr/>
          </a:p>
        </p:txBody>
      </p:sp>
      <p:pic>
        <p:nvPicPr>
          <p:cNvPr id="753" name="Google Shape;753;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5302" y="2816850"/>
            <a:ext cx="1430550" cy="2052600"/>
          </a:xfrm>
          <a:prstGeom prst="rect">
            <a:avLst/>
          </a:prstGeom>
          <a:noFill/>
          <a:ln>
            <a:noFill/>
          </a:ln>
        </p:spPr>
      </p:pic>
      <p:sp>
        <p:nvSpPr>
          <p:cNvPr id="754" name="Google Shape;754;p108"/>
          <p:cNvSpPr/>
          <p:nvPr/>
        </p:nvSpPr>
        <p:spPr>
          <a:xfrm>
            <a:off x="-13800" y="2877450"/>
            <a:ext cx="1349100" cy="19824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5" name="Google Shape;755;p10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800" y="4072413"/>
            <a:ext cx="1030499" cy="612936"/>
          </a:xfrm>
          <a:prstGeom prst="rect">
            <a:avLst/>
          </a:prstGeom>
          <a:noFill/>
          <a:ln>
            <a:noFill/>
          </a:ln>
        </p:spPr>
      </p:pic>
      <p:sp>
        <p:nvSpPr>
          <p:cNvPr id="756" name="Google Shape;756;p108"/>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757" name="Google Shape;757;p108"/>
          <p:cNvSpPr/>
          <p:nvPr/>
        </p:nvSpPr>
        <p:spPr>
          <a:xfrm>
            <a:off x="6825" y="276388"/>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08"/>
          <p:cNvSpPr/>
          <p:nvPr/>
        </p:nvSpPr>
        <p:spPr>
          <a:xfrm rot="10800000" flipH="1">
            <a:off x="6825" y="493890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759" name="Google Shape;759;p108"/>
          <p:cNvSpPr/>
          <p:nvPr/>
        </p:nvSpPr>
        <p:spPr>
          <a:xfrm rot="10800000" flipH="1">
            <a:off x="6825" y="4813413"/>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60" name="Google Shape;760;p108"/>
          <p:cNvCxnSpPr/>
          <p:nvPr/>
        </p:nvCxnSpPr>
        <p:spPr>
          <a:xfrm>
            <a:off x="2999550" y="2419350"/>
            <a:ext cx="3144900" cy="0"/>
          </a:xfrm>
          <a:prstGeom prst="straightConnector1">
            <a:avLst/>
          </a:prstGeom>
          <a:noFill/>
          <a:ln w="38100" cap="flat" cmpd="sng">
            <a:solidFill>
              <a:srgbClr val="CBE2F8"/>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9675" y="4444050"/>
            <a:ext cx="329400" cy="329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7" name="Google Shape;57;p14"/>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bg>
      <p:bgPr>
        <a:solidFill>
          <a:srgbClr val="1C304A"/>
        </a:solid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Divider dark ">
  <p:cSld name="CUSTOM_4_1">
    <p:bg>
      <p:bgPr>
        <a:solidFill>
          <a:srgbClr val="1C304A"/>
        </a:solidFill>
        <a:effectLst/>
      </p:bgPr>
    </p:bg>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bg>
      <p:bgPr>
        <a:solidFill>
          <a:srgbClr val="FFFFFF"/>
        </a:solid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ark">
  <p:cSld name="CUSTOM_6">
    <p:bg>
      <p:bgPr>
        <a:solidFill>
          <a:srgbClr val="1C304A"/>
        </a:solidFill>
        <a:effectLst/>
      </p:bgPr>
    </p:bg>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bg>
      <p:bgPr>
        <a:solidFill>
          <a:srgbClr val="FFFFFF"/>
        </a:solid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bg>
      <p:bgPr>
        <a:solidFill>
          <a:srgbClr val="00CFFF"/>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bg>
      <p:bgPr>
        <a:solidFill>
          <a:srgbClr val="1C304A"/>
        </a:solidFill>
        <a:effectLst/>
      </p:bgPr>
    </p:bg>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bg>
      <p:bgPr>
        <a:solidFill>
          <a:srgbClr val="1C304A"/>
        </a:solidFill>
        <a:effectLst/>
      </p:bgPr>
    </p:bg>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orizontal 1/2">
  <p:cSld name="TITLE_AND_BODY_1_1">
    <p:spTree>
      <p:nvGrpSpPr>
        <p:cNvPr id="1" name="Shape 131"/>
        <p:cNvGrpSpPr/>
        <p:nvPr/>
      </p:nvGrpSpPr>
      <p:grpSpPr>
        <a:xfrm>
          <a:off x="0" y="0"/>
          <a:ext cx="0" cy="0"/>
          <a:chOff x="0" y="0"/>
          <a:chExt cx="0" cy="0"/>
        </a:xfrm>
      </p:grpSpPr>
      <p:sp>
        <p:nvSpPr>
          <p:cNvPr id="132" name="Google Shape;132;p28"/>
          <p:cNvSpPr/>
          <p:nvPr/>
        </p:nvSpPr>
        <p:spPr>
          <a:xfrm rot="10800000">
            <a:off x="4579625" y="298975"/>
            <a:ext cx="4572900" cy="485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8" title="Background image of DC monuments"/>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0" y="2215300"/>
            <a:ext cx="4541850" cy="2928424"/>
          </a:xfrm>
          <a:prstGeom prst="rect">
            <a:avLst/>
          </a:prstGeom>
          <a:noFill/>
          <a:ln>
            <a:noFill/>
          </a:ln>
        </p:spPr>
      </p:pic>
      <p:sp>
        <p:nvSpPr>
          <p:cNvPr id="134" name="Google Shape;134;p28"/>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136" name="Google Shape;13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8"/>
          <p:cNvSpPr txBox="1">
            <a:spLocks noGrp="1"/>
          </p:cNvSpPr>
          <p:nvPr>
            <p:ph type="title"/>
          </p:nvPr>
        </p:nvSpPr>
        <p:spPr>
          <a:xfrm>
            <a:off x="272950" y="1171425"/>
            <a:ext cx="3996000" cy="1986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28"/>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139" name="Google Shape;139;p28"/>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28" title="GSA FMP Strategy"/>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836700" y="654875"/>
            <a:ext cx="868449" cy="516550"/>
          </a:xfrm>
          <a:prstGeom prst="rect">
            <a:avLst/>
          </a:prstGeom>
          <a:noFill/>
          <a:ln>
            <a:noFill/>
          </a:ln>
        </p:spPr>
      </p:pic>
      <p:sp>
        <p:nvSpPr>
          <p:cNvPr id="141" name="Google Shape;141;p28"/>
          <p:cNvSpPr/>
          <p:nvPr/>
        </p:nvSpPr>
        <p:spPr>
          <a:xfrm rot="10800000">
            <a:off x="45418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orizontal 1/3 with Text">
  <p:cSld name="TITLE_ONLY_1">
    <p:spTree>
      <p:nvGrpSpPr>
        <p:cNvPr id="1" name="Shape 142"/>
        <p:cNvGrpSpPr/>
        <p:nvPr/>
      </p:nvGrpSpPr>
      <p:grpSpPr>
        <a:xfrm>
          <a:off x="0" y="0"/>
          <a:ext cx="0" cy="0"/>
          <a:chOff x="0" y="0"/>
          <a:chExt cx="0" cy="0"/>
        </a:xfrm>
      </p:grpSpPr>
      <p:sp>
        <p:nvSpPr>
          <p:cNvPr id="143" name="Google Shape;143;p29"/>
          <p:cNvSpPr/>
          <p:nvPr/>
        </p:nvSpPr>
        <p:spPr>
          <a:xfrm rot="10800000">
            <a:off x="3055625" y="298975"/>
            <a:ext cx="6096900" cy="485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1" y="2215300"/>
            <a:ext cx="2990549" cy="2928424"/>
          </a:xfrm>
          <a:prstGeom prst="rect">
            <a:avLst/>
          </a:prstGeom>
          <a:noFill/>
          <a:ln>
            <a:noFill/>
          </a:ln>
        </p:spPr>
      </p:pic>
      <p:sp>
        <p:nvSpPr>
          <p:cNvPr id="145" name="Google Shape;145;p29"/>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9"/>
          <p:cNvSpPr/>
          <p:nvPr/>
        </p:nvSpPr>
        <p:spPr>
          <a:xfrm rot="10800000">
            <a:off x="29905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148" name="Google Shape;14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9"/>
          <p:cNvSpPr txBox="1">
            <a:spLocks noGrp="1"/>
          </p:cNvSpPr>
          <p:nvPr>
            <p:ph type="title"/>
          </p:nvPr>
        </p:nvSpPr>
        <p:spPr>
          <a:xfrm>
            <a:off x="151650" y="1171425"/>
            <a:ext cx="2694600" cy="1986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29"/>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151" name="Google Shape;151;p29"/>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61050" y="654875"/>
            <a:ext cx="868449" cy="516550"/>
          </a:xfrm>
          <a:prstGeom prst="rect">
            <a:avLst/>
          </a:prstGeom>
          <a:noFill/>
          <a:ln>
            <a:noFill/>
          </a:ln>
        </p:spPr>
      </p:pic>
      <p:sp>
        <p:nvSpPr>
          <p:cNvPr id="153" name="Google Shape;153;p29"/>
          <p:cNvSpPr txBox="1">
            <a:spLocks noGrp="1"/>
          </p:cNvSpPr>
          <p:nvPr>
            <p:ph type="subTitle" idx="1"/>
          </p:nvPr>
        </p:nvSpPr>
        <p:spPr>
          <a:xfrm>
            <a:off x="3283050" y="538875"/>
            <a:ext cx="5474400" cy="7659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Font typeface="Roboto"/>
              <a:buNone/>
              <a:defRPr b="1">
                <a:latin typeface="Roboto"/>
                <a:ea typeface="Roboto"/>
                <a:cs typeface="Roboto"/>
                <a:sym typeface="Roboto"/>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154" name="Google Shape;154;p29"/>
          <p:cNvSpPr txBox="1">
            <a:spLocks noGrp="1"/>
          </p:cNvSpPr>
          <p:nvPr>
            <p:ph type="body" idx="2"/>
          </p:nvPr>
        </p:nvSpPr>
        <p:spPr>
          <a:xfrm>
            <a:off x="3298225" y="1137875"/>
            <a:ext cx="5481900" cy="3918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Quotes">
  <p:cSld name="MAIN_POINT_1">
    <p:bg>
      <p:bgPr>
        <a:solidFill>
          <a:srgbClr val="CBE2F8"/>
        </a:solidFill>
        <a:effectLst/>
      </p:bgPr>
    </p:bg>
    <p:spTree>
      <p:nvGrpSpPr>
        <p:cNvPr id="1" name="Shape 155"/>
        <p:cNvGrpSpPr/>
        <p:nvPr/>
      </p:nvGrpSpPr>
      <p:grpSpPr>
        <a:xfrm>
          <a:off x="0" y="0"/>
          <a:ext cx="0" cy="0"/>
          <a:chOff x="0" y="0"/>
          <a:chExt cx="0" cy="0"/>
        </a:xfrm>
      </p:grpSpPr>
      <p:sp>
        <p:nvSpPr>
          <p:cNvPr id="156" name="Google Shape;15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30"/>
          <p:cNvSpPr/>
          <p:nvPr/>
        </p:nvSpPr>
        <p:spPr>
          <a:xfrm>
            <a:off x="0" y="0"/>
            <a:ext cx="985800" cy="51435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30"/>
          <p:cNvPicPr preferRelativeResize="0"/>
          <p:nvPr/>
        </p:nvPicPr>
        <p:blipFill>
          <a:blip r:embed="rId2" cstate="email">
            <a:alphaModFix amt="20000"/>
            <a:extLst>
              <a:ext uri="{28A0092B-C50C-407E-A947-70E740481C1C}">
                <a14:useLocalDpi xmlns:a14="http://schemas.microsoft.com/office/drawing/2010/main"/>
              </a:ext>
            </a:extLst>
          </a:blip>
          <a:stretch>
            <a:fillRect/>
          </a:stretch>
        </p:blipFill>
        <p:spPr>
          <a:xfrm>
            <a:off x="1007238" y="447350"/>
            <a:ext cx="7129525" cy="4234174"/>
          </a:xfrm>
          <a:prstGeom prst="rect">
            <a:avLst/>
          </a:prstGeom>
          <a:noFill/>
          <a:ln>
            <a:noFill/>
          </a:ln>
        </p:spPr>
      </p:pic>
      <p:sp>
        <p:nvSpPr>
          <p:cNvPr id="159" name="Google Shape;159;p30"/>
          <p:cNvSpPr txBox="1">
            <a:spLocks noGrp="1"/>
          </p:cNvSpPr>
          <p:nvPr>
            <p:ph type="title"/>
          </p:nvPr>
        </p:nvSpPr>
        <p:spPr>
          <a:xfrm>
            <a:off x="1007250" y="1291200"/>
            <a:ext cx="7129500" cy="1243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1A4480"/>
              </a:buClr>
              <a:buSzPts val="3600"/>
              <a:buNone/>
              <a:defRPr sz="3600">
                <a:solidFill>
                  <a:srgbClr val="1A4480"/>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pic>
        <p:nvPicPr>
          <p:cNvPr id="160" name="Google Shape;160;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2300" y="212300"/>
            <a:ext cx="2588325" cy="2588324"/>
          </a:xfrm>
          <a:prstGeom prst="rect">
            <a:avLst/>
          </a:prstGeom>
          <a:noFill/>
          <a:ln>
            <a:noFill/>
          </a:ln>
        </p:spPr>
      </p:pic>
      <p:pic>
        <p:nvPicPr>
          <p:cNvPr id="161" name="Google Shape;161;p30"/>
          <p:cNvPicPr preferRelativeResize="0"/>
          <p:nvPr/>
        </p:nvPicPr>
        <p:blipFill>
          <a:blip r:embed="rId4" cstate="email">
            <a:alphaModFix amt="90000"/>
            <a:extLst>
              <a:ext uri="{28A0092B-C50C-407E-A947-70E740481C1C}">
                <a14:useLocalDpi xmlns:a14="http://schemas.microsoft.com/office/drawing/2010/main"/>
              </a:ext>
            </a:extLst>
          </a:blip>
          <a:stretch>
            <a:fillRect/>
          </a:stretch>
        </p:blipFill>
        <p:spPr>
          <a:xfrm rot="10800000">
            <a:off x="304802" y="288502"/>
            <a:ext cx="1559825" cy="1303900"/>
          </a:xfrm>
          <a:prstGeom prst="rect">
            <a:avLst/>
          </a:prstGeom>
          <a:noFill/>
          <a:ln>
            <a:noFill/>
          </a:ln>
        </p:spPr>
      </p:pic>
      <p:pic>
        <p:nvPicPr>
          <p:cNvPr id="162" name="Google Shape;162;p30"/>
          <p:cNvPicPr preferRelativeResize="0"/>
          <p:nvPr/>
        </p:nvPicPr>
        <p:blipFill>
          <a:blip r:embed="rId4" cstate="email">
            <a:alphaModFix amt="90000"/>
            <a:extLst>
              <a:ext uri="{28A0092B-C50C-407E-A947-70E740481C1C}">
                <a14:useLocalDpi xmlns:a14="http://schemas.microsoft.com/office/drawing/2010/main"/>
              </a:ext>
            </a:extLst>
          </a:blip>
          <a:stretch>
            <a:fillRect/>
          </a:stretch>
        </p:blipFill>
        <p:spPr>
          <a:xfrm>
            <a:off x="7279377" y="3555702"/>
            <a:ext cx="1559825" cy="1303900"/>
          </a:xfrm>
          <a:prstGeom prst="rect">
            <a:avLst/>
          </a:prstGeom>
          <a:noFill/>
          <a:ln>
            <a:noFill/>
          </a:ln>
        </p:spPr>
      </p:pic>
      <p:sp>
        <p:nvSpPr>
          <p:cNvPr id="163" name="Google Shape;163;p30"/>
          <p:cNvSpPr txBox="1">
            <a:spLocks noGrp="1"/>
          </p:cNvSpPr>
          <p:nvPr>
            <p:ph type="subTitle" idx="1"/>
          </p:nvPr>
        </p:nvSpPr>
        <p:spPr>
          <a:xfrm>
            <a:off x="1918050" y="2881800"/>
            <a:ext cx="5307900" cy="97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2378C3"/>
              </a:buClr>
              <a:buSzPts val="2100"/>
              <a:buNone/>
              <a:defRPr sz="2100">
                <a:solidFill>
                  <a:srgbClr val="2378C3"/>
                </a:solidFill>
              </a:defRPr>
            </a:lvl1pPr>
            <a:lvl2pPr lvl="1" rtl="0">
              <a:spcBef>
                <a:spcPts val="0"/>
              </a:spcBef>
              <a:spcAft>
                <a:spcPts val="0"/>
              </a:spcAft>
              <a:buClr>
                <a:srgbClr val="2378C3"/>
              </a:buClr>
              <a:buSzPts val="1700"/>
              <a:buNone/>
              <a:defRPr sz="1700">
                <a:solidFill>
                  <a:srgbClr val="2378C3"/>
                </a:solidFill>
              </a:defRPr>
            </a:lvl2pPr>
            <a:lvl3pPr lvl="2" rtl="0">
              <a:spcBef>
                <a:spcPts val="0"/>
              </a:spcBef>
              <a:spcAft>
                <a:spcPts val="0"/>
              </a:spcAft>
              <a:buClr>
                <a:srgbClr val="2378C3"/>
              </a:buClr>
              <a:buSzPts val="1700"/>
              <a:buNone/>
              <a:defRPr sz="1700">
                <a:solidFill>
                  <a:srgbClr val="2378C3"/>
                </a:solidFill>
              </a:defRPr>
            </a:lvl3pPr>
            <a:lvl4pPr lvl="3" rtl="0">
              <a:spcBef>
                <a:spcPts val="0"/>
              </a:spcBef>
              <a:spcAft>
                <a:spcPts val="0"/>
              </a:spcAft>
              <a:buClr>
                <a:srgbClr val="2378C3"/>
              </a:buClr>
              <a:buSzPts val="1700"/>
              <a:buNone/>
              <a:defRPr sz="1700">
                <a:solidFill>
                  <a:srgbClr val="2378C3"/>
                </a:solidFill>
              </a:defRPr>
            </a:lvl4pPr>
            <a:lvl5pPr lvl="4" rtl="0">
              <a:spcBef>
                <a:spcPts val="0"/>
              </a:spcBef>
              <a:spcAft>
                <a:spcPts val="0"/>
              </a:spcAft>
              <a:buClr>
                <a:srgbClr val="2378C3"/>
              </a:buClr>
              <a:buSzPts val="1700"/>
              <a:buNone/>
              <a:defRPr sz="1700">
                <a:solidFill>
                  <a:srgbClr val="2378C3"/>
                </a:solidFill>
              </a:defRPr>
            </a:lvl5pPr>
            <a:lvl6pPr lvl="5" rtl="0">
              <a:spcBef>
                <a:spcPts val="0"/>
              </a:spcBef>
              <a:spcAft>
                <a:spcPts val="0"/>
              </a:spcAft>
              <a:buClr>
                <a:srgbClr val="2378C3"/>
              </a:buClr>
              <a:buSzPts val="1700"/>
              <a:buNone/>
              <a:defRPr sz="1700">
                <a:solidFill>
                  <a:srgbClr val="2378C3"/>
                </a:solidFill>
              </a:defRPr>
            </a:lvl6pPr>
            <a:lvl7pPr lvl="6" rtl="0">
              <a:spcBef>
                <a:spcPts val="0"/>
              </a:spcBef>
              <a:spcAft>
                <a:spcPts val="0"/>
              </a:spcAft>
              <a:buClr>
                <a:srgbClr val="2378C3"/>
              </a:buClr>
              <a:buSzPts val="1700"/>
              <a:buNone/>
              <a:defRPr sz="1700">
                <a:solidFill>
                  <a:srgbClr val="2378C3"/>
                </a:solidFill>
              </a:defRPr>
            </a:lvl7pPr>
            <a:lvl8pPr lvl="7" rtl="0">
              <a:spcBef>
                <a:spcPts val="0"/>
              </a:spcBef>
              <a:spcAft>
                <a:spcPts val="0"/>
              </a:spcAft>
              <a:buClr>
                <a:srgbClr val="2378C3"/>
              </a:buClr>
              <a:buSzPts val="1700"/>
              <a:buNone/>
              <a:defRPr sz="1700">
                <a:solidFill>
                  <a:srgbClr val="2378C3"/>
                </a:solidFill>
              </a:defRPr>
            </a:lvl8pPr>
            <a:lvl9pPr lvl="8" rtl="0">
              <a:spcBef>
                <a:spcPts val="0"/>
              </a:spcBef>
              <a:spcAft>
                <a:spcPts val="0"/>
              </a:spcAft>
              <a:buClr>
                <a:srgbClr val="2378C3"/>
              </a:buClr>
              <a:buSzPts val="1700"/>
              <a:buNone/>
              <a:defRPr sz="1700">
                <a:solidFill>
                  <a:srgbClr val="2378C3"/>
                </a:solidFill>
              </a:defRPr>
            </a:lvl9pPr>
          </a:lstStyle>
          <a:p>
            <a:endParaRPr/>
          </a:p>
        </p:txBody>
      </p:sp>
      <p:cxnSp>
        <p:nvCxnSpPr>
          <p:cNvPr id="164" name="Google Shape;164;p30"/>
          <p:cNvCxnSpPr/>
          <p:nvPr/>
        </p:nvCxnSpPr>
        <p:spPr>
          <a:xfrm>
            <a:off x="2999550" y="2723850"/>
            <a:ext cx="3144900" cy="0"/>
          </a:xfrm>
          <a:prstGeom prst="straightConnector1">
            <a:avLst/>
          </a:prstGeom>
          <a:noFill/>
          <a:ln w="38100" cap="flat" cmpd="sng">
            <a:solidFill>
              <a:srgbClr val="2378C3"/>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Divider Main">
  <p:cSld name="SECTION_HEADER_1_1_1_1">
    <p:bg>
      <p:bgPr>
        <a:noFill/>
        <a:effectLst/>
      </p:bgPr>
    </p:bg>
    <p:spTree>
      <p:nvGrpSpPr>
        <p:cNvPr id="1" name="Shape 165"/>
        <p:cNvGrpSpPr/>
        <p:nvPr/>
      </p:nvGrpSpPr>
      <p:grpSpPr>
        <a:xfrm>
          <a:off x="0" y="0"/>
          <a:ext cx="0" cy="0"/>
          <a:chOff x="0" y="0"/>
          <a:chExt cx="0" cy="0"/>
        </a:xfrm>
      </p:grpSpPr>
      <p:pic>
        <p:nvPicPr>
          <p:cNvPr id="166" name="Google Shape;166;p31" title="DC Monuments background image"/>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3800" y="1578230"/>
            <a:ext cx="9157801" cy="3281774"/>
          </a:xfrm>
          <a:prstGeom prst="rect">
            <a:avLst/>
          </a:prstGeom>
          <a:noFill/>
          <a:ln>
            <a:noFill/>
          </a:ln>
        </p:spPr>
      </p:pic>
      <p:sp>
        <p:nvSpPr>
          <p:cNvPr id="167" name="Google Shape;167;p31"/>
          <p:cNvSpPr/>
          <p:nvPr/>
        </p:nvSpPr>
        <p:spPr>
          <a:xfrm>
            <a:off x="0" y="0"/>
            <a:ext cx="9144000" cy="1925700"/>
          </a:xfrm>
          <a:prstGeom prst="rect">
            <a:avLst/>
          </a:pr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1"/>
          <p:cNvSpPr txBox="1">
            <a:spLocks noGrp="1"/>
          </p:cNvSpPr>
          <p:nvPr>
            <p:ph type="title"/>
          </p:nvPr>
        </p:nvSpPr>
        <p:spPr>
          <a:xfrm>
            <a:off x="1180475" y="982075"/>
            <a:ext cx="6783000" cy="1367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1A4480"/>
              </a:buClr>
              <a:buSzPts val="3600"/>
              <a:buNone/>
              <a:defRPr sz="3600">
                <a:solidFill>
                  <a:srgbClr val="1A4480"/>
                </a:solidFill>
              </a:defRPr>
            </a:lvl1pPr>
            <a:lvl2pPr lvl="1" algn="ctr" rtl="0">
              <a:spcBef>
                <a:spcPts val="0"/>
              </a:spcBef>
              <a:spcAft>
                <a:spcPts val="0"/>
              </a:spcAft>
              <a:buClr>
                <a:srgbClr val="2378C3"/>
              </a:buClr>
              <a:buSzPts val="3600"/>
              <a:buNone/>
              <a:defRPr sz="3600">
                <a:solidFill>
                  <a:srgbClr val="2378C3"/>
                </a:solidFill>
              </a:defRPr>
            </a:lvl2pPr>
            <a:lvl3pPr lvl="2" algn="ctr" rtl="0">
              <a:spcBef>
                <a:spcPts val="0"/>
              </a:spcBef>
              <a:spcAft>
                <a:spcPts val="0"/>
              </a:spcAft>
              <a:buClr>
                <a:srgbClr val="2378C3"/>
              </a:buClr>
              <a:buSzPts val="3600"/>
              <a:buNone/>
              <a:defRPr sz="3600">
                <a:solidFill>
                  <a:srgbClr val="2378C3"/>
                </a:solidFill>
              </a:defRPr>
            </a:lvl3pPr>
            <a:lvl4pPr lvl="3" algn="ctr" rtl="0">
              <a:spcBef>
                <a:spcPts val="0"/>
              </a:spcBef>
              <a:spcAft>
                <a:spcPts val="0"/>
              </a:spcAft>
              <a:buClr>
                <a:srgbClr val="2378C3"/>
              </a:buClr>
              <a:buSzPts val="3600"/>
              <a:buNone/>
              <a:defRPr sz="3600">
                <a:solidFill>
                  <a:srgbClr val="2378C3"/>
                </a:solidFill>
              </a:defRPr>
            </a:lvl4pPr>
            <a:lvl5pPr lvl="4" algn="ctr" rtl="0">
              <a:spcBef>
                <a:spcPts val="0"/>
              </a:spcBef>
              <a:spcAft>
                <a:spcPts val="0"/>
              </a:spcAft>
              <a:buClr>
                <a:srgbClr val="2378C3"/>
              </a:buClr>
              <a:buSzPts val="3600"/>
              <a:buNone/>
              <a:defRPr sz="3600">
                <a:solidFill>
                  <a:srgbClr val="2378C3"/>
                </a:solidFill>
              </a:defRPr>
            </a:lvl5pPr>
            <a:lvl6pPr lvl="5" algn="ctr" rtl="0">
              <a:spcBef>
                <a:spcPts val="0"/>
              </a:spcBef>
              <a:spcAft>
                <a:spcPts val="0"/>
              </a:spcAft>
              <a:buClr>
                <a:srgbClr val="2378C3"/>
              </a:buClr>
              <a:buSzPts val="3600"/>
              <a:buNone/>
              <a:defRPr sz="3600">
                <a:solidFill>
                  <a:srgbClr val="2378C3"/>
                </a:solidFill>
              </a:defRPr>
            </a:lvl6pPr>
            <a:lvl7pPr lvl="6" algn="ctr" rtl="0">
              <a:spcBef>
                <a:spcPts val="0"/>
              </a:spcBef>
              <a:spcAft>
                <a:spcPts val="0"/>
              </a:spcAft>
              <a:buClr>
                <a:srgbClr val="2378C3"/>
              </a:buClr>
              <a:buSzPts val="3600"/>
              <a:buNone/>
              <a:defRPr sz="3600">
                <a:solidFill>
                  <a:srgbClr val="2378C3"/>
                </a:solidFill>
              </a:defRPr>
            </a:lvl7pPr>
            <a:lvl8pPr lvl="7" algn="ctr" rtl="0">
              <a:spcBef>
                <a:spcPts val="0"/>
              </a:spcBef>
              <a:spcAft>
                <a:spcPts val="0"/>
              </a:spcAft>
              <a:buClr>
                <a:srgbClr val="2378C3"/>
              </a:buClr>
              <a:buSzPts val="3600"/>
              <a:buNone/>
              <a:defRPr sz="3600">
                <a:solidFill>
                  <a:srgbClr val="2378C3"/>
                </a:solidFill>
              </a:defRPr>
            </a:lvl8pPr>
            <a:lvl9pPr lvl="8" algn="ctr" rtl="0">
              <a:spcBef>
                <a:spcPts val="0"/>
              </a:spcBef>
              <a:spcAft>
                <a:spcPts val="0"/>
              </a:spcAft>
              <a:buClr>
                <a:srgbClr val="2378C3"/>
              </a:buClr>
              <a:buSzPts val="3600"/>
              <a:buNone/>
              <a:defRPr sz="3600">
                <a:solidFill>
                  <a:srgbClr val="2378C3"/>
                </a:solidFill>
              </a:defRPr>
            </a:lvl9pPr>
          </a:lstStyle>
          <a:p>
            <a:endParaRPr/>
          </a:p>
        </p:txBody>
      </p:sp>
      <p:pic>
        <p:nvPicPr>
          <p:cNvPr id="169" name="Google Shape;169;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35302" y="2816850"/>
            <a:ext cx="1430550" cy="2052600"/>
          </a:xfrm>
          <a:prstGeom prst="rect">
            <a:avLst/>
          </a:prstGeom>
          <a:noFill/>
          <a:ln>
            <a:noFill/>
          </a:ln>
        </p:spPr>
      </p:pic>
      <p:sp>
        <p:nvSpPr>
          <p:cNvPr id="170" name="Google Shape;170;p31"/>
          <p:cNvSpPr/>
          <p:nvPr/>
        </p:nvSpPr>
        <p:spPr>
          <a:xfrm>
            <a:off x="-13800" y="2877450"/>
            <a:ext cx="1349100" cy="1982400"/>
          </a:xfrm>
          <a:prstGeom prst="rect">
            <a:avLst/>
          </a:pr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31" title="GSA FMP Strategy"/>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4800" y="4072413"/>
            <a:ext cx="1030499" cy="612936"/>
          </a:xfrm>
          <a:prstGeom prst="rect">
            <a:avLst/>
          </a:prstGeom>
          <a:noFill/>
          <a:ln>
            <a:noFill/>
          </a:ln>
        </p:spPr>
      </p:pic>
      <p:sp>
        <p:nvSpPr>
          <p:cNvPr id="172" name="Google Shape;172;p31"/>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173" name="Google Shape;173;p31"/>
          <p:cNvSpPr/>
          <p:nvPr/>
        </p:nvSpPr>
        <p:spPr>
          <a:xfrm>
            <a:off x="6825" y="276388"/>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rot="10800000" flipH="1">
            <a:off x="6825" y="493890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175" name="Google Shape;175;p31"/>
          <p:cNvSpPr/>
          <p:nvPr/>
        </p:nvSpPr>
        <p:spPr>
          <a:xfrm rot="10800000" flipH="1">
            <a:off x="6825" y="4813413"/>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31"/>
          <p:cNvCxnSpPr/>
          <p:nvPr/>
        </p:nvCxnSpPr>
        <p:spPr>
          <a:xfrm>
            <a:off x="2999550" y="2419350"/>
            <a:ext cx="3144900" cy="0"/>
          </a:xfrm>
          <a:prstGeom prst="straightConnector1">
            <a:avLst/>
          </a:prstGeom>
          <a:noFill/>
          <a:ln w="38100" cap="flat" cmpd="sng">
            <a:solidFill>
              <a:srgbClr val="CBE2F8"/>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orizontal 1/3 ">
  <p:cSld name="TITLE_AND_BODY_1_2">
    <p:spTree>
      <p:nvGrpSpPr>
        <p:cNvPr id="1" name="Shape 177"/>
        <p:cNvGrpSpPr/>
        <p:nvPr/>
      </p:nvGrpSpPr>
      <p:grpSpPr>
        <a:xfrm>
          <a:off x="0" y="0"/>
          <a:ext cx="0" cy="0"/>
          <a:chOff x="0" y="0"/>
          <a:chExt cx="0" cy="0"/>
        </a:xfrm>
      </p:grpSpPr>
      <p:sp>
        <p:nvSpPr>
          <p:cNvPr id="178" name="Google Shape;178;p32"/>
          <p:cNvSpPr/>
          <p:nvPr/>
        </p:nvSpPr>
        <p:spPr>
          <a:xfrm rot="10800000">
            <a:off x="3055625" y="298975"/>
            <a:ext cx="6096900" cy="485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1" y="2215300"/>
            <a:ext cx="2990549" cy="2928424"/>
          </a:xfrm>
          <a:prstGeom prst="rect">
            <a:avLst/>
          </a:prstGeom>
          <a:noFill/>
          <a:ln>
            <a:noFill/>
          </a:ln>
        </p:spPr>
      </p:pic>
      <p:sp>
        <p:nvSpPr>
          <p:cNvPr id="180" name="Google Shape;180;p32"/>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p:nvPr/>
        </p:nvSpPr>
        <p:spPr>
          <a:xfrm rot="10800000">
            <a:off x="29905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183" name="Google Shape;18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32"/>
          <p:cNvSpPr txBox="1">
            <a:spLocks noGrp="1"/>
          </p:cNvSpPr>
          <p:nvPr>
            <p:ph type="title"/>
          </p:nvPr>
        </p:nvSpPr>
        <p:spPr>
          <a:xfrm>
            <a:off x="151650" y="1171425"/>
            <a:ext cx="2694600" cy="1986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32"/>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186" name="Google Shape;186;p32"/>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61050" y="654875"/>
            <a:ext cx="868449" cy="5165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88"/>
        <p:cNvGrpSpPr/>
        <p:nvPr/>
      </p:nvGrpSpPr>
      <p:grpSpPr>
        <a:xfrm>
          <a:off x="0" y="0"/>
          <a:ext cx="0" cy="0"/>
          <a:chOff x="0" y="0"/>
          <a:chExt cx="0" cy="0"/>
        </a:xfrm>
      </p:grpSpPr>
      <p:pic>
        <p:nvPicPr>
          <p:cNvPr id="189" name="Google Shape;189;p3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757748" y="2855185"/>
            <a:ext cx="6386250" cy="2288542"/>
          </a:xfrm>
          <a:prstGeom prst="rect">
            <a:avLst/>
          </a:prstGeom>
          <a:noFill/>
          <a:ln>
            <a:noFill/>
          </a:ln>
        </p:spPr>
      </p:pic>
      <p:pic>
        <p:nvPicPr>
          <p:cNvPr id="190" name="Google Shape;190;p33"/>
          <p:cNvPicPr preferRelativeResize="0"/>
          <p:nvPr/>
        </p:nvPicPr>
        <p:blipFill>
          <a:blip r:embed="rId3">
            <a:alphaModFix/>
          </a:blip>
          <a:stretch>
            <a:fillRect/>
          </a:stretch>
        </p:blipFill>
        <p:spPr>
          <a:xfrm rot="5400000">
            <a:off x="3854213" y="-1091463"/>
            <a:ext cx="1425724" cy="9134150"/>
          </a:xfrm>
          <a:prstGeom prst="rect">
            <a:avLst/>
          </a:prstGeom>
          <a:noFill/>
          <a:ln>
            <a:noFill/>
          </a:ln>
        </p:spPr>
      </p:pic>
      <p:grpSp>
        <p:nvGrpSpPr>
          <p:cNvPr id="191" name="Google Shape;191;p33"/>
          <p:cNvGrpSpPr/>
          <p:nvPr/>
        </p:nvGrpSpPr>
        <p:grpSpPr>
          <a:xfrm>
            <a:off x="16977" y="3993997"/>
            <a:ext cx="3018171" cy="1149791"/>
            <a:chOff x="-88350" y="3980475"/>
            <a:chExt cx="3052975" cy="1163050"/>
          </a:xfrm>
        </p:grpSpPr>
        <p:sp>
          <p:nvSpPr>
            <p:cNvPr id="192" name="Google Shape;192;p33"/>
            <p:cNvSpPr/>
            <p:nvPr/>
          </p:nvSpPr>
          <p:spPr>
            <a:xfrm>
              <a:off x="2524825" y="4147400"/>
              <a:ext cx="439800" cy="9960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2085025" y="4397600"/>
              <a:ext cx="439800" cy="7458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1933425" y="4147300"/>
              <a:ext cx="151500" cy="9960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842450" y="4263700"/>
              <a:ext cx="151500" cy="8796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743875" y="4526500"/>
              <a:ext cx="151500" cy="6168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1342025" y="4663225"/>
              <a:ext cx="500400" cy="4803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228275" y="3980600"/>
              <a:ext cx="151500" cy="11628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925025" y="4263800"/>
              <a:ext cx="326100" cy="8796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659650" y="4799475"/>
              <a:ext cx="326100" cy="3438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576550" y="4147275"/>
              <a:ext cx="189000" cy="9960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485625" y="3980475"/>
              <a:ext cx="189000" cy="11628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334025" y="4230800"/>
              <a:ext cx="189000" cy="9126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88350" y="4443100"/>
              <a:ext cx="548700" cy="700200"/>
            </a:xfrm>
            <a:prstGeom prst="rect">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33"/>
          <p:cNvGrpSpPr/>
          <p:nvPr/>
        </p:nvGrpSpPr>
        <p:grpSpPr>
          <a:xfrm>
            <a:off x="-15301" y="4458837"/>
            <a:ext cx="2975118" cy="704378"/>
            <a:chOff x="-121000" y="4450675"/>
            <a:chExt cx="3009425" cy="712500"/>
          </a:xfrm>
        </p:grpSpPr>
        <p:sp>
          <p:nvSpPr>
            <p:cNvPr id="206" name="Google Shape;206;p33"/>
            <p:cNvSpPr/>
            <p:nvPr/>
          </p:nvSpPr>
          <p:spPr>
            <a:xfrm>
              <a:off x="2729125" y="4450675"/>
              <a:ext cx="159300" cy="7125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2607850" y="4549250"/>
              <a:ext cx="159300" cy="6138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2516850" y="48525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2342750" y="5090725"/>
              <a:ext cx="341400" cy="528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2069800" y="4749925"/>
              <a:ext cx="341400" cy="393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2160850" y="4610125"/>
              <a:ext cx="159300" cy="393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2206375" y="4549250"/>
              <a:ext cx="68100" cy="393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1364775" y="4905600"/>
              <a:ext cx="813900" cy="2379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1521100" y="4741075"/>
              <a:ext cx="366900" cy="2379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1583200" y="4663225"/>
              <a:ext cx="242700" cy="113400"/>
            </a:xfrm>
            <a:prstGeom prst="triangle">
              <a:avLst>
                <a:gd name="adj" fmla="val 50000"/>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88350" y="5030100"/>
              <a:ext cx="1516500" cy="1134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609000" y="4905625"/>
              <a:ext cx="341400" cy="2379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658350" y="4803325"/>
              <a:ext cx="242700" cy="113400"/>
            </a:xfrm>
            <a:prstGeom prst="triangle">
              <a:avLst>
                <a:gd name="adj" fmla="val 50000"/>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1123538" y="4905625"/>
              <a:ext cx="68100" cy="2379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1244150" y="4905625"/>
              <a:ext cx="68100" cy="2379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292425" y="48330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413025" y="4905625"/>
              <a:ext cx="159300" cy="2379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171800" y="4905625"/>
              <a:ext cx="159300" cy="2379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121000" y="4549250"/>
              <a:ext cx="159300" cy="6138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3"/>
          <p:cNvSpPr/>
          <p:nvPr/>
        </p:nvSpPr>
        <p:spPr>
          <a:xfrm>
            <a:off x="2848225" y="48525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227" name="Google Shape;227;p33"/>
          <p:cNvSpPr txBox="1">
            <a:spLocks noGrp="1"/>
          </p:cNvSpPr>
          <p:nvPr>
            <p:ph type="title"/>
          </p:nvPr>
        </p:nvSpPr>
        <p:spPr>
          <a:xfrm>
            <a:off x="311700" y="445025"/>
            <a:ext cx="7522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8" name="Google Shape;22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3D4551"/>
              </a:buClr>
              <a:buSzPts val="1800"/>
              <a:buChar char="●"/>
              <a:defRPr>
                <a:solidFill>
                  <a:srgbClr val="3D4551"/>
                </a:solidFill>
              </a:defRPr>
            </a:lvl1pPr>
            <a:lvl2pPr marL="914400" lvl="1" indent="-317500" rtl="0">
              <a:spcBef>
                <a:spcPts val="0"/>
              </a:spcBef>
              <a:spcAft>
                <a:spcPts val="0"/>
              </a:spcAft>
              <a:buClr>
                <a:srgbClr val="3D4551"/>
              </a:buClr>
              <a:buSzPts val="1400"/>
              <a:buChar char="○"/>
              <a:defRPr>
                <a:solidFill>
                  <a:srgbClr val="3D4551"/>
                </a:solidFill>
              </a:defRPr>
            </a:lvl2pPr>
            <a:lvl3pPr marL="1371600" lvl="2" indent="-317500" rtl="0">
              <a:spcBef>
                <a:spcPts val="0"/>
              </a:spcBef>
              <a:spcAft>
                <a:spcPts val="0"/>
              </a:spcAft>
              <a:buClr>
                <a:srgbClr val="3D4551"/>
              </a:buClr>
              <a:buSzPts val="1400"/>
              <a:buChar char="■"/>
              <a:defRPr>
                <a:solidFill>
                  <a:srgbClr val="3D4551"/>
                </a:solidFill>
              </a:defRPr>
            </a:lvl3pPr>
            <a:lvl4pPr marL="1828800" lvl="3" indent="-317500" rtl="0">
              <a:spcBef>
                <a:spcPts val="0"/>
              </a:spcBef>
              <a:spcAft>
                <a:spcPts val="0"/>
              </a:spcAft>
              <a:buClr>
                <a:srgbClr val="3D4551"/>
              </a:buClr>
              <a:buSzPts val="1400"/>
              <a:buChar char="●"/>
              <a:defRPr>
                <a:solidFill>
                  <a:srgbClr val="3D4551"/>
                </a:solidFill>
              </a:defRPr>
            </a:lvl4pPr>
            <a:lvl5pPr marL="2286000" lvl="4" indent="-317500" rtl="0">
              <a:spcBef>
                <a:spcPts val="0"/>
              </a:spcBef>
              <a:spcAft>
                <a:spcPts val="0"/>
              </a:spcAft>
              <a:buClr>
                <a:srgbClr val="3D4551"/>
              </a:buClr>
              <a:buSzPts val="1400"/>
              <a:buChar char="○"/>
              <a:defRPr>
                <a:solidFill>
                  <a:srgbClr val="3D4551"/>
                </a:solidFill>
              </a:defRPr>
            </a:lvl5pPr>
            <a:lvl6pPr marL="2743200" lvl="5" indent="-317500" rtl="0">
              <a:spcBef>
                <a:spcPts val="0"/>
              </a:spcBef>
              <a:spcAft>
                <a:spcPts val="0"/>
              </a:spcAft>
              <a:buClr>
                <a:srgbClr val="3D4551"/>
              </a:buClr>
              <a:buSzPts val="1400"/>
              <a:buChar char="■"/>
              <a:defRPr>
                <a:solidFill>
                  <a:srgbClr val="3D4551"/>
                </a:solidFill>
              </a:defRPr>
            </a:lvl6pPr>
            <a:lvl7pPr marL="3200400" lvl="6" indent="-317500" rtl="0">
              <a:spcBef>
                <a:spcPts val="0"/>
              </a:spcBef>
              <a:spcAft>
                <a:spcPts val="0"/>
              </a:spcAft>
              <a:buClr>
                <a:srgbClr val="3D4551"/>
              </a:buClr>
              <a:buSzPts val="1400"/>
              <a:buChar char="●"/>
              <a:defRPr>
                <a:solidFill>
                  <a:srgbClr val="3D4551"/>
                </a:solidFill>
              </a:defRPr>
            </a:lvl7pPr>
            <a:lvl8pPr marL="3657600" lvl="7" indent="-317500" rtl="0">
              <a:spcBef>
                <a:spcPts val="0"/>
              </a:spcBef>
              <a:spcAft>
                <a:spcPts val="0"/>
              </a:spcAft>
              <a:buClr>
                <a:srgbClr val="3D4551"/>
              </a:buClr>
              <a:buSzPts val="1400"/>
              <a:buChar char="○"/>
              <a:defRPr>
                <a:solidFill>
                  <a:srgbClr val="3D4551"/>
                </a:solidFill>
              </a:defRPr>
            </a:lvl8pPr>
            <a:lvl9pPr marL="4114800" lvl="8" indent="-317500" rtl="0">
              <a:spcBef>
                <a:spcPts val="0"/>
              </a:spcBef>
              <a:spcAft>
                <a:spcPts val="0"/>
              </a:spcAft>
              <a:buClr>
                <a:srgbClr val="3D4551"/>
              </a:buClr>
              <a:buSzPts val="1400"/>
              <a:buChar char="■"/>
              <a:defRPr>
                <a:solidFill>
                  <a:srgbClr val="3D4551"/>
                </a:solidFill>
              </a:defRPr>
            </a:lvl9pPr>
          </a:lstStyle>
          <a:p>
            <a:endParaRPr/>
          </a:p>
        </p:txBody>
      </p:sp>
      <p:sp>
        <p:nvSpPr>
          <p:cNvPr id="229" name="Google Shape;22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33"/>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231" name="Google Shape;231;p33"/>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3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963850" y="473100"/>
            <a:ext cx="868449" cy="5165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TITLE_1_1_1">
    <p:bg>
      <p:bgPr>
        <a:gradFill>
          <a:gsLst>
            <a:gs pos="0">
              <a:schemeClr val="dk1"/>
            </a:gs>
            <a:gs pos="100000">
              <a:schemeClr val="accent2"/>
            </a:gs>
          </a:gsLst>
          <a:path path="circle">
            <a:fillToRect l="100000" t="100000"/>
          </a:path>
          <a:tileRect r="-100000" b="-100000"/>
        </a:gradFill>
        <a:effectLst/>
      </p:bgPr>
    </p:bg>
    <p:spTree>
      <p:nvGrpSpPr>
        <p:cNvPr id="1" name="Shape 233"/>
        <p:cNvGrpSpPr/>
        <p:nvPr/>
      </p:nvGrpSpPr>
      <p:grpSpPr>
        <a:xfrm>
          <a:off x="0" y="0"/>
          <a:ext cx="0" cy="0"/>
          <a:chOff x="0" y="0"/>
          <a:chExt cx="0" cy="0"/>
        </a:xfrm>
      </p:grpSpPr>
      <p:grpSp>
        <p:nvGrpSpPr>
          <p:cNvPr id="234" name="Google Shape;234;p34"/>
          <p:cNvGrpSpPr/>
          <p:nvPr/>
        </p:nvGrpSpPr>
        <p:grpSpPr>
          <a:xfrm>
            <a:off x="3078602" y="0"/>
            <a:ext cx="6065389" cy="5143642"/>
            <a:chOff x="2052402" y="0"/>
            <a:chExt cx="6065389" cy="5143642"/>
          </a:xfrm>
        </p:grpSpPr>
        <p:sp>
          <p:nvSpPr>
            <p:cNvPr id="235" name="Google Shape;235;p3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3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3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8" name="Google Shape;238;p34"/>
          <p:cNvSpPr txBox="1">
            <a:spLocks noGrp="1"/>
          </p:cNvSpPr>
          <p:nvPr>
            <p:ph type="body" idx="1"/>
          </p:nvPr>
        </p:nvSpPr>
        <p:spPr>
          <a:xfrm>
            <a:off x="810450" y="1593500"/>
            <a:ext cx="5783700" cy="2736900"/>
          </a:xfrm>
          <a:prstGeom prst="rect">
            <a:avLst/>
          </a:prstGeom>
        </p:spPr>
        <p:txBody>
          <a:bodyPr spcFirstLastPara="1" wrap="square" lIns="91425" tIns="91425" rIns="91425" bIns="91425" anchor="t" anchorCtr="0">
            <a:norm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0"/>
              </a:spcBef>
              <a:spcAft>
                <a:spcPts val="0"/>
              </a:spcAft>
              <a:buClr>
                <a:schemeClr val="lt1"/>
              </a:buClr>
              <a:buSzPts val="3200"/>
              <a:buChar char="○"/>
              <a:defRPr sz="3200">
                <a:solidFill>
                  <a:schemeClr val="lt1"/>
                </a:solidFill>
              </a:defRPr>
            </a:lvl2pPr>
            <a:lvl3pPr marL="1371600" lvl="2" indent="-431800" rtl="0">
              <a:spcBef>
                <a:spcPts val="0"/>
              </a:spcBef>
              <a:spcAft>
                <a:spcPts val="0"/>
              </a:spcAft>
              <a:buClr>
                <a:schemeClr val="lt1"/>
              </a:buClr>
              <a:buSzPts val="3200"/>
              <a:buChar char="■"/>
              <a:defRPr sz="3200">
                <a:solidFill>
                  <a:schemeClr val="lt1"/>
                </a:solidFill>
              </a:defRPr>
            </a:lvl3pPr>
            <a:lvl4pPr marL="1828800" lvl="3" indent="-431800" rtl="0">
              <a:spcBef>
                <a:spcPts val="0"/>
              </a:spcBef>
              <a:spcAft>
                <a:spcPts val="0"/>
              </a:spcAft>
              <a:buClr>
                <a:schemeClr val="lt1"/>
              </a:buClr>
              <a:buSzPts val="3200"/>
              <a:buChar char="●"/>
              <a:defRPr sz="3200">
                <a:solidFill>
                  <a:schemeClr val="lt1"/>
                </a:solidFill>
              </a:defRPr>
            </a:lvl4pPr>
            <a:lvl5pPr marL="2286000" lvl="4" indent="-431800" rtl="0">
              <a:spcBef>
                <a:spcPts val="0"/>
              </a:spcBef>
              <a:spcAft>
                <a:spcPts val="0"/>
              </a:spcAft>
              <a:buClr>
                <a:schemeClr val="lt1"/>
              </a:buClr>
              <a:buSzPts val="3200"/>
              <a:buChar char="○"/>
              <a:defRPr sz="3200">
                <a:solidFill>
                  <a:schemeClr val="lt1"/>
                </a:solidFill>
              </a:defRPr>
            </a:lvl5pPr>
            <a:lvl6pPr marL="2743200" lvl="5" indent="-431800" rtl="0">
              <a:spcBef>
                <a:spcPts val="0"/>
              </a:spcBef>
              <a:spcAft>
                <a:spcPts val="0"/>
              </a:spcAft>
              <a:buClr>
                <a:schemeClr val="lt1"/>
              </a:buClr>
              <a:buSzPts val="3200"/>
              <a:buChar char="■"/>
              <a:defRPr sz="3200">
                <a:solidFill>
                  <a:schemeClr val="lt1"/>
                </a:solidFill>
              </a:defRPr>
            </a:lvl6pPr>
            <a:lvl7pPr marL="3200400" lvl="6" indent="-431800" rtl="0">
              <a:spcBef>
                <a:spcPts val="0"/>
              </a:spcBef>
              <a:spcAft>
                <a:spcPts val="0"/>
              </a:spcAft>
              <a:buClr>
                <a:schemeClr val="lt1"/>
              </a:buClr>
              <a:buSzPts val="3200"/>
              <a:buChar char="●"/>
              <a:defRPr sz="3200">
                <a:solidFill>
                  <a:schemeClr val="lt1"/>
                </a:solidFill>
              </a:defRPr>
            </a:lvl7pPr>
            <a:lvl8pPr marL="3657600" lvl="7" indent="-431800" rtl="0">
              <a:spcBef>
                <a:spcPts val="0"/>
              </a:spcBef>
              <a:spcAft>
                <a:spcPts val="0"/>
              </a:spcAft>
              <a:buClr>
                <a:schemeClr val="lt1"/>
              </a:buClr>
              <a:buSzPts val="3200"/>
              <a:buChar char="○"/>
              <a:defRPr sz="3200">
                <a:solidFill>
                  <a:schemeClr val="lt1"/>
                </a:solidFill>
              </a:defRPr>
            </a:lvl8pPr>
            <a:lvl9pPr marL="4114800" lvl="8" indent="-431800" rtl="0">
              <a:spcBef>
                <a:spcPts val="0"/>
              </a:spcBef>
              <a:spcAft>
                <a:spcPts val="0"/>
              </a:spcAft>
              <a:buClr>
                <a:schemeClr val="lt1"/>
              </a:buClr>
              <a:buSzPts val="3200"/>
              <a:buChar char="■"/>
              <a:defRPr sz="3200">
                <a:solidFill>
                  <a:schemeClr val="lt1"/>
                </a:solidFill>
              </a:defRPr>
            </a:lvl9pPr>
          </a:lstStyle>
          <a:p>
            <a:endParaRPr/>
          </a:p>
        </p:txBody>
      </p:sp>
      <p:sp>
        <p:nvSpPr>
          <p:cNvPr id="239" name="Google Shape;239;p34"/>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lt1"/>
                </a:solidFill>
                <a:latin typeface="Montserrat"/>
                <a:ea typeface="Montserrat"/>
                <a:cs typeface="Montserrat"/>
                <a:sym typeface="Montserrat"/>
              </a:rPr>
              <a:t>“</a:t>
            </a:r>
            <a:endParaRPr sz="9600" b="1">
              <a:solidFill>
                <a:schemeClr val="lt1"/>
              </a:solidFill>
              <a:latin typeface="Montserrat"/>
              <a:ea typeface="Montserrat"/>
              <a:cs typeface="Montserrat"/>
              <a:sym typeface="Montserrat"/>
            </a:endParaRPr>
          </a:p>
        </p:txBody>
      </p:sp>
      <p:sp>
        <p:nvSpPr>
          <p:cNvPr id="240" name="Google Shape;240;p3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Divider Alt 1">
  <p:cSld name="SECTION_HEADER_1_1_1_1_1">
    <p:bg>
      <p:bgPr>
        <a:solidFill>
          <a:srgbClr val="CBE2F8"/>
        </a:solidFill>
        <a:effectLst/>
      </p:bgPr>
    </p:bg>
    <p:spTree>
      <p:nvGrpSpPr>
        <p:cNvPr id="1" name="Shape 241"/>
        <p:cNvGrpSpPr/>
        <p:nvPr/>
      </p:nvGrpSpPr>
      <p:grpSpPr>
        <a:xfrm>
          <a:off x="0" y="0"/>
          <a:ext cx="0" cy="0"/>
          <a:chOff x="0" y="0"/>
          <a:chExt cx="0" cy="0"/>
        </a:xfrm>
      </p:grpSpPr>
      <p:sp>
        <p:nvSpPr>
          <p:cNvPr id="242" name="Google Shape;242;p35"/>
          <p:cNvSpPr/>
          <p:nvPr/>
        </p:nvSpPr>
        <p:spPr>
          <a:xfrm>
            <a:off x="212300" y="212300"/>
            <a:ext cx="8711700" cy="47235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35"/>
          <p:cNvPicPr preferRelativeResize="0"/>
          <p:nvPr/>
        </p:nvPicPr>
        <p:blipFill>
          <a:blip r:embed="rId2" cstate="email">
            <a:alphaModFix amt="25000"/>
            <a:extLst>
              <a:ext uri="{28A0092B-C50C-407E-A947-70E740481C1C}">
                <a14:useLocalDpi xmlns:a14="http://schemas.microsoft.com/office/drawing/2010/main"/>
              </a:ext>
            </a:extLst>
          </a:blip>
          <a:stretch>
            <a:fillRect/>
          </a:stretch>
        </p:blipFill>
        <p:spPr>
          <a:xfrm>
            <a:off x="1019550" y="461975"/>
            <a:ext cx="7104899" cy="4219551"/>
          </a:xfrm>
          <a:prstGeom prst="rect">
            <a:avLst/>
          </a:prstGeom>
          <a:noFill/>
          <a:ln>
            <a:noFill/>
          </a:ln>
        </p:spPr>
      </p:pic>
      <p:sp>
        <p:nvSpPr>
          <p:cNvPr id="244" name="Google Shape;244;p35"/>
          <p:cNvSpPr txBox="1">
            <a:spLocks noGrp="1"/>
          </p:cNvSpPr>
          <p:nvPr>
            <p:ph type="title"/>
          </p:nvPr>
        </p:nvSpPr>
        <p:spPr>
          <a:xfrm>
            <a:off x="1019500" y="1865200"/>
            <a:ext cx="7104900" cy="1413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1A4480"/>
              </a:buClr>
              <a:buSzPts val="3600"/>
              <a:buNone/>
              <a:defRPr sz="3600">
                <a:solidFill>
                  <a:srgbClr val="1A4480"/>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 You">
  <p:cSld name="BIG_NUMBER_1">
    <p:spTree>
      <p:nvGrpSpPr>
        <p:cNvPr id="1" name="Shape 245"/>
        <p:cNvGrpSpPr/>
        <p:nvPr/>
      </p:nvGrpSpPr>
      <p:grpSpPr>
        <a:xfrm>
          <a:off x="0" y="0"/>
          <a:ext cx="0" cy="0"/>
          <a:chOff x="0" y="0"/>
          <a:chExt cx="0" cy="0"/>
        </a:xfrm>
      </p:grpSpPr>
      <p:pic>
        <p:nvPicPr>
          <p:cNvPr id="246" name="Google Shape;246;p3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3800" y="1578230"/>
            <a:ext cx="9157801" cy="3281774"/>
          </a:xfrm>
          <a:prstGeom prst="rect">
            <a:avLst/>
          </a:prstGeom>
          <a:noFill/>
          <a:ln>
            <a:noFill/>
          </a:ln>
        </p:spPr>
      </p:pic>
      <p:sp>
        <p:nvSpPr>
          <p:cNvPr id="247" name="Google Shape;247;p36"/>
          <p:cNvSpPr/>
          <p:nvPr/>
        </p:nvSpPr>
        <p:spPr>
          <a:xfrm>
            <a:off x="0" y="0"/>
            <a:ext cx="9144000" cy="1925700"/>
          </a:xfrm>
          <a:prstGeom prst="rect">
            <a:avLst/>
          </a:pr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txBox="1">
            <a:spLocks noGrp="1"/>
          </p:cNvSpPr>
          <p:nvPr>
            <p:ph type="title"/>
          </p:nvPr>
        </p:nvSpPr>
        <p:spPr>
          <a:xfrm>
            <a:off x="1091825" y="982075"/>
            <a:ext cx="6960300" cy="1367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1A4480"/>
              </a:buClr>
              <a:buSzPts val="4000"/>
              <a:buNone/>
              <a:defRPr sz="4000">
                <a:solidFill>
                  <a:srgbClr val="1A4480"/>
                </a:solidFill>
              </a:defRPr>
            </a:lvl1pPr>
            <a:lvl2pPr lvl="1" algn="ctr" rtl="0">
              <a:spcBef>
                <a:spcPts val="0"/>
              </a:spcBef>
              <a:spcAft>
                <a:spcPts val="0"/>
              </a:spcAft>
              <a:buClr>
                <a:srgbClr val="2378C3"/>
              </a:buClr>
              <a:buSzPts val="3600"/>
              <a:buNone/>
              <a:defRPr sz="3600">
                <a:solidFill>
                  <a:srgbClr val="2378C3"/>
                </a:solidFill>
              </a:defRPr>
            </a:lvl2pPr>
            <a:lvl3pPr lvl="2" algn="ctr" rtl="0">
              <a:spcBef>
                <a:spcPts val="0"/>
              </a:spcBef>
              <a:spcAft>
                <a:spcPts val="0"/>
              </a:spcAft>
              <a:buClr>
                <a:srgbClr val="2378C3"/>
              </a:buClr>
              <a:buSzPts val="3600"/>
              <a:buNone/>
              <a:defRPr sz="3600">
                <a:solidFill>
                  <a:srgbClr val="2378C3"/>
                </a:solidFill>
              </a:defRPr>
            </a:lvl3pPr>
            <a:lvl4pPr lvl="3" algn="ctr" rtl="0">
              <a:spcBef>
                <a:spcPts val="0"/>
              </a:spcBef>
              <a:spcAft>
                <a:spcPts val="0"/>
              </a:spcAft>
              <a:buClr>
                <a:srgbClr val="2378C3"/>
              </a:buClr>
              <a:buSzPts val="3600"/>
              <a:buNone/>
              <a:defRPr sz="3600">
                <a:solidFill>
                  <a:srgbClr val="2378C3"/>
                </a:solidFill>
              </a:defRPr>
            </a:lvl4pPr>
            <a:lvl5pPr lvl="4" algn="ctr" rtl="0">
              <a:spcBef>
                <a:spcPts val="0"/>
              </a:spcBef>
              <a:spcAft>
                <a:spcPts val="0"/>
              </a:spcAft>
              <a:buClr>
                <a:srgbClr val="2378C3"/>
              </a:buClr>
              <a:buSzPts val="3600"/>
              <a:buNone/>
              <a:defRPr sz="3600">
                <a:solidFill>
                  <a:srgbClr val="2378C3"/>
                </a:solidFill>
              </a:defRPr>
            </a:lvl5pPr>
            <a:lvl6pPr lvl="5" algn="ctr" rtl="0">
              <a:spcBef>
                <a:spcPts val="0"/>
              </a:spcBef>
              <a:spcAft>
                <a:spcPts val="0"/>
              </a:spcAft>
              <a:buClr>
                <a:srgbClr val="2378C3"/>
              </a:buClr>
              <a:buSzPts val="3600"/>
              <a:buNone/>
              <a:defRPr sz="3600">
                <a:solidFill>
                  <a:srgbClr val="2378C3"/>
                </a:solidFill>
              </a:defRPr>
            </a:lvl6pPr>
            <a:lvl7pPr lvl="6" algn="ctr" rtl="0">
              <a:spcBef>
                <a:spcPts val="0"/>
              </a:spcBef>
              <a:spcAft>
                <a:spcPts val="0"/>
              </a:spcAft>
              <a:buClr>
                <a:srgbClr val="2378C3"/>
              </a:buClr>
              <a:buSzPts val="3600"/>
              <a:buNone/>
              <a:defRPr sz="3600">
                <a:solidFill>
                  <a:srgbClr val="2378C3"/>
                </a:solidFill>
              </a:defRPr>
            </a:lvl7pPr>
            <a:lvl8pPr lvl="7" algn="ctr" rtl="0">
              <a:spcBef>
                <a:spcPts val="0"/>
              </a:spcBef>
              <a:spcAft>
                <a:spcPts val="0"/>
              </a:spcAft>
              <a:buClr>
                <a:srgbClr val="2378C3"/>
              </a:buClr>
              <a:buSzPts val="3600"/>
              <a:buNone/>
              <a:defRPr sz="3600">
                <a:solidFill>
                  <a:srgbClr val="2378C3"/>
                </a:solidFill>
              </a:defRPr>
            </a:lvl8pPr>
            <a:lvl9pPr lvl="8" algn="ctr" rtl="0">
              <a:spcBef>
                <a:spcPts val="0"/>
              </a:spcBef>
              <a:spcAft>
                <a:spcPts val="0"/>
              </a:spcAft>
              <a:buClr>
                <a:srgbClr val="2378C3"/>
              </a:buClr>
              <a:buSzPts val="3600"/>
              <a:buNone/>
              <a:defRPr sz="3600">
                <a:solidFill>
                  <a:srgbClr val="2378C3"/>
                </a:solidFill>
              </a:defRPr>
            </a:lvl9pPr>
          </a:lstStyle>
          <a:p>
            <a:endParaRPr/>
          </a:p>
        </p:txBody>
      </p:sp>
      <p:pic>
        <p:nvPicPr>
          <p:cNvPr id="249" name="Google Shape;249;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35302" y="2816850"/>
            <a:ext cx="1430550" cy="2052600"/>
          </a:xfrm>
          <a:prstGeom prst="rect">
            <a:avLst/>
          </a:prstGeom>
          <a:noFill/>
          <a:ln>
            <a:noFill/>
          </a:ln>
        </p:spPr>
      </p:pic>
      <p:sp>
        <p:nvSpPr>
          <p:cNvPr id="250" name="Google Shape;250;p36"/>
          <p:cNvSpPr/>
          <p:nvPr/>
        </p:nvSpPr>
        <p:spPr>
          <a:xfrm>
            <a:off x="-13800" y="2877450"/>
            <a:ext cx="1349100" cy="1982400"/>
          </a:xfrm>
          <a:prstGeom prst="rect">
            <a:avLst/>
          </a:pr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4800" y="4072413"/>
            <a:ext cx="1030499" cy="612936"/>
          </a:xfrm>
          <a:prstGeom prst="rect">
            <a:avLst/>
          </a:prstGeom>
          <a:noFill/>
          <a:ln>
            <a:noFill/>
          </a:ln>
        </p:spPr>
      </p:pic>
      <p:sp>
        <p:nvSpPr>
          <p:cNvPr id="252" name="Google Shape;252;p36"/>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253" name="Google Shape;253;p36"/>
          <p:cNvSpPr/>
          <p:nvPr/>
        </p:nvSpPr>
        <p:spPr>
          <a:xfrm>
            <a:off x="6825" y="276388"/>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6"/>
          <p:cNvSpPr/>
          <p:nvPr/>
        </p:nvSpPr>
        <p:spPr>
          <a:xfrm rot="10800000" flipH="1">
            <a:off x="6825" y="493890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F6FB"/>
              </a:solidFill>
            </a:endParaRPr>
          </a:p>
        </p:txBody>
      </p:sp>
      <p:sp>
        <p:nvSpPr>
          <p:cNvPr id="255" name="Google Shape;255;p36"/>
          <p:cNvSpPr/>
          <p:nvPr/>
        </p:nvSpPr>
        <p:spPr>
          <a:xfrm rot="10800000" flipH="1">
            <a:off x="6825" y="4813413"/>
            <a:ext cx="9144000" cy="53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p36"/>
          <p:cNvCxnSpPr/>
          <p:nvPr/>
        </p:nvCxnSpPr>
        <p:spPr>
          <a:xfrm>
            <a:off x="2999550" y="2419350"/>
            <a:ext cx="3144900" cy="0"/>
          </a:xfrm>
          <a:prstGeom prst="straightConnector1">
            <a:avLst/>
          </a:prstGeom>
          <a:noFill/>
          <a:ln w="38100" cap="flat" cmpd="sng">
            <a:solidFill>
              <a:srgbClr val="CBE2F8"/>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for Print">
  <p:cSld name="SECTION_HEADER_1">
    <p:bg>
      <p:bgPr>
        <a:solidFill>
          <a:srgbClr val="FFFFFF"/>
        </a:solidFill>
        <a:effectLst/>
      </p:bgPr>
    </p:bg>
    <p:spTree>
      <p:nvGrpSpPr>
        <p:cNvPr id="1" name="Shape 261"/>
        <p:cNvGrpSpPr/>
        <p:nvPr/>
      </p:nvGrpSpPr>
      <p:grpSpPr>
        <a:xfrm>
          <a:off x="0" y="0"/>
          <a:ext cx="0" cy="0"/>
          <a:chOff x="0" y="0"/>
          <a:chExt cx="0" cy="0"/>
        </a:xfrm>
      </p:grpSpPr>
      <p:sp>
        <p:nvSpPr>
          <p:cNvPr id="262" name="Google Shape;262;p38"/>
          <p:cNvSpPr txBox="1">
            <a:spLocks noGrp="1"/>
          </p:cNvSpPr>
          <p:nvPr>
            <p:ph type="ctrTitle"/>
          </p:nvPr>
        </p:nvSpPr>
        <p:spPr>
          <a:xfrm>
            <a:off x="712840" y="536231"/>
            <a:ext cx="7386600" cy="925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C304A"/>
              </a:buClr>
              <a:buSzPts val="5000"/>
              <a:buNone/>
              <a:defRPr sz="5000" b="1">
                <a:solidFill>
                  <a:srgbClr val="1C304A"/>
                </a:solidFill>
              </a:defRPr>
            </a:lvl1pPr>
            <a:lvl2pPr lvl="1" algn="ctr">
              <a:lnSpc>
                <a:spcPct val="100000"/>
              </a:lnSpc>
              <a:spcBef>
                <a:spcPts val="0"/>
              </a:spcBef>
              <a:spcAft>
                <a:spcPts val="0"/>
              </a:spcAft>
              <a:buClr>
                <a:srgbClr val="1C304A"/>
              </a:buClr>
              <a:buSzPts val="5000"/>
              <a:buNone/>
              <a:defRPr sz="5000">
                <a:solidFill>
                  <a:srgbClr val="1C304A"/>
                </a:solidFill>
              </a:defRPr>
            </a:lvl2pPr>
            <a:lvl3pPr lvl="2" algn="ctr">
              <a:lnSpc>
                <a:spcPct val="100000"/>
              </a:lnSpc>
              <a:spcBef>
                <a:spcPts val="0"/>
              </a:spcBef>
              <a:spcAft>
                <a:spcPts val="0"/>
              </a:spcAft>
              <a:buClr>
                <a:srgbClr val="1C304A"/>
              </a:buClr>
              <a:buSzPts val="5000"/>
              <a:buNone/>
              <a:defRPr sz="5000">
                <a:solidFill>
                  <a:srgbClr val="1C304A"/>
                </a:solidFill>
              </a:defRPr>
            </a:lvl3pPr>
            <a:lvl4pPr lvl="3" algn="ctr">
              <a:lnSpc>
                <a:spcPct val="100000"/>
              </a:lnSpc>
              <a:spcBef>
                <a:spcPts val="0"/>
              </a:spcBef>
              <a:spcAft>
                <a:spcPts val="0"/>
              </a:spcAft>
              <a:buClr>
                <a:srgbClr val="1C304A"/>
              </a:buClr>
              <a:buSzPts val="5000"/>
              <a:buNone/>
              <a:defRPr sz="5000">
                <a:solidFill>
                  <a:srgbClr val="1C304A"/>
                </a:solidFill>
              </a:defRPr>
            </a:lvl4pPr>
            <a:lvl5pPr lvl="4" algn="ctr">
              <a:lnSpc>
                <a:spcPct val="100000"/>
              </a:lnSpc>
              <a:spcBef>
                <a:spcPts val="0"/>
              </a:spcBef>
              <a:spcAft>
                <a:spcPts val="0"/>
              </a:spcAft>
              <a:buClr>
                <a:srgbClr val="1C304A"/>
              </a:buClr>
              <a:buSzPts val="5000"/>
              <a:buNone/>
              <a:defRPr sz="5000">
                <a:solidFill>
                  <a:srgbClr val="1C304A"/>
                </a:solidFill>
              </a:defRPr>
            </a:lvl5pPr>
            <a:lvl6pPr lvl="5" algn="ctr">
              <a:lnSpc>
                <a:spcPct val="100000"/>
              </a:lnSpc>
              <a:spcBef>
                <a:spcPts val="0"/>
              </a:spcBef>
              <a:spcAft>
                <a:spcPts val="0"/>
              </a:spcAft>
              <a:buClr>
                <a:srgbClr val="1C304A"/>
              </a:buClr>
              <a:buSzPts val="5000"/>
              <a:buNone/>
              <a:defRPr sz="5000">
                <a:solidFill>
                  <a:srgbClr val="1C304A"/>
                </a:solidFill>
              </a:defRPr>
            </a:lvl6pPr>
            <a:lvl7pPr lvl="6" algn="ctr">
              <a:lnSpc>
                <a:spcPct val="100000"/>
              </a:lnSpc>
              <a:spcBef>
                <a:spcPts val="0"/>
              </a:spcBef>
              <a:spcAft>
                <a:spcPts val="0"/>
              </a:spcAft>
              <a:buClr>
                <a:srgbClr val="1C304A"/>
              </a:buClr>
              <a:buSzPts val="5000"/>
              <a:buNone/>
              <a:defRPr sz="5000">
                <a:solidFill>
                  <a:srgbClr val="1C304A"/>
                </a:solidFill>
              </a:defRPr>
            </a:lvl7pPr>
            <a:lvl8pPr lvl="7" algn="ctr">
              <a:lnSpc>
                <a:spcPct val="100000"/>
              </a:lnSpc>
              <a:spcBef>
                <a:spcPts val="0"/>
              </a:spcBef>
              <a:spcAft>
                <a:spcPts val="0"/>
              </a:spcAft>
              <a:buClr>
                <a:srgbClr val="1C304A"/>
              </a:buClr>
              <a:buSzPts val="5000"/>
              <a:buNone/>
              <a:defRPr sz="5000">
                <a:solidFill>
                  <a:srgbClr val="1C304A"/>
                </a:solidFill>
              </a:defRPr>
            </a:lvl8pPr>
            <a:lvl9pPr lvl="8" algn="ctr">
              <a:lnSpc>
                <a:spcPct val="100000"/>
              </a:lnSpc>
              <a:spcBef>
                <a:spcPts val="0"/>
              </a:spcBef>
              <a:spcAft>
                <a:spcPts val="0"/>
              </a:spcAft>
              <a:buClr>
                <a:srgbClr val="1C304A"/>
              </a:buClr>
              <a:buSzPts val="5000"/>
              <a:buNone/>
              <a:defRPr sz="5000">
                <a:solidFill>
                  <a:srgbClr val="1C304A"/>
                </a:solidFill>
              </a:defRPr>
            </a:lvl9pPr>
          </a:lstStyle>
          <a:p>
            <a:endParaRPr/>
          </a:p>
        </p:txBody>
      </p:sp>
      <p:sp>
        <p:nvSpPr>
          <p:cNvPr id="263" name="Google Shape;263;p38"/>
          <p:cNvSpPr txBox="1">
            <a:spLocks noGrp="1"/>
          </p:cNvSpPr>
          <p:nvPr>
            <p:ph type="subTitle" idx="1"/>
          </p:nvPr>
        </p:nvSpPr>
        <p:spPr>
          <a:xfrm>
            <a:off x="729681" y="2287534"/>
            <a:ext cx="4389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C304A"/>
              </a:buClr>
              <a:buSzPts val="1400"/>
              <a:buNone/>
              <a:defRPr sz="1400">
                <a:solidFill>
                  <a:srgbClr val="1C304A"/>
                </a:solidFill>
              </a:defRPr>
            </a:lvl1pPr>
            <a:lvl2pPr lvl="1" algn="l">
              <a:lnSpc>
                <a:spcPct val="100000"/>
              </a:lnSpc>
              <a:spcBef>
                <a:spcPts val="0"/>
              </a:spcBef>
              <a:spcAft>
                <a:spcPts val="0"/>
              </a:spcAft>
              <a:buClr>
                <a:srgbClr val="1C304A"/>
              </a:buClr>
              <a:buSzPts val="1400"/>
              <a:buNone/>
              <a:defRPr>
                <a:solidFill>
                  <a:srgbClr val="1C304A"/>
                </a:solidFill>
              </a:defRPr>
            </a:lvl2pPr>
            <a:lvl3pPr lvl="2" algn="l">
              <a:lnSpc>
                <a:spcPct val="100000"/>
              </a:lnSpc>
              <a:spcBef>
                <a:spcPts val="0"/>
              </a:spcBef>
              <a:spcAft>
                <a:spcPts val="0"/>
              </a:spcAft>
              <a:buClr>
                <a:srgbClr val="1C304A"/>
              </a:buClr>
              <a:buSzPts val="1400"/>
              <a:buNone/>
              <a:defRPr>
                <a:solidFill>
                  <a:srgbClr val="1C304A"/>
                </a:solidFill>
              </a:defRPr>
            </a:lvl3pPr>
            <a:lvl4pPr lvl="3" algn="l">
              <a:lnSpc>
                <a:spcPct val="100000"/>
              </a:lnSpc>
              <a:spcBef>
                <a:spcPts val="0"/>
              </a:spcBef>
              <a:spcAft>
                <a:spcPts val="0"/>
              </a:spcAft>
              <a:buClr>
                <a:srgbClr val="1C304A"/>
              </a:buClr>
              <a:buSzPts val="1400"/>
              <a:buNone/>
              <a:defRPr>
                <a:solidFill>
                  <a:srgbClr val="1C304A"/>
                </a:solidFill>
              </a:defRPr>
            </a:lvl4pPr>
            <a:lvl5pPr lvl="4" algn="l">
              <a:lnSpc>
                <a:spcPct val="100000"/>
              </a:lnSpc>
              <a:spcBef>
                <a:spcPts val="0"/>
              </a:spcBef>
              <a:spcAft>
                <a:spcPts val="0"/>
              </a:spcAft>
              <a:buClr>
                <a:srgbClr val="1C304A"/>
              </a:buClr>
              <a:buSzPts val="1400"/>
              <a:buNone/>
              <a:defRPr>
                <a:solidFill>
                  <a:srgbClr val="1C304A"/>
                </a:solidFill>
              </a:defRPr>
            </a:lvl5pPr>
            <a:lvl6pPr lvl="5" algn="l">
              <a:lnSpc>
                <a:spcPct val="100000"/>
              </a:lnSpc>
              <a:spcBef>
                <a:spcPts val="0"/>
              </a:spcBef>
              <a:spcAft>
                <a:spcPts val="0"/>
              </a:spcAft>
              <a:buClr>
                <a:srgbClr val="1C304A"/>
              </a:buClr>
              <a:buSzPts val="1400"/>
              <a:buNone/>
              <a:defRPr>
                <a:solidFill>
                  <a:srgbClr val="1C304A"/>
                </a:solidFill>
              </a:defRPr>
            </a:lvl6pPr>
            <a:lvl7pPr lvl="6" algn="l">
              <a:lnSpc>
                <a:spcPct val="100000"/>
              </a:lnSpc>
              <a:spcBef>
                <a:spcPts val="0"/>
              </a:spcBef>
              <a:spcAft>
                <a:spcPts val="0"/>
              </a:spcAft>
              <a:buClr>
                <a:srgbClr val="1C304A"/>
              </a:buClr>
              <a:buSzPts val="1400"/>
              <a:buNone/>
              <a:defRPr>
                <a:solidFill>
                  <a:srgbClr val="1C304A"/>
                </a:solidFill>
              </a:defRPr>
            </a:lvl7pPr>
            <a:lvl8pPr lvl="7" algn="l">
              <a:lnSpc>
                <a:spcPct val="100000"/>
              </a:lnSpc>
              <a:spcBef>
                <a:spcPts val="0"/>
              </a:spcBef>
              <a:spcAft>
                <a:spcPts val="0"/>
              </a:spcAft>
              <a:buClr>
                <a:srgbClr val="1C304A"/>
              </a:buClr>
              <a:buSzPts val="1400"/>
              <a:buNone/>
              <a:defRPr>
                <a:solidFill>
                  <a:srgbClr val="1C304A"/>
                </a:solidFill>
              </a:defRPr>
            </a:lvl8pPr>
            <a:lvl9pPr lvl="8" algn="l">
              <a:lnSpc>
                <a:spcPct val="100000"/>
              </a:lnSpc>
              <a:spcBef>
                <a:spcPts val="0"/>
              </a:spcBef>
              <a:spcAft>
                <a:spcPts val="0"/>
              </a:spcAft>
              <a:buClr>
                <a:srgbClr val="1C304A"/>
              </a:buClr>
              <a:buSzPts val="1400"/>
              <a:buNone/>
              <a:defRPr>
                <a:solidFill>
                  <a:srgbClr val="1C304A"/>
                </a:solidFill>
              </a:defRPr>
            </a:lvl9pPr>
          </a:lstStyle>
          <a:p>
            <a:endParaRPr/>
          </a:p>
        </p:txBody>
      </p:sp>
      <p:sp>
        <p:nvSpPr>
          <p:cNvPr id="264" name="Google Shape;264;p38"/>
          <p:cNvSpPr txBox="1">
            <a:spLocks noGrp="1"/>
          </p:cNvSpPr>
          <p:nvPr>
            <p:ph type="subTitle" idx="2"/>
          </p:nvPr>
        </p:nvSpPr>
        <p:spPr>
          <a:xfrm>
            <a:off x="1190575" y="4444055"/>
            <a:ext cx="2736000" cy="2619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sz="800">
                <a:solidFill>
                  <a:srgbClr val="1C304A"/>
                </a:solidFill>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a:endParaRPr/>
          </a:p>
        </p:txBody>
      </p:sp>
      <p:pic>
        <p:nvPicPr>
          <p:cNvPr id="265" name="Google Shape;265;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9675" y="4444050"/>
            <a:ext cx="329400" cy="3297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orizontal 1/2">
  <p:cSld name="TITLE_AND_BODY_1_1">
    <p:spTree>
      <p:nvGrpSpPr>
        <p:cNvPr id="1" name="Shape 266"/>
        <p:cNvGrpSpPr/>
        <p:nvPr/>
      </p:nvGrpSpPr>
      <p:grpSpPr>
        <a:xfrm>
          <a:off x="0" y="0"/>
          <a:ext cx="0" cy="0"/>
          <a:chOff x="0" y="0"/>
          <a:chExt cx="0" cy="0"/>
        </a:xfrm>
      </p:grpSpPr>
      <p:sp>
        <p:nvSpPr>
          <p:cNvPr id="267" name="Google Shape;267;p39"/>
          <p:cNvSpPr/>
          <p:nvPr/>
        </p:nvSpPr>
        <p:spPr>
          <a:xfrm rot="10800000">
            <a:off x="4579625" y="298975"/>
            <a:ext cx="4572900" cy="485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p39" title="Background image of DC monuments"/>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0" y="2215300"/>
            <a:ext cx="4541850" cy="2928424"/>
          </a:xfrm>
          <a:prstGeom prst="rect">
            <a:avLst/>
          </a:prstGeom>
          <a:noFill/>
          <a:ln>
            <a:noFill/>
          </a:ln>
        </p:spPr>
      </p:pic>
      <p:sp>
        <p:nvSpPr>
          <p:cNvPr id="269" name="Google Shape;269;p39"/>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271" name="Google Shape;271;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p39"/>
          <p:cNvSpPr txBox="1">
            <a:spLocks noGrp="1"/>
          </p:cNvSpPr>
          <p:nvPr>
            <p:ph type="title"/>
          </p:nvPr>
        </p:nvSpPr>
        <p:spPr>
          <a:xfrm>
            <a:off x="272950" y="1171425"/>
            <a:ext cx="3996000" cy="1986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3" name="Google Shape;273;p39"/>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274" name="Google Shape;274;p39"/>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 name="Google Shape;275;p39" title="GSA FMP Strateg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36700" y="654875"/>
            <a:ext cx="868449" cy="516550"/>
          </a:xfrm>
          <a:prstGeom prst="rect">
            <a:avLst/>
          </a:prstGeom>
          <a:noFill/>
          <a:ln>
            <a:noFill/>
          </a:ln>
        </p:spPr>
      </p:pic>
      <p:sp>
        <p:nvSpPr>
          <p:cNvPr id="276" name="Google Shape;276;p39"/>
          <p:cNvSpPr/>
          <p:nvPr/>
        </p:nvSpPr>
        <p:spPr>
          <a:xfrm rot="10800000">
            <a:off x="45418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orizontal 1/3 with Text">
  <p:cSld name="TITLE_ONLY_1">
    <p:spTree>
      <p:nvGrpSpPr>
        <p:cNvPr id="1" name="Shape 277"/>
        <p:cNvGrpSpPr/>
        <p:nvPr/>
      </p:nvGrpSpPr>
      <p:grpSpPr>
        <a:xfrm>
          <a:off x="0" y="0"/>
          <a:ext cx="0" cy="0"/>
          <a:chOff x="0" y="0"/>
          <a:chExt cx="0" cy="0"/>
        </a:xfrm>
      </p:grpSpPr>
      <p:sp>
        <p:nvSpPr>
          <p:cNvPr id="278" name="Google Shape;278;p40"/>
          <p:cNvSpPr/>
          <p:nvPr/>
        </p:nvSpPr>
        <p:spPr>
          <a:xfrm rot="10800000">
            <a:off x="3055625" y="298975"/>
            <a:ext cx="6096900" cy="485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p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1" y="2215300"/>
            <a:ext cx="2990549" cy="2928424"/>
          </a:xfrm>
          <a:prstGeom prst="rect">
            <a:avLst/>
          </a:prstGeom>
          <a:noFill/>
          <a:ln>
            <a:noFill/>
          </a:ln>
        </p:spPr>
      </p:pic>
      <p:sp>
        <p:nvSpPr>
          <p:cNvPr id="280" name="Google Shape;280;p40"/>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0"/>
          <p:cNvSpPr/>
          <p:nvPr/>
        </p:nvSpPr>
        <p:spPr>
          <a:xfrm rot="10800000">
            <a:off x="29905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283" name="Google Shape;28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4" name="Google Shape;284;p40"/>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5" name="Google Shape;285;p40"/>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286" name="Google Shape;286;p40"/>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1050" y="654875"/>
            <a:ext cx="868449" cy="516550"/>
          </a:xfrm>
          <a:prstGeom prst="rect">
            <a:avLst/>
          </a:prstGeom>
          <a:noFill/>
          <a:ln>
            <a:noFill/>
          </a:ln>
        </p:spPr>
      </p:pic>
      <p:sp>
        <p:nvSpPr>
          <p:cNvPr id="288" name="Google Shape;288;p40"/>
          <p:cNvSpPr txBox="1">
            <a:spLocks noGrp="1"/>
          </p:cNvSpPr>
          <p:nvPr>
            <p:ph type="subTitle" idx="1"/>
          </p:nvPr>
        </p:nvSpPr>
        <p:spPr>
          <a:xfrm>
            <a:off x="3283050" y="538875"/>
            <a:ext cx="5474400" cy="7659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Font typeface="Roboto"/>
              <a:buNone/>
              <a:defRPr b="1">
                <a:latin typeface="Roboto"/>
                <a:ea typeface="Roboto"/>
                <a:cs typeface="Roboto"/>
                <a:sym typeface="Roboto"/>
              </a:defRPr>
            </a:lvl1pPr>
            <a:lvl2pPr lvl="1" algn="l">
              <a:lnSpc>
                <a:spcPct val="115000"/>
              </a:lnSpc>
              <a:spcBef>
                <a:spcPts val="0"/>
              </a:spcBef>
              <a:spcAft>
                <a:spcPts val="0"/>
              </a:spcAft>
              <a:buSzPts val="1400"/>
              <a:buNone/>
              <a:defRPr b="1"/>
            </a:lvl2pPr>
            <a:lvl3pPr lvl="2" algn="l">
              <a:lnSpc>
                <a:spcPct val="115000"/>
              </a:lnSpc>
              <a:spcBef>
                <a:spcPts val="0"/>
              </a:spcBef>
              <a:spcAft>
                <a:spcPts val="0"/>
              </a:spcAft>
              <a:buSzPts val="1400"/>
              <a:buNone/>
              <a:defRPr b="1"/>
            </a:lvl3pPr>
            <a:lvl4pPr lvl="3" algn="l">
              <a:lnSpc>
                <a:spcPct val="115000"/>
              </a:lnSpc>
              <a:spcBef>
                <a:spcPts val="0"/>
              </a:spcBef>
              <a:spcAft>
                <a:spcPts val="0"/>
              </a:spcAft>
              <a:buSzPts val="1400"/>
              <a:buNone/>
              <a:defRPr b="1"/>
            </a:lvl4pPr>
            <a:lvl5pPr lvl="4" algn="l">
              <a:lnSpc>
                <a:spcPct val="115000"/>
              </a:lnSpc>
              <a:spcBef>
                <a:spcPts val="0"/>
              </a:spcBef>
              <a:spcAft>
                <a:spcPts val="0"/>
              </a:spcAft>
              <a:buSzPts val="1400"/>
              <a:buNone/>
              <a:defRPr b="1"/>
            </a:lvl5pPr>
            <a:lvl6pPr lvl="5" algn="l">
              <a:lnSpc>
                <a:spcPct val="115000"/>
              </a:lnSpc>
              <a:spcBef>
                <a:spcPts val="0"/>
              </a:spcBef>
              <a:spcAft>
                <a:spcPts val="0"/>
              </a:spcAft>
              <a:buSzPts val="1400"/>
              <a:buNone/>
              <a:defRPr b="1"/>
            </a:lvl6pPr>
            <a:lvl7pPr lvl="6" algn="l">
              <a:lnSpc>
                <a:spcPct val="115000"/>
              </a:lnSpc>
              <a:spcBef>
                <a:spcPts val="0"/>
              </a:spcBef>
              <a:spcAft>
                <a:spcPts val="0"/>
              </a:spcAft>
              <a:buSzPts val="1400"/>
              <a:buNone/>
              <a:defRPr b="1"/>
            </a:lvl7pPr>
            <a:lvl8pPr lvl="7" algn="l">
              <a:lnSpc>
                <a:spcPct val="115000"/>
              </a:lnSpc>
              <a:spcBef>
                <a:spcPts val="0"/>
              </a:spcBef>
              <a:spcAft>
                <a:spcPts val="0"/>
              </a:spcAft>
              <a:buSzPts val="1400"/>
              <a:buNone/>
              <a:defRPr b="1"/>
            </a:lvl8pPr>
            <a:lvl9pPr lvl="8" algn="l">
              <a:lnSpc>
                <a:spcPct val="115000"/>
              </a:lnSpc>
              <a:spcBef>
                <a:spcPts val="0"/>
              </a:spcBef>
              <a:spcAft>
                <a:spcPts val="0"/>
              </a:spcAft>
              <a:buSzPts val="1400"/>
              <a:buNone/>
              <a:defRPr b="1"/>
            </a:lvl9pPr>
          </a:lstStyle>
          <a:p>
            <a:endParaRPr/>
          </a:p>
        </p:txBody>
      </p:sp>
      <p:sp>
        <p:nvSpPr>
          <p:cNvPr id="289" name="Google Shape;289;p40"/>
          <p:cNvSpPr txBox="1">
            <a:spLocks noGrp="1"/>
          </p:cNvSpPr>
          <p:nvPr>
            <p:ph type="body" idx="2"/>
          </p:nvPr>
        </p:nvSpPr>
        <p:spPr>
          <a:xfrm>
            <a:off x="3298225" y="1137875"/>
            <a:ext cx="5481900" cy="391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290"/>
        <p:cNvGrpSpPr/>
        <p:nvPr/>
      </p:nvGrpSpPr>
      <p:grpSpPr>
        <a:xfrm>
          <a:off x="0" y="0"/>
          <a:ext cx="0" cy="0"/>
          <a:chOff x="0" y="0"/>
          <a:chExt cx="0" cy="0"/>
        </a:xfrm>
      </p:grpSpPr>
      <p:sp>
        <p:nvSpPr>
          <p:cNvPr id="291" name="Google Shape;291;p41"/>
          <p:cNvSpPr txBox="1">
            <a:spLocks noGrp="1"/>
          </p:cNvSpPr>
          <p:nvPr>
            <p:ph type="ctrTitle"/>
          </p:nvPr>
        </p:nvSpPr>
        <p:spPr>
          <a:xfrm>
            <a:off x="712850" y="289402"/>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292" name="Google Shape;292;p41"/>
          <p:cNvSpPr txBox="1">
            <a:spLocks noGrp="1"/>
          </p:cNvSpPr>
          <p:nvPr>
            <p:ph type="body" idx="1"/>
          </p:nvPr>
        </p:nvSpPr>
        <p:spPr>
          <a:xfrm>
            <a:off x="623400" y="1654658"/>
            <a:ext cx="78915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FFFFFF"/>
              </a:buClr>
              <a:buSzPts val="1800"/>
              <a:buChar char="●"/>
              <a:defRPr>
                <a:solidFill>
                  <a:srgbClr val="FFFFFF"/>
                </a:solidFill>
              </a:defRPr>
            </a:lvl1pPr>
            <a:lvl2pPr marL="914400" lvl="1" indent="-317500" algn="l">
              <a:lnSpc>
                <a:spcPct val="115000"/>
              </a:lnSpc>
              <a:spcBef>
                <a:spcPts val="0"/>
              </a:spcBef>
              <a:spcAft>
                <a:spcPts val="0"/>
              </a:spcAft>
              <a:buClr>
                <a:srgbClr val="FFFFFF"/>
              </a:buClr>
              <a:buSzPts val="1400"/>
              <a:buChar char="○"/>
              <a:defRPr>
                <a:solidFill>
                  <a:srgbClr val="FFFFFF"/>
                </a:solidFill>
              </a:defRPr>
            </a:lvl2pPr>
            <a:lvl3pPr marL="1371600" lvl="2" indent="-317500" algn="l">
              <a:lnSpc>
                <a:spcPct val="115000"/>
              </a:lnSpc>
              <a:spcBef>
                <a:spcPts val="0"/>
              </a:spcBef>
              <a:spcAft>
                <a:spcPts val="0"/>
              </a:spcAft>
              <a:buClr>
                <a:srgbClr val="FFFFFF"/>
              </a:buClr>
              <a:buSzPts val="1400"/>
              <a:buChar char="■"/>
              <a:defRPr>
                <a:solidFill>
                  <a:srgbClr val="FFFFFF"/>
                </a:solidFill>
              </a:defRPr>
            </a:lvl3pPr>
            <a:lvl4pPr marL="1828800" lvl="3" indent="-317500" algn="l">
              <a:lnSpc>
                <a:spcPct val="115000"/>
              </a:lnSpc>
              <a:spcBef>
                <a:spcPts val="0"/>
              </a:spcBef>
              <a:spcAft>
                <a:spcPts val="0"/>
              </a:spcAft>
              <a:buClr>
                <a:srgbClr val="FFFFFF"/>
              </a:buClr>
              <a:buSzPts val="1400"/>
              <a:buChar char="●"/>
              <a:defRPr>
                <a:solidFill>
                  <a:srgbClr val="FFFFFF"/>
                </a:solidFill>
              </a:defRPr>
            </a:lvl4pPr>
            <a:lvl5pPr marL="2286000" lvl="4" indent="-317500" algn="l">
              <a:lnSpc>
                <a:spcPct val="115000"/>
              </a:lnSpc>
              <a:spcBef>
                <a:spcPts val="0"/>
              </a:spcBef>
              <a:spcAft>
                <a:spcPts val="0"/>
              </a:spcAft>
              <a:buClr>
                <a:srgbClr val="FFFFFF"/>
              </a:buClr>
              <a:buSzPts val="1400"/>
              <a:buChar char="○"/>
              <a:defRPr>
                <a:solidFill>
                  <a:srgbClr val="FFFFFF"/>
                </a:solidFill>
              </a:defRPr>
            </a:lvl5pPr>
            <a:lvl6pPr marL="2743200" lvl="5" indent="-317500" algn="l">
              <a:lnSpc>
                <a:spcPct val="115000"/>
              </a:lnSpc>
              <a:spcBef>
                <a:spcPts val="0"/>
              </a:spcBef>
              <a:spcAft>
                <a:spcPts val="0"/>
              </a:spcAft>
              <a:buClr>
                <a:srgbClr val="FFFFFF"/>
              </a:buClr>
              <a:buSzPts val="1400"/>
              <a:buChar char="■"/>
              <a:defRPr>
                <a:solidFill>
                  <a:srgbClr val="FFFFFF"/>
                </a:solidFill>
              </a:defRPr>
            </a:lvl6pPr>
            <a:lvl7pPr marL="3200400" lvl="6" indent="-317500" algn="l">
              <a:lnSpc>
                <a:spcPct val="115000"/>
              </a:lnSpc>
              <a:spcBef>
                <a:spcPts val="0"/>
              </a:spcBef>
              <a:spcAft>
                <a:spcPts val="0"/>
              </a:spcAft>
              <a:buClr>
                <a:srgbClr val="FFFFFF"/>
              </a:buClr>
              <a:buSzPts val="1400"/>
              <a:buChar char="●"/>
              <a:defRPr>
                <a:solidFill>
                  <a:srgbClr val="FFFFFF"/>
                </a:solidFill>
              </a:defRPr>
            </a:lvl7pPr>
            <a:lvl8pPr marL="3657600" lvl="7" indent="-317500" algn="l">
              <a:lnSpc>
                <a:spcPct val="115000"/>
              </a:lnSpc>
              <a:spcBef>
                <a:spcPts val="0"/>
              </a:spcBef>
              <a:spcAft>
                <a:spcPts val="0"/>
              </a:spcAft>
              <a:buClr>
                <a:srgbClr val="FFFFFF"/>
              </a:buClr>
              <a:buSzPts val="1400"/>
              <a:buChar char="○"/>
              <a:defRPr>
                <a:solidFill>
                  <a:srgbClr val="FFFFFF"/>
                </a:solidFill>
              </a:defRPr>
            </a:lvl8pPr>
            <a:lvl9pPr marL="4114800" lvl="8" indent="-317500" algn="l">
              <a:lnSpc>
                <a:spcPct val="115000"/>
              </a:lnSpc>
              <a:spcBef>
                <a:spcPts val="0"/>
              </a:spcBef>
              <a:spcAft>
                <a:spcPts val="0"/>
              </a:spcAft>
              <a:buClr>
                <a:srgbClr val="FFFFFF"/>
              </a:buClr>
              <a:buSzPts val="1400"/>
              <a:buChar char="■"/>
              <a:defRPr>
                <a:solidFill>
                  <a:srgbClr val="FFFFFF"/>
                </a:solidFill>
              </a:defRPr>
            </a:lvl9pPr>
          </a:lstStyle>
          <a:p>
            <a:endParaRPr/>
          </a:p>
        </p:txBody>
      </p:sp>
      <p:sp>
        <p:nvSpPr>
          <p:cNvPr id="293" name="Google Shape;293;p41"/>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Quotes">
  <p:cSld name="MAIN_POINT_1">
    <p:bg>
      <p:bgPr>
        <a:solidFill>
          <a:srgbClr val="CBE2F8"/>
        </a:solidFill>
        <a:effectLst/>
      </p:bgPr>
    </p:bg>
    <p:spTree>
      <p:nvGrpSpPr>
        <p:cNvPr id="1" name="Shape 294"/>
        <p:cNvGrpSpPr/>
        <p:nvPr/>
      </p:nvGrpSpPr>
      <p:grpSpPr>
        <a:xfrm>
          <a:off x="0" y="0"/>
          <a:ext cx="0" cy="0"/>
          <a:chOff x="0" y="0"/>
          <a:chExt cx="0" cy="0"/>
        </a:xfrm>
      </p:grpSpPr>
      <p:sp>
        <p:nvSpPr>
          <p:cNvPr id="295" name="Google Shape;29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96" name="Google Shape;296;p42"/>
          <p:cNvSpPr/>
          <p:nvPr/>
        </p:nvSpPr>
        <p:spPr>
          <a:xfrm>
            <a:off x="0" y="0"/>
            <a:ext cx="985800" cy="51435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7" name="Google Shape;297;p42"/>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1007238" y="447350"/>
            <a:ext cx="7129525" cy="4234174"/>
          </a:xfrm>
          <a:prstGeom prst="rect">
            <a:avLst/>
          </a:prstGeom>
          <a:noFill/>
          <a:ln>
            <a:noFill/>
          </a:ln>
        </p:spPr>
      </p:pic>
      <p:sp>
        <p:nvSpPr>
          <p:cNvPr id="298" name="Google Shape;298;p42"/>
          <p:cNvSpPr txBox="1">
            <a:spLocks noGrp="1"/>
          </p:cNvSpPr>
          <p:nvPr>
            <p:ph type="title"/>
          </p:nvPr>
        </p:nvSpPr>
        <p:spPr>
          <a:xfrm>
            <a:off x="1007250" y="1291200"/>
            <a:ext cx="7129500" cy="1243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4480"/>
              </a:buClr>
              <a:buSzPts val="3600"/>
              <a:buNone/>
              <a:defRPr sz="3600">
                <a:solidFill>
                  <a:srgbClr val="1A4480"/>
                </a:solidFill>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pic>
        <p:nvPicPr>
          <p:cNvPr id="299" name="Google Shape;299;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2300" y="212300"/>
            <a:ext cx="2588325" cy="2588324"/>
          </a:xfrm>
          <a:prstGeom prst="rect">
            <a:avLst/>
          </a:prstGeom>
          <a:noFill/>
          <a:ln>
            <a:noFill/>
          </a:ln>
        </p:spPr>
      </p:pic>
      <p:pic>
        <p:nvPicPr>
          <p:cNvPr id="300" name="Google Shape;300;p42"/>
          <p:cNvPicPr preferRelativeResize="0"/>
          <p:nvPr/>
        </p:nvPicPr>
        <p:blipFill rotWithShape="1">
          <a:blip r:embed="rId4" cstate="email">
            <a:alphaModFix amt="90000"/>
            <a:extLst>
              <a:ext uri="{28A0092B-C50C-407E-A947-70E740481C1C}">
                <a14:useLocalDpi xmlns:a14="http://schemas.microsoft.com/office/drawing/2010/main"/>
              </a:ext>
            </a:extLst>
          </a:blip>
          <a:srcRect/>
          <a:stretch/>
        </p:blipFill>
        <p:spPr>
          <a:xfrm rot="10800000">
            <a:off x="304802" y="288502"/>
            <a:ext cx="1559825" cy="1303900"/>
          </a:xfrm>
          <a:prstGeom prst="rect">
            <a:avLst/>
          </a:prstGeom>
          <a:noFill/>
          <a:ln>
            <a:noFill/>
          </a:ln>
        </p:spPr>
      </p:pic>
      <p:pic>
        <p:nvPicPr>
          <p:cNvPr id="301" name="Google Shape;301;p42"/>
          <p:cNvPicPr preferRelativeResize="0"/>
          <p:nvPr/>
        </p:nvPicPr>
        <p:blipFill rotWithShape="1">
          <a:blip r:embed="rId4" cstate="email">
            <a:alphaModFix amt="90000"/>
            <a:extLst>
              <a:ext uri="{28A0092B-C50C-407E-A947-70E740481C1C}">
                <a14:useLocalDpi xmlns:a14="http://schemas.microsoft.com/office/drawing/2010/main"/>
              </a:ext>
            </a:extLst>
          </a:blip>
          <a:srcRect/>
          <a:stretch/>
        </p:blipFill>
        <p:spPr>
          <a:xfrm>
            <a:off x="7279377" y="3555702"/>
            <a:ext cx="1559825" cy="1303900"/>
          </a:xfrm>
          <a:prstGeom prst="rect">
            <a:avLst/>
          </a:prstGeom>
          <a:noFill/>
          <a:ln>
            <a:noFill/>
          </a:ln>
        </p:spPr>
      </p:pic>
      <p:sp>
        <p:nvSpPr>
          <p:cNvPr id="302" name="Google Shape;302;p42"/>
          <p:cNvSpPr txBox="1">
            <a:spLocks noGrp="1"/>
          </p:cNvSpPr>
          <p:nvPr>
            <p:ph type="subTitle" idx="1"/>
          </p:nvPr>
        </p:nvSpPr>
        <p:spPr>
          <a:xfrm>
            <a:off x="1918050" y="2881800"/>
            <a:ext cx="5307900" cy="9705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2378C3"/>
              </a:buClr>
              <a:buSzPts val="2100"/>
              <a:buNone/>
              <a:defRPr sz="2100">
                <a:solidFill>
                  <a:srgbClr val="2378C3"/>
                </a:solidFill>
              </a:defRPr>
            </a:lvl1pPr>
            <a:lvl2pPr lvl="1" algn="l">
              <a:lnSpc>
                <a:spcPct val="115000"/>
              </a:lnSpc>
              <a:spcBef>
                <a:spcPts val="0"/>
              </a:spcBef>
              <a:spcAft>
                <a:spcPts val="0"/>
              </a:spcAft>
              <a:buClr>
                <a:srgbClr val="2378C3"/>
              </a:buClr>
              <a:buSzPts val="1700"/>
              <a:buNone/>
              <a:defRPr sz="1700">
                <a:solidFill>
                  <a:srgbClr val="2378C3"/>
                </a:solidFill>
              </a:defRPr>
            </a:lvl2pPr>
            <a:lvl3pPr lvl="2" algn="l">
              <a:lnSpc>
                <a:spcPct val="115000"/>
              </a:lnSpc>
              <a:spcBef>
                <a:spcPts val="0"/>
              </a:spcBef>
              <a:spcAft>
                <a:spcPts val="0"/>
              </a:spcAft>
              <a:buClr>
                <a:srgbClr val="2378C3"/>
              </a:buClr>
              <a:buSzPts val="1700"/>
              <a:buNone/>
              <a:defRPr sz="1700">
                <a:solidFill>
                  <a:srgbClr val="2378C3"/>
                </a:solidFill>
              </a:defRPr>
            </a:lvl3pPr>
            <a:lvl4pPr lvl="3" algn="l">
              <a:lnSpc>
                <a:spcPct val="115000"/>
              </a:lnSpc>
              <a:spcBef>
                <a:spcPts val="0"/>
              </a:spcBef>
              <a:spcAft>
                <a:spcPts val="0"/>
              </a:spcAft>
              <a:buClr>
                <a:srgbClr val="2378C3"/>
              </a:buClr>
              <a:buSzPts val="1700"/>
              <a:buNone/>
              <a:defRPr sz="1700">
                <a:solidFill>
                  <a:srgbClr val="2378C3"/>
                </a:solidFill>
              </a:defRPr>
            </a:lvl4pPr>
            <a:lvl5pPr lvl="4" algn="l">
              <a:lnSpc>
                <a:spcPct val="115000"/>
              </a:lnSpc>
              <a:spcBef>
                <a:spcPts val="0"/>
              </a:spcBef>
              <a:spcAft>
                <a:spcPts val="0"/>
              </a:spcAft>
              <a:buClr>
                <a:srgbClr val="2378C3"/>
              </a:buClr>
              <a:buSzPts val="1700"/>
              <a:buNone/>
              <a:defRPr sz="1700">
                <a:solidFill>
                  <a:srgbClr val="2378C3"/>
                </a:solidFill>
              </a:defRPr>
            </a:lvl5pPr>
            <a:lvl6pPr lvl="5" algn="l">
              <a:lnSpc>
                <a:spcPct val="115000"/>
              </a:lnSpc>
              <a:spcBef>
                <a:spcPts val="0"/>
              </a:spcBef>
              <a:spcAft>
                <a:spcPts val="0"/>
              </a:spcAft>
              <a:buClr>
                <a:srgbClr val="2378C3"/>
              </a:buClr>
              <a:buSzPts val="1700"/>
              <a:buNone/>
              <a:defRPr sz="1700">
                <a:solidFill>
                  <a:srgbClr val="2378C3"/>
                </a:solidFill>
              </a:defRPr>
            </a:lvl6pPr>
            <a:lvl7pPr lvl="6" algn="l">
              <a:lnSpc>
                <a:spcPct val="115000"/>
              </a:lnSpc>
              <a:spcBef>
                <a:spcPts val="0"/>
              </a:spcBef>
              <a:spcAft>
                <a:spcPts val="0"/>
              </a:spcAft>
              <a:buClr>
                <a:srgbClr val="2378C3"/>
              </a:buClr>
              <a:buSzPts val="1700"/>
              <a:buNone/>
              <a:defRPr sz="1700">
                <a:solidFill>
                  <a:srgbClr val="2378C3"/>
                </a:solidFill>
              </a:defRPr>
            </a:lvl7pPr>
            <a:lvl8pPr lvl="7" algn="l">
              <a:lnSpc>
                <a:spcPct val="115000"/>
              </a:lnSpc>
              <a:spcBef>
                <a:spcPts val="0"/>
              </a:spcBef>
              <a:spcAft>
                <a:spcPts val="0"/>
              </a:spcAft>
              <a:buClr>
                <a:srgbClr val="2378C3"/>
              </a:buClr>
              <a:buSzPts val="1700"/>
              <a:buNone/>
              <a:defRPr sz="1700">
                <a:solidFill>
                  <a:srgbClr val="2378C3"/>
                </a:solidFill>
              </a:defRPr>
            </a:lvl8pPr>
            <a:lvl9pPr lvl="8" algn="l">
              <a:lnSpc>
                <a:spcPct val="115000"/>
              </a:lnSpc>
              <a:spcBef>
                <a:spcPts val="0"/>
              </a:spcBef>
              <a:spcAft>
                <a:spcPts val="0"/>
              </a:spcAft>
              <a:buClr>
                <a:srgbClr val="2378C3"/>
              </a:buClr>
              <a:buSzPts val="1700"/>
              <a:buNone/>
              <a:defRPr sz="1700">
                <a:solidFill>
                  <a:srgbClr val="2378C3"/>
                </a:solidFill>
              </a:defRPr>
            </a:lvl9pPr>
          </a:lstStyle>
          <a:p>
            <a:endParaRPr/>
          </a:p>
        </p:txBody>
      </p:sp>
      <p:cxnSp>
        <p:nvCxnSpPr>
          <p:cNvPr id="303" name="Google Shape;303;p42"/>
          <p:cNvCxnSpPr/>
          <p:nvPr/>
        </p:nvCxnSpPr>
        <p:spPr>
          <a:xfrm>
            <a:off x="2999550" y="2723850"/>
            <a:ext cx="3144900" cy="0"/>
          </a:xfrm>
          <a:prstGeom prst="straightConnector1">
            <a:avLst/>
          </a:prstGeom>
          <a:noFill/>
          <a:ln w="38100" cap="flat" cmpd="sng">
            <a:solidFill>
              <a:srgbClr val="2378C3"/>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 Divider dark ">
  <p:cSld name="CUSTOM_4_1">
    <p:bg>
      <p:bgPr>
        <a:solidFill>
          <a:srgbClr val="1C304A"/>
        </a:solidFill>
        <a:effectLst/>
      </p:bgPr>
    </p:bg>
    <p:spTree>
      <p:nvGrpSpPr>
        <p:cNvPr id="1" name="Shape 304"/>
        <p:cNvGrpSpPr/>
        <p:nvPr/>
      </p:nvGrpSpPr>
      <p:grpSpPr>
        <a:xfrm>
          <a:off x="0" y="0"/>
          <a:ext cx="0" cy="0"/>
          <a:chOff x="0" y="0"/>
          <a:chExt cx="0" cy="0"/>
        </a:xfrm>
      </p:grpSpPr>
      <p:sp>
        <p:nvSpPr>
          <p:cNvPr id="305" name="Google Shape;305;p43"/>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1" i="0" u="none" strike="noStrike" cap="none">
                <a:solidFill>
                  <a:srgbClr val="00CFFF"/>
                </a:solidFill>
                <a:latin typeface="Helvetica Neue"/>
                <a:ea typeface="Helvetica Neue"/>
                <a:cs typeface="Helvetica Neue"/>
                <a:sym typeface="Helvetica Neue"/>
              </a:rPr>
              <a:t> </a:t>
            </a:r>
            <a:endParaRPr sz="6000" b="1" i="0" u="none" strike="noStrike" cap="none">
              <a:solidFill>
                <a:srgbClr val="00CFFF"/>
              </a:solidFill>
              <a:latin typeface="Helvetica Neue"/>
              <a:ea typeface="Helvetica Neue"/>
              <a:cs typeface="Helvetica Neue"/>
              <a:sym typeface="Helvetica Neue"/>
            </a:endParaRPr>
          </a:p>
        </p:txBody>
      </p:sp>
      <p:sp>
        <p:nvSpPr>
          <p:cNvPr id="306" name="Google Shape;306;p43"/>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6000">
                <a:solidFill>
                  <a:srgbClr val="00CFFF"/>
                </a:solidFill>
              </a:defRPr>
            </a:lvl1pPr>
            <a:lvl2pPr lvl="1" algn="l">
              <a:lnSpc>
                <a:spcPct val="100000"/>
              </a:lnSpc>
              <a:spcBef>
                <a:spcPts val="0"/>
              </a:spcBef>
              <a:spcAft>
                <a:spcPts val="0"/>
              </a:spcAft>
              <a:buSzPts val="2800"/>
              <a:buNone/>
              <a:defRPr sz="6000">
                <a:solidFill>
                  <a:srgbClr val="00CFFF"/>
                </a:solidFill>
              </a:defRPr>
            </a:lvl2pPr>
            <a:lvl3pPr lvl="2" algn="l">
              <a:lnSpc>
                <a:spcPct val="100000"/>
              </a:lnSpc>
              <a:spcBef>
                <a:spcPts val="0"/>
              </a:spcBef>
              <a:spcAft>
                <a:spcPts val="0"/>
              </a:spcAft>
              <a:buSzPts val="2800"/>
              <a:buNone/>
              <a:defRPr sz="6000">
                <a:solidFill>
                  <a:srgbClr val="00CFFF"/>
                </a:solidFill>
              </a:defRPr>
            </a:lvl3pPr>
            <a:lvl4pPr lvl="3" algn="l">
              <a:lnSpc>
                <a:spcPct val="100000"/>
              </a:lnSpc>
              <a:spcBef>
                <a:spcPts val="0"/>
              </a:spcBef>
              <a:spcAft>
                <a:spcPts val="0"/>
              </a:spcAft>
              <a:buSzPts val="2800"/>
              <a:buNone/>
              <a:defRPr sz="6000">
                <a:solidFill>
                  <a:srgbClr val="00CFFF"/>
                </a:solidFill>
              </a:defRPr>
            </a:lvl4pPr>
            <a:lvl5pPr lvl="4" algn="l">
              <a:lnSpc>
                <a:spcPct val="100000"/>
              </a:lnSpc>
              <a:spcBef>
                <a:spcPts val="0"/>
              </a:spcBef>
              <a:spcAft>
                <a:spcPts val="0"/>
              </a:spcAft>
              <a:buSzPts val="2800"/>
              <a:buNone/>
              <a:defRPr sz="6000">
                <a:solidFill>
                  <a:srgbClr val="00CFFF"/>
                </a:solidFill>
              </a:defRPr>
            </a:lvl5pPr>
            <a:lvl6pPr lvl="5" algn="l">
              <a:lnSpc>
                <a:spcPct val="100000"/>
              </a:lnSpc>
              <a:spcBef>
                <a:spcPts val="0"/>
              </a:spcBef>
              <a:spcAft>
                <a:spcPts val="0"/>
              </a:spcAft>
              <a:buSzPts val="2800"/>
              <a:buNone/>
              <a:defRPr sz="6000">
                <a:solidFill>
                  <a:srgbClr val="00CFFF"/>
                </a:solidFill>
              </a:defRPr>
            </a:lvl6pPr>
            <a:lvl7pPr lvl="6" algn="l">
              <a:lnSpc>
                <a:spcPct val="100000"/>
              </a:lnSpc>
              <a:spcBef>
                <a:spcPts val="0"/>
              </a:spcBef>
              <a:spcAft>
                <a:spcPts val="0"/>
              </a:spcAft>
              <a:buSzPts val="2800"/>
              <a:buNone/>
              <a:defRPr sz="6000">
                <a:solidFill>
                  <a:srgbClr val="00CFFF"/>
                </a:solidFill>
              </a:defRPr>
            </a:lvl7pPr>
            <a:lvl8pPr lvl="7" algn="l">
              <a:lnSpc>
                <a:spcPct val="100000"/>
              </a:lnSpc>
              <a:spcBef>
                <a:spcPts val="0"/>
              </a:spcBef>
              <a:spcAft>
                <a:spcPts val="0"/>
              </a:spcAft>
              <a:buSzPts val="2800"/>
              <a:buNone/>
              <a:defRPr sz="6000">
                <a:solidFill>
                  <a:srgbClr val="00CFFF"/>
                </a:solidFill>
              </a:defRPr>
            </a:lvl8pPr>
            <a:lvl9pPr lvl="8" algn="l">
              <a:lnSpc>
                <a:spcPct val="100000"/>
              </a:lnSpc>
              <a:spcBef>
                <a:spcPts val="0"/>
              </a:spcBef>
              <a:spcAft>
                <a:spcPts val="0"/>
              </a:spcAft>
              <a:buSzPts val="2800"/>
              <a:buNone/>
              <a:defRPr sz="6000">
                <a:solidFill>
                  <a:srgbClr val="00CFFF"/>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orizontal 1/3 ">
  <p:cSld name="TITLE_AND_BODY_1_2">
    <p:spTree>
      <p:nvGrpSpPr>
        <p:cNvPr id="1" name="Shape 307"/>
        <p:cNvGrpSpPr/>
        <p:nvPr/>
      </p:nvGrpSpPr>
      <p:grpSpPr>
        <a:xfrm>
          <a:off x="0" y="0"/>
          <a:ext cx="0" cy="0"/>
          <a:chOff x="0" y="0"/>
          <a:chExt cx="0" cy="0"/>
        </a:xfrm>
      </p:grpSpPr>
      <p:sp>
        <p:nvSpPr>
          <p:cNvPr id="308" name="Google Shape;308;p44"/>
          <p:cNvSpPr/>
          <p:nvPr/>
        </p:nvSpPr>
        <p:spPr>
          <a:xfrm rot="10800000">
            <a:off x="3055625" y="298975"/>
            <a:ext cx="6096900" cy="485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1" y="2215300"/>
            <a:ext cx="2990549" cy="2928424"/>
          </a:xfrm>
          <a:prstGeom prst="rect">
            <a:avLst/>
          </a:prstGeom>
          <a:noFill/>
          <a:ln>
            <a:noFill/>
          </a:ln>
        </p:spPr>
      </p:pic>
      <p:sp>
        <p:nvSpPr>
          <p:cNvPr id="310" name="Google Shape;310;p44"/>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4"/>
          <p:cNvSpPr/>
          <p:nvPr/>
        </p:nvSpPr>
        <p:spPr>
          <a:xfrm rot="10800000">
            <a:off x="29905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 name="Google Shape;312;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313" name="Google Shape;313;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4" name="Google Shape;314;p44"/>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5" name="Google Shape;315;p44"/>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316" name="Google Shape;316;p44"/>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7" name="Google Shape;317;p4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1050" y="654875"/>
            <a:ext cx="868449" cy="5165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318"/>
        <p:cNvGrpSpPr/>
        <p:nvPr/>
      </p:nvGrpSpPr>
      <p:grpSpPr>
        <a:xfrm>
          <a:off x="0" y="0"/>
          <a:ext cx="0" cy="0"/>
          <a:chOff x="0" y="0"/>
          <a:chExt cx="0" cy="0"/>
        </a:xfrm>
      </p:grpSpPr>
      <p:pic>
        <p:nvPicPr>
          <p:cNvPr id="319" name="Google Shape;319;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57748" y="2855185"/>
            <a:ext cx="6386250" cy="2288542"/>
          </a:xfrm>
          <a:prstGeom prst="rect">
            <a:avLst/>
          </a:prstGeom>
          <a:noFill/>
          <a:ln>
            <a:noFill/>
          </a:ln>
        </p:spPr>
      </p:pic>
      <p:pic>
        <p:nvPicPr>
          <p:cNvPr id="320" name="Google Shape;320;p45"/>
          <p:cNvPicPr preferRelativeResize="0"/>
          <p:nvPr/>
        </p:nvPicPr>
        <p:blipFill rotWithShape="1">
          <a:blip r:embed="rId3">
            <a:alphaModFix/>
          </a:blip>
          <a:srcRect/>
          <a:stretch/>
        </p:blipFill>
        <p:spPr>
          <a:xfrm rot="5400000">
            <a:off x="3854213" y="-1091463"/>
            <a:ext cx="1425724" cy="9134150"/>
          </a:xfrm>
          <a:prstGeom prst="rect">
            <a:avLst/>
          </a:prstGeom>
          <a:noFill/>
          <a:ln>
            <a:noFill/>
          </a:ln>
        </p:spPr>
      </p:pic>
      <p:grpSp>
        <p:nvGrpSpPr>
          <p:cNvPr id="321" name="Google Shape;321;p45"/>
          <p:cNvGrpSpPr/>
          <p:nvPr/>
        </p:nvGrpSpPr>
        <p:grpSpPr>
          <a:xfrm>
            <a:off x="16977" y="3993997"/>
            <a:ext cx="3018171" cy="1149791"/>
            <a:chOff x="-88350" y="3980475"/>
            <a:chExt cx="3052975" cy="1163050"/>
          </a:xfrm>
        </p:grpSpPr>
        <p:sp>
          <p:nvSpPr>
            <p:cNvPr id="322" name="Google Shape;322;p45"/>
            <p:cNvSpPr/>
            <p:nvPr/>
          </p:nvSpPr>
          <p:spPr>
            <a:xfrm>
              <a:off x="2524825" y="4147400"/>
              <a:ext cx="439800" cy="9960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5"/>
            <p:cNvSpPr/>
            <p:nvPr/>
          </p:nvSpPr>
          <p:spPr>
            <a:xfrm>
              <a:off x="2085025" y="4397600"/>
              <a:ext cx="439800" cy="745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5"/>
            <p:cNvSpPr/>
            <p:nvPr/>
          </p:nvSpPr>
          <p:spPr>
            <a:xfrm>
              <a:off x="1933425" y="4147300"/>
              <a:ext cx="151500" cy="9960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5"/>
            <p:cNvSpPr/>
            <p:nvPr/>
          </p:nvSpPr>
          <p:spPr>
            <a:xfrm>
              <a:off x="1842450" y="4263700"/>
              <a:ext cx="151500" cy="8796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5"/>
            <p:cNvSpPr/>
            <p:nvPr/>
          </p:nvSpPr>
          <p:spPr>
            <a:xfrm>
              <a:off x="1743875" y="4526500"/>
              <a:ext cx="151500" cy="616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5"/>
            <p:cNvSpPr/>
            <p:nvPr/>
          </p:nvSpPr>
          <p:spPr>
            <a:xfrm>
              <a:off x="1342025" y="4663225"/>
              <a:ext cx="500400" cy="4803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5"/>
            <p:cNvSpPr/>
            <p:nvPr/>
          </p:nvSpPr>
          <p:spPr>
            <a:xfrm>
              <a:off x="1228275" y="3980600"/>
              <a:ext cx="151500" cy="1162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5"/>
            <p:cNvSpPr/>
            <p:nvPr/>
          </p:nvSpPr>
          <p:spPr>
            <a:xfrm>
              <a:off x="925025" y="4263800"/>
              <a:ext cx="326100" cy="8796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5"/>
            <p:cNvSpPr/>
            <p:nvPr/>
          </p:nvSpPr>
          <p:spPr>
            <a:xfrm>
              <a:off x="659650" y="4799475"/>
              <a:ext cx="326100" cy="343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5"/>
            <p:cNvSpPr/>
            <p:nvPr/>
          </p:nvSpPr>
          <p:spPr>
            <a:xfrm>
              <a:off x="576550" y="4147275"/>
              <a:ext cx="189000" cy="9960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5"/>
            <p:cNvSpPr/>
            <p:nvPr/>
          </p:nvSpPr>
          <p:spPr>
            <a:xfrm>
              <a:off x="485625" y="3980475"/>
              <a:ext cx="189000" cy="1162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5"/>
            <p:cNvSpPr/>
            <p:nvPr/>
          </p:nvSpPr>
          <p:spPr>
            <a:xfrm>
              <a:off x="334025" y="4230800"/>
              <a:ext cx="189000" cy="9126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5"/>
            <p:cNvSpPr/>
            <p:nvPr/>
          </p:nvSpPr>
          <p:spPr>
            <a:xfrm>
              <a:off x="-88350" y="4443100"/>
              <a:ext cx="548700" cy="7002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5" name="Google Shape;335;p45"/>
          <p:cNvGrpSpPr/>
          <p:nvPr/>
        </p:nvGrpSpPr>
        <p:grpSpPr>
          <a:xfrm>
            <a:off x="-15301" y="4458837"/>
            <a:ext cx="2975118" cy="704378"/>
            <a:chOff x="-121000" y="4450675"/>
            <a:chExt cx="3009425" cy="712500"/>
          </a:xfrm>
        </p:grpSpPr>
        <p:sp>
          <p:nvSpPr>
            <p:cNvPr id="336" name="Google Shape;336;p45"/>
            <p:cNvSpPr/>
            <p:nvPr/>
          </p:nvSpPr>
          <p:spPr>
            <a:xfrm>
              <a:off x="2729125" y="4450675"/>
              <a:ext cx="159300" cy="712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5"/>
            <p:cNvSpPr/>
            <p:nvPr/>
          </p:nvSpPr>
          <p:spPr>
            <a:xfrm>
              <a:off x="2607850" y="4549250"/>
              <a:ext cx="159300" cy="6138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5"/>
            <p:cNvSpPr/>
            <p:nvPr/>
          </p:nvSpPr>
          <p:spPr>
            <a:xfrm>
              <a:off x="2516850" y="48525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5"/>
            <p:cNvSpPr/>
            <p:nvPr/>
          </p:nvSpPr>
          <p:spPr>
            <a:xfrm>
              <a:off x="2342750" y="5090725"/>
              <a:ext cx="341400" cy="528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5"/>
            <p:cNvSpPr/>
            <p:nvPr/>
          </p:nvSpPr>
          <p:spPr>
            <a:xfrm>
              <a:off x="2069800" y="4749925"/>
              <a:ext cx="341400" cy="393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5"/>
            <p:cNvSpPr/>
            <p:nvPr/>
          </p:nvSpPr>
          <p:spPr>
            <a:xfrm>
              <a:off x="2160850" y="4610125"/>
              <a:ext cx="159300" cy="393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5"/>
            <p:cNvSpPr/>
            <p:nvPr/>
          </p:nvSpPr>
          <p:spPr>
            <a:xfrm>
              <a:off x="2206375" y="4549250"/>
              <a:ext cx="68100" cy="393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5"/>
            <p:cNvSpPr/>
            <p:nvPr/>
          </p:nvSpPr>
          <p:spPr>
            <a:xfrm>
              <a:off x="1364775" y="4905600"/>
              <a:ext cx="8139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5"/>
            <p:cNvSpPr/>
            <p:nvPr/>
          </p:nvSpPr>
          <p:spPr>
            <a:xfrm>
              <a:off x="1521100" y="4741075"/>
              <a:ext cx="3669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5"/>
            <p:cNvSpPr/>
            <p:nvPr/>
          </p:nvSpPr>
          <p:spPr>
            <a:xfrm>
              <a:off x="1583200" y="4663225"/>
              <a:ext cx="242700" cy="113400"/>
            </a:xfrm>
            <a:prstGeom prst="triangle">
              <a:avLst>
                <a:gd name="adj" fmla="val 50000"/>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5"/>
            <p:cNvSpPr/>
            <p:nvPr/>
          </p:nvSpPr>
          <p:spPr>
            <a:xfrm>
              <a:off x="-88350" y="5030100"/>
              <a:ext cx="1516500" cy="1134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5"/>
            <p:cNvSpPr/>
            <p:nvPr/>
          </p:nvSpPr>
          <p:spPr>
            <a:xfrm>
              <a:off x="609000" y="4905625"/>
              <a:ext cx="3414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5"/>
            <p:cNvSpPr/>
            <p:nvPr/>
          </p:nvSpPr>
          <p:spPr>
            <a:xfrm>
              <a:off x="658350" y="4803325"/>
              <a:ext cx="242700" cy="113400"/>
            </a:xfrm>
            <a:prstGeom prst="triangle">
              <a:avLst>
                <a:gd name="adj" fmla="val 50000"/>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5"/>
            <p:cNvSpPr/>
            <p:nvPr/>
          </p:nvSpPr>
          <p:spPr>
            <a:xfrm>
              <a:off x="1123538" y="4905625"/>
              <a:ext cx="681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5"/>
            <p:cNvSpPr/>
            <p:nvPr/>
          </p:nvSpPr>
          <p:spPr>
            <a:xfrm>
              <a:off x="1244150" y="4905625"/>
              <a:ext cx="681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5"/>
            <p:cNvSpPr/>
            <p:nvPr/>
          </p:nvSpPr>
          <p:spPr>
            <a:xfrm>
              <a:off x="292425" y="48330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5"/>
            <p:cNvSpPr/>
            <p:nvPr/>
          </p:nvSpPr>
          <p:spPr>
            <a:xfrm>
              <a:off x="413025" y="4905625"/>
              <a:ext cx="1593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5"/>
            <p:cNvSpPr/>
            <p:nvPr/>
          </p:nvSpPr>
          <p:spPr>
            <a:xfrm>
              <a:off x="171800" y="4905625"/>
              <a:ext cx="1593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5"/>
            <p:cNvSpPr/>
            <p:nvPr/>
          </p:nvSpPr>
          <p:spPr>
            <a:xfrm>
              <a:off x="-121000" y="4549250"/>
              <a:ext cx="159300" cy="6138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5" name="Google Shape;355;p45"/>
          <p:cNvSpPr/>
          <p:nvPr/>
        </p:nvSpPr>
        <p:spPr>
          <a:xfrm>
            <a:off x="2848225" y="48525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6" name="Google Shape;356;p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357" name="Google Shape;357;p45"/>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8" name="Google Shape;358;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3D4551"/>
              </a:buClr>
              <a:buSzPts val="1800"/>
              <a:buChar char="●"/>
              <a:defRPr>
                <a:solidFill>
                  <a:srgbClr val="3D4551"/>
                </a:solidFill>
              </a:defRPr>
            </a:lvl1pPr>
            <a:lvl2pPr marL="914400" lvl="1" indent="-317500" algn="l">
              <a:lnSpc>
                <a:spcPct val="115000"/>
              </a:lnSpc>
              <a:spcBef>
                <a:spcPts val="0"/>
              </a:spcBef>
              <a:spcAft>
                <a:spcPts val="0"/>
              </a:spcAft>
              <a:buClr>
                <a:srgbClr val="3D4551"/>
              </a:buClr>
              <a:buSzPts val="1400"/>
              <a:buChar char="○"/>
              <a:defRPr>
                <a:solidFill>
                  <a:srgbClr val="3D4551"/>
                </a:solidFill>
              </a:defRPr>
            </a:lvl2pPr>
            <a:lvl3pPr marL="1371600" lvl="2" indent="-317500" algn="l">
              <a:lnSpc>
                <a:spcPct val="115000"/>
              </a:lnSpc>
              <a:spcBef>
                <a:spcPts val="0"/>
              </a:spcBef>
              <a:spcAft>
                <a:spcPts val="0"/>
              </a:spcAft>
              <a:buClr>
                <a:srgbClr val="3D4551"/>
              </a:buClr>
              <a:buSzPts val="1400"/>
              <a:buChar char="■"/>
              <a:defRPr>
                <a:solidFill>
                  <a:srgbClr val="3D4551"/>
                </a:solidFill>
              </a:defRPr>
            </a:lvl3pPr>
            <a:lvl4pPr marL="1828800" lvl="3" indent="-317500" algn="l">
              <a:lnSpc>
                <a:spcPct val="115000"/>
              </a:lnSpc>
              <a:spcBef>
                <a:spcPts val="0"/>
              </a:spcBef>
              <a:spcAft>
                <a:spcPts val="0"/>
              </a:spcAft>
              <a:buClr>
                <a:srgbClr val="3D4551"/>
              </a:buClr>
              <a:buSzPts val="1400"/>
              <a:buChar char="●"/>
              <a:defRPr>
                <a:solidFill>
                  <a:srgbClr val="3D4551"/>
                </a:solidFill>
              </a:defRPr>
            </a:lvl4pPr>
            <a:lvl5pPr marL="2286000" lvl="4" indent="-317500" algn="l">
              <a:lnSpc>
                <a:spcPct val="115000"/>
              </a:lnSpc>
              <a:spcBef>
                <a:spcPts val="0"/>
              </a:spcBef>
              <a:spcAft>
                <a:spcPts val="0"/>
              </a:spcAft>
              <a:buClr>
                <a:srgbClr val="3D4551"/>
              </a:buClr>
              <a:buSzPts val="1400"/>
              <a:buChar char="○"/>
              <a:defRPr>
                <a:solidFill>
                  <a:srgbClr val="3D4551"/>
                </a:solidFill>
              </a:defRPr>
            </a:lvl5pPr>
            <a:lvl6pPr marL="2743200" lvl="5" indent="-317500" algn="l">
              <a:lnSpc>
                <a:spcPct val="115000"/>
              </a:lnSpc>
              <a:spcBef>
                <a:spcPts val="0"/>
              </a:spcBef>
              <a:spcAft>
                <a:spcPts val="0"/>
              </a:spcAft>
              <a:buClr>
                <a:srgbClr val="3D4551"/>
              </a:buClr>
              <a:buSzPts val="1400"/>
              <a:buChar char="■"/>
              <a:defRPr>
                <a:solidFill>
                  <a:srgbClr val="3D4551"/>
                </a:solidFill>
              </a:defRPr>
            </a:lvl6pPr>
            <a:lvl7pPr marL="3200400" lvl="6" indent="-317500" algn="l">
              <a:lnSpc>
                <a:spcPct val="115000"/>
              </a:lnSpc>
              <a:spcBef>
                <a:spcPts val="0"/>
              </a:spcBef>
              <a:spcAft>
                <a:spcPts val="0"/>
              </a:spcAft>
              <a:buClr>
                <a:srgbClr val="3D4551"/>
              </a:buClr>
              <a:buSzPts val="1400"/>
              <a:buChar char="●"/>
              <a:defRPr>
                <a:solidFill>
                  <a:srgbClr val="3D4551"/>
                </a:solidFill>
              </a:defRPr>
            </a:lvl7pPr>
            <a:lvl8pPr marL="3657600" lvl="7" indent="-317500" algn="l">
              <a:lnSpc>
                <a:spcPct val="115000"/>
              </a:lnSpc>
              <a:spcBef>
                <a:spcPts val="0"/>
              </a:spcBef>
              <a:spcAft>
                <a:spcPts val="0"/>
              </a:spcAft>
              <a:buClr>
                <a:srgbClr val="3D4551"/>
              </a:buClr>
              <a:buSzPts val="1400"/>
              <a:buChar char="○"/>
              <a:defRPr>
                <a:solidFill>
                  <a:srgbClr val="3D4551"/>
                </a:solidFill>
              </a:defRPr>
            </a:lvl8pPr>
            <a:lvl9pPr marL="4114800" lvl="8" indent="-317500" algn="l">
              <a:lnSpc>
                <a:spcPct val="115000"/>
              </a:lnSpc>
              <a:spcBef>
                <a:spcPts val="0"/>
              </a:spcBef>
              <a:spcAft>
                <a:spcPts val="0"/>
              </a:spcAft>
              <a:buClr>
                <a:srgbClr val="3D4551"/>
              </a:buClr>
              <a:buSzPts val="1400"/>
              <a:buChar char="■"/>
              <a:defRPr>
                <a:solidFill>
                  <a:srgbClr val="3D4551"/>
                </a:solidFill>
              </a:defRPr>
            </a:lvl9pPr>
          </a:lstStyle>
          <a:p>
            <a:endParaRPr/>
          </a:p>
        </p:txBody>
      </p:sp>
      <p:sp>
        <p:nvSpPr>
          <p:cNvPr id="359" name="Google Shape;35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60" name="Google Shape;360;p45"/>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361" name="Google Shape;361;p45"/>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 name="Google Shape;362;p4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63850" y="473100"/>
            <a:ext cx="868449" cy="5165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TITLE_1_1_1">
    <p:bg>
      <p:bgPr>
        <a:gradFill>
          <a:gsLst>
            <a:gs pos="0">
              <a:schemeClr val="dk1"/>
            </a:gs>
            <a:gs pos="100000">
              <a:schemeClr val="accent2"/>
            </a:gs>
          </a:gsLst>
          <a:path path="circle">
            <a:fillToRect l="100000" t="100000"/>
          </a:path>
          <a:tileRect r="-100000" b="-100000"/>
        </a:gradFill>
        <a:effectLst/>
      </p:bgPr>
    </p:bg>
    <p:spTree>
      <p:nvGrpSpPr>
        <p:cNvPr id="1" name="Shape 363"/>
        <p:cNvGrpSpPr/>
        <p:nvPr/>
      </p:nvGrpSpPr>
      <p:grpSpPr>
        <a:xfrm>
          <a:off x="0" y="0"/>
          <a:ext cx="0" cy="0"/>
          <a:chOff x="0" y="0"/>
          <a:chExt cx="0" cy="0"/>
        </a:xfrm>
      </p:grpSpPr>
      <p:grpSp>
        <p:nvGrpSpPr>
          <p:cNvPr id="364" name="Google Shape;364;p46"/>
          <p:cNvGrpSpPr/>
          <p:nvPr/>
        </p:nvGrpSpPr>
        <p:grpSpPr>
          <a:xfrm>
            <a:off x="3078602" y="0"/>
            <a:ext cx="6065388" cy="5143642"/>
            <a:chOff x="2052402" y="0"/>
            <a:chExt cx="6065388" cy="5143642"/>
          </a:xfrm>
        </p:grpSpPr>
        <p:sp>
          <p:nvSpPr>
            <p:cNvPr id="365" name="Google Shape;365;p46"/>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46"/>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46"/>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68" name="Google Shape;368;p46"/>
          <p:cNvSpPr txBox="1">
            <a:spLocks noGrp="1"/>
          </p:cNvSpPr>
          <p:nvPr>
            <p:ph type="body" idx="1"/>
          </p:nvPr>
        </p:nvSpPr>
        <p:spPr>
          <a:xfrm>
            <a:off x="810450" y="1593500"/>
            <a:ext cx="5783700" cy="2736900"/>
          </a:xfrm>
          <a:prstGeom prst="rect">
            <a:avLst/>
          </a:prstGeom>
          <a:noFill/>
          <a:ln>
            <a:noFill/>
          </a:ln>
        </p:spPr>
        <p:txBody>
          <a:bodyPr spcFirstLastPara="1" wrap="square" lIns="91425" tIns="91425" rIns="91425" bIns="91425" anchor="t" anchorCtr="0">
            <a:normAutofit/>
          </a:bodyPr>
          <a:lstStyle>
            <a:lvl1pPr marL="457200" lvl="0" indent="-431800" algn="l">
              <a:lnSpc>
                <a:spcPct val="115000"/>
              </a:lnSpc>
              <a:spcBef>
                <a:spcPts val="0"/>
              </a:spcBef>
              <a:spcAft>
                <a:spcPts val="0"/>
              </a:spcAft>
              <a:buClr>
                <a:schemeClr val="lt1"/>
              </a:buClr>
              <a:buSzPts val="3200"/>
              <a:buChar char="●"/>
              <a:defRPr sz="3200">
                <a:solidFill>
                  <a:schemeClr val="lt1"/>
                </a:solidFill>
              </a:defRPr>
            </a:lvl1pPr>
            <a:lvl2pPr marL="914400" lvl="1" indent="-431800" algn="l">
              <a:lnSpc>
                <a:spcPct val="115000"/>
              </a:lnSpc>
              <a:spcBef>
                <a:spcPts val="0"/>
              </a:spcBef>
              <a:spcAft>
                <a:spcPts val="0"/>
              </a:spcAft>
              <a:buClr>
                <a:schemeClr val="lt1"/>
              </a:buClr>
              <a:buSzPts val="3200"/>
              <a:buChar char="○"/>
              <a:defRPr sz="3200">
                <a:solidFill>
                  <a:schemeClr val="lt1"/>
                </a:solidFill>
              </a:defRPr>
            </a:lvl2pPr>
            <a:lvl3pPr marL="1371600" lvl="2" indent="-431800" algn="l">
              <a:lnSpc>
                <a:spcPct val="115000"/>
              </a:lnSpc>
              <a:spcBef>
                <a:spcPts val="0"/>
              </a:spcBef>
              <a:spcAft>
                <a:spcPts val="0"/>
              </a:spcAft>
              <a:buClr>
                <a:schemeClr val="lt1"/>
              </a:buClr>
              <a:buSzPts val="3200"/>
              <a:buChar char="■"/>
              <a:defRPr sz="3200">
                <a:solidFill>
                  <a:schemeClr val="lt1"/>
                </a:solidFill>
              </a:defRPr>
            </a:lvl3pPr>
            <a:lvl4pPr marL="1828800" lvl="3" indent="-431800" algn="l">
              <a:lnSpc>
                <a:spcPct val="115000"/>
              </a:lnSpc>
              <a:spcBef>
                <a:spcPts val="0"/>
              </a:spcBef>
              <a:spcAft>
                <a:spcPts val="0"/>
              </a:spcAft>
              <a:buClr>
                <a:schemeClr val="lt1"/>
              </a:buClr>
              <a:buSzPts val="3200"/>
              <a:buChar char="●"/>
              <a:defRPr sz="3200">
                <a:solidFill>
                  <a:schemeClr val="lt1"/>
                </a:solidFill>
              </a:defRPr>
            </a:lvl4pPr>
            <a:lvl5pPr marL="2286000" lvl="4" indent="-431800" algn="l">
              <a:lnSpc>
                <a:spcPct val="115000"/>
              </a:lnSpc>
              <a:spcBef>
                <a:spcPts val="0"/>
              </a:spcBef>
              <a:spcAft>
                <a:spcPts val="0"/>
              </a:spcAft>
              <a:buClr>
                <a:schemeClr val="lt1"/>
              </a:buClr>
              <a:buSzPts val="3200"/>
              <a:buChar char="○"/>
              <a:defRPr sz="3200">
                <a:solidFill>
                  <a:schemeClr val="lt1"/>
                </a:solidFill>
              </a:defRPr>
            </a:lvl5pPr>
            <a:lvl6pPr marL="2743200" lvl="5" indent="-431800" algn="l">
              <a:lnSpc>
                <a:spcPct val="115000"/>
              </a:lnSpc>
              <a:spcBef>
                <a:spcPts val="0"/>
              </a:spcBef>
              <a:spcAft>
                <a:spcPts val="0"/>
              </a:spcAft>
              <a:buClr>
                <a:schemeClr val="lt1"/>
              </a:buClr>
              <a:buSzPts val="3200"/>
              <a:buChar char="■"/>
              <a:defRPr sz="3200">
                <a:solidFill>
                  <a:schemeClr val="lt1"/>
                </a:solidFill>
              </a:defRPr>
            </a:lvl6pPr>
            <a:lvl7pPr marL="3200400" lvl="6" indent="-431800" algn="l">
              <a:lnSpc>
                <a:spcPct val="115000"/>
              </a:lnSpc>
              <a:spcBef>
                <a:spcPts val="0"/>
              </a:spcBef>
              <a:spcAft>
                <a:spcPts val="0"/>
              </a:spcAft>
              <a:buClr>
                <a:schemeClr val="lt1"/>
              </a:buClr>
              <a:buSzPts val="3200"/>
              <a:buChar char="●"/>
              <a:defRPr sz="3200">
                <a:solidFill>
                  <a:schemeClr val="lt1"/>
                </a:solidFill>
              </a:defRPr>
            </a:lvl7pPr>
            <a:lvl8pPr marL="3657600" lvl="7" indent="-431800" algn="l">
              <a:lnSpc>
                <a:spcPct val="115000"/>
              </a:lnSpc>
              <a:spcBef>
                <a:spcPts val="0"/>
              </a:spcBef>
              <a:spcAft>
                <a:spcPts val="0"/>
              </a:spcAft>
              <a:buClr>
                <a:schemeClr val="lt1"/>
              </a:buClr>
              <a:buSzPts val="3200"/>
              <a:buChar char="○"/>
              <a:defRPr sz="3200">
                <a:solidFill>
                  <a:schemeClr val="lt1"/>
                </a:solidFill>
              </a:defRPr>
            </a:lvl8pPr>
            <a:lvl9pPr marL="4114800" lvl="8" indent="-431800" algn="l">
              <a:lnSpc>
                <a:spcPct val="115000"/>
              </a:lnSpc>
              <a:spcBef>
                <a:spcPts val="0"/>
              </a:spcBef>
              <a:spcAft>
                <a:spcPts val="0"/>
              </a:spcAft>
              <a:buClr>
                <a:schemeClr val="lt1"/>
              </a:buClr>
              <a:buSzPts val="3200"/>
              <a:buChar char="■"/>
              <a:defRPr sz="3200">
                <a:solidFill>
                  <a:schemeClr val="lt1"/>
                </a:solidFill>
              </a:defRPr>
            </a:lvl9pPr>
          </a:lstStyle>
          <a:p>
            <a:endParaRPr/>
          </a:p>
        </p:txBody>
      </p:sp>
      <p:sp>
        <p:nvSpPr>
          <p:cNvPr id="369" name="Google Shape;369;p46"/>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 sz="9600" b="1" i="0" u="none" strike="noStrike" cap="none">
                <a:solidFill>
                  <a:schemeClr val="lt1"/>
                </a:solidFill>
                <a:latin typeface="Montserrat"/>
                <a:ea typeface="Montserrat"/>
                <a:cs typeface="Montserrat"/>
                <a:sym typeface="Montserrat"/>
              </a:rPr>
              <a:t>“</a:t>
            </a:r>
            <a:endParaRPr sz="9600" b="1" i="0" u="none" strike="noStrike" cap="none">
              <a:solidFill>
                <a:schemeClr val="lt1"/>
              </a:solidFill>
              <a:latin typeface="Montserrat"/>
              <a:ea typeface="Montserrat"/>
              <a:cs typeface="Montserrat"/>
              <a:sym typeface="Montserrat"/>
            </a:endParaRPr>
          </a:p>
        </p:txBody>
      </p:sp>
      <p:sp>
        <p:nvSpPr>
          <p:cNvPr id="370" name="Google Shape;370;p4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1"/>
        <p:cNvGrpSpPr/>
        <p:nvPr/>
      </p:nvGrpSpPr>
      <p:grpSpPr>
        <a:xfrm>
          <a:off x="0" y="0"/>
          <a:ext cx="0" cy="0"/>
          <a:chOff x="0" y="0"/>
          <a:chExt cx="0" cy="0"/>
        </a:xfrm>
      </p:grpSpPr>
      <p:sp>
        <p:nvSpPr>
          <p:cNvPr id="372" name="Google Shape;37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bg>
      <p:bgPr>
        <a:solidFill>
          <a:srgbClr val="FFFFFF"/>
        </a:solidFill>
        <a:effectLst/>
      </p:bgPr>
    </p:bg>
    <p:spTree>
      <p:nvGrpSpPr>
        <p:cNvPr id="1" name="Shape 373"/>
        <p:cNvGrpSpPr/>
        <p:nvPr/>
      </p:nvGrpSpPr>
      <p:grpSpPr>
        <a:xfrm>
          <a:off x="0" y="0"/>
          <a:ext cx="0" cy="0"/>
          <a:chOff x="0" y="0"/>
          <a:chExt cx="0" cy="0"/>
        </a:xfrm>
      </p:grpSpPr>
      <p:sp>
        <p:nvSpPr>
          <p:cNvPr id="374" name="Google Shape;374;p48"/>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5"/>
        <p:cNvGrpSpPr/>
        <p:nvPr/>
      </p:nvGrpSpPr>
      <p:grpSpPr>
        <a:xfrm>
          <a:off x="0" y="0"/>
          <a:ext cx="0" cy="0"/>
          <a:chOff x="0" y="0"/>
          <a:chExt cx="0" cy="0"/>
        </a:xfrm>
      </p:grpSpPr>
      <p:sp>
        <p:nvSpPr>
          <p:cNvPr id="376" name="Google Shape;376;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77" name="Google Shape;377;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78" name="Google Shape;378;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9"/>
        <p:cNvGrpSpPr/>
        <p:nvPr/>
      </p:nvGrpSpPr>
      <p:grpSpPr>
        <a:xfrm>
          <a:off x="0" y="0"/>
          <a:ext cx="0" cy="0"/>
          <a:chOff x="0" y="0"/>
          <a:chExt cx="0" cy="0"/>
        </a:xfrm>
      </p:grpSpPr>
      <p:sp>
        <p:nvSpPr>
          <p:cNvPr id="380" name="Google Shape;380;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81" name="Google Shape;38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sp>
        <p:nvSpPr>
          <p:cNvPr id="383" name="Google Shape;383;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4" name="Google Shape;384;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85" name="Google Shape;385;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8" name="Google Shape;388;p5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9" name="Google Shape;389;p5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0" name="Google Shape;390;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1"/>
        <p:cNvGrpSpPr/>
        <p:nvPr/>
      </p:nvGrpSpPr>
      <p:grpSpPr>
        <a:xfrm>
          <a:off x="0" y="0"/>
          <a:ext cx="0" cy="0"/>
          <a:chOff x="0" y="0"/>
          <a:chExt cx="0" cy="0"/>
        </a:xfrm>
      </p:grpSpPr>
      <p:sp>
        <p:nvSpPr>
          <p:cNvPr id="392" name="Google Shape;392;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3" name="Google Shape;39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4"/>
        <p:cNvGrpSpPr/>
        <p:nvPr/>
      </p:nvGrpSpPr>
      <p:grpSpPr>
        <a:xfrm>
          <a:off x="0" y="0"/>
          <a:ext cx="0" cy="0"/>
          <a:chOff x="0" y="0"/>
          <a:chExt cx="0" cy="0"/>
        </a:xfrm>
      </p:grpSpPr>
      <p:sp>
        <p:nvSpPr>
          <p:cNvPr id="395" name="Google Shape;395;p5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6" name="Google Shape;396;p5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7" name="Google Shape;39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8"/>
        <p:cNvGrpSpPr/>
        <p:nvPr/>
      </p:nvGrpSpPr>
      <p:grpSpPr>
        <a:xfrm>
          <a:off x="0" y="0"/>
          <a:ext cx="0" cy="0"/>
          <a:chOff x="0" y="0"/>
          <a:chExt cx="0" cy="0"/>
        </a:xfrm>
      </p:grpSpPr>
      <p:sp>
        <p:nvSpPr>
          <p:cNvPr id="399" name="Google Shape;399;p5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0" name="Google Shape;40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1"/>
        <p:cNvGrpSpPr/>
        <p:nvPr/>
      </p:nvGrpSpPr>
      <p:grpSpPr>
        <a:xfrm>
          <a:off x="0" y="0"/>
          <a:ext cx="0" cy="0"/>
          <a:chOff x="0" y="0"/>
          <a:chExt cx="0" cy="0"/>
        </a:xfrm>
      </p:grpSpPr>
      <p:sp>
        <p:nvSpPr>
          <p:cNvPr id="402" name="Google Shape;402;p5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5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4" name="Google Shape;404;p5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5" name="Google Shape;405;p5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6" name="Google Shape;406;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7"/>
        <p:cNvGrpSpPr/>
        <p:nvPr/>
      </p:nvGrpSpPr>
      <p:grpSpPr>
        <a:xfrm>
          <a:off x="0" y="0"/>
          <a:ext cx="0" cy="0"/>
          <a:chOff x="0" y="0"/>
          <a:chExt cx="0" cy="0"/>
        </a:xfrm>
      </p:grpSpPr>
      <p:sp>
        <p:nvSpPr>
          <p:cNvPr id="408" name="Google Shape;408;p5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09" name="Google Shape;409;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0"/>
        <p:cNvGrpSpPr/>
        <p:nvPr/>
      </p:nvGrpSpPr>
      <p:grpSpPr>
        <a:xfrm>
          <a:off x="0" y="0"/>
          <a:ext cx="0" cy="0"/>
          <a:chOff x="0" y="0"/>
          <a:chExt cx="0" cy="0"/>
        </a:xfrm>
      </p:grpSpPr>
      <p:sp>
        <p:nvSpPr>
          <p:cNvPr id="411" name="Google Shape;411;p5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2" name="Google Shape;412;p5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13" name="Google Shape;413;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414"/>
        <p:cNvGrpSpPr/>
        <p:nvPr/>
      </p:nvGrpSpPr>
      <p:grpSpPr>
        <a:xfrm>
          <a:off x="0" y="0"/>
          <a:ext cx="0" cy="0"/>
          <a:chOff x="0" y="0"/>
          <a:chExt cx="0" cy="0"/>
        </a:xfrm>
      </p:grpSpPr>
      <p:sp>
        <p:nvSpPr>
          <p:cNvPr id="415" name="Google Shape;415;p59"/>
          <p:cNvSpPr txBox="1">
            <a:spLocks noGrp="1"/>
          </p:cNvSpPr>
          <p:nvPr>
            <p:ph type="ctrTitle"/>
          </p:nvPr>
        </p:nvSpPr>
        <p:spPr>
          <a:xfrm>
            <a:off x="712850" y="536207"/>
            <a:ext cx="7386600" cy="373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1C304A"/>
              </a:buClr>
              <a:buSzPts val="3200"/>
              <a:buNone/>
              <a:defRPr sz="3200" b="1">
                <a:solidFill>
                  <a:srgbClr val="1C304A"/>
                </a:solidFill>
              </a:defRPr>
            </a:lvl1pPr>
            <a:lvl2pPr lvl="1" algn="ctr">
              <a:lnSpc>
                <a:spcPct val="100000"/>
              </a:lnSpc>
              <a:spcBef>
                <a:spcPts val="0"/>
              </a:spcBef>
              <a:spcAft>
                <a:spcPts val="0"/>
              </a:spcAft>
              <a:buClr>
                <a:srgbClr val="1C304A"/>
              </a:buClr>
              <a:buSzPts val="6000"/>
              <a:buNone/>
              <a:defRPr sz="6000">
                <a:solidFill>
                  <a:srgbClr val="1C304A"/>
                </a:solidFill>
              </a:defRPr>
            </a:lvl2pPr>
            <a:lvl3pPr lvl="2" algn="ctr">
              <a:lnSpc>
                <a:spcPct val="100000"/>
              </a:lnSpc>
              <a:spcBef>
                <a:spcPts val="0"/>
              </a:spcBef>
              <a:spcAft>
                <a:spcPts val="0"/>
              </a:spcAft>
              <a:buClr>
                <a:srgbClr val="1C304A"/>
              </a:buClr>
              <a:buSzPts val="6000"/>
              <a:buNone/>
              <a:defRPr sz="6000">
                <a:solidFill>
                  <a:srgbClr val="1C304A"/>
                </a:solidFill>
              </a:defRPr>
            </a:lvl3pPr>
            <a:lvl4pPr lvl="3" algn="ctr">
              <a:lnSpc>
                <a:spcPct val="100000"/>
              </a:lnSpc>
              <a:spcBef>
                <a:spcPts val="0"/>
              </a:spcBef>
              <a:spcAft>
                <a:spcPts val="0"/>
              </a:spcAft>
              <a:buClr>
                <a:srgbClr val="1C304A"/>
              </a:buClr>
              <a:buSzPts val="6000"/>
              <a:buNone/>
              <a:defRPr sz="6000">
                <a:solidFill>
                  <a:srgbClr val="1C304A"/>
                </a:solidFill>
              </a:defRPr>
            </a:lvl4pPr>
            <a:lvl5pPr lvl="4" algn="ctr">
              <a:lnSpc>
                <a:spcPct val="100000"/>
              </a:lnSpc>
              <a:spcBef>
                <a:spcPts val="0"/>
              </a:spcBef>
              <a:spcAft>
                <a:spcPts val="0"/>
              </a:spcAft>
              <a:buClr>
                <a:srgbClr val="1C304A"/>
              </a:buClr>
              <a:buSzPts val="6000"/>
              <a:buNone/>
              <a:defRPr sz="6000">
                <a:solidFill>
                  <a:srgbClr val="1C304A"/>
                </a:solidFill>
              </a:defRPr>
            </a:lvl5pPr>
            <a:lvl6pPr lvl="5" algn="ctr">
              <a:lnSpc>
                <a:spcPct val="100000"/>
              </a:lnSpc>
              <a:spcBef>
                <a:spcPts val="0"/>
              </a:spcBef>
              <a:spcAft>
                <a:spcPts val="0"/>
              </a:spcAft>
              <a:buClr>
                <a:srgbClr val="1C304A"/>
              </a:buClr>
              <a:buSzPts val="6000"/>
              <a:buNone/>
              <a:defRPr sz="6000">
                <a:solidFill>
                  <a:srgbClr val="1C304A"/>
                </a:solidFill>
              </a:defRPr>
            </a:lvl6pPr>
            <a:lvl7pPr lvl="6" algn="ctr">
              <a:lnSpc>
                <a:spcPct val="100000"/>
              </a:lnSpc>
              <a:spcBef>
                <a:spcPts val="0"/>
              </a:spcBef>
              <a:spcAft>
                <a:spcPts val="0"/>
              </a:spcAft>
              <a:buClr>
                <a:srgbClr val="1C304A"/>
              </a:buClr>
              <a:buSzPts val="6000"/>
              <a:buNone/>
              <a:defRPr sz="6000">
                <a:solidFill>
                  <a:srgbClr val="1C304A"/>
                </a:solidFill>
              </a:defRPr>
            </a:lvl7pPr>
            <a:lvl8pPr lvl="7" algn="ctr">
              <a:lnSpc>
                <a:spcPct val="100000"/>
              </a:lnSpc>
              <a:spcBef>
                <a:spcPts val="0"/>
              </a:spcBef>
              <a:spcAft>
                <a:spcPts val="0"/>
              </a:spcAft>
              <a:buClr>
                <a:srgbClr val="1C304A"/>
              </a:buClr>
              <a:buSzPts val="6000"/>
              <a:buNone/>
              <a:defRPr sz="6000">
                <a:solidFill>
                  <a:srgbClr val="1C304A"/>
                </a:solidFill>
              </a:defRPr>
            </a:lvl8pPr>
            <a:lvl9pPr lvl="8" algn="ctr">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416" name="Google Shape;416;p59"/>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417"/>
        <p:cNvGrpSpPr/>
        <p:nvPr/>
      </p:nvGrpSpPr>
      <p:grpSpPr>
        <a:xfrm>
          <a:off x="0" y="0"/>
          <a:ext cx="0" cy="0"/>
          <a:chOff x="0" y="0"/>
          <a:chExt cx="0" cy="0"/>
        </a:xfrm>
      </p:grpSpPr>
      <p:sp>
        <p:nvSpPr>
          <p:cNvPr id="418" name="Google Shape;418;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9" name="Google Shape;419;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0" name="Google Shape;420;p60"/>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1" name="Google Shape;421;p60"/>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60"/>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bg>
      <p:bgPr>
        <a:solidFill>
          <a:srgbClr val="1C304A"/>
        </a:solidFill>
        <a:effectLst/>
      </p:bgPr>
    </p:bg>
    <p:spTree>
      <p:nvGrpSpPr>
        <p:cNvPr id="1" name="Shape 423"/>
        <p:cNvGrpSpPr/>
        <p:nvPr/>
      </p:nvGrpSpPr>
      <p:grpSpPr>
        <a:xfrm>
          <a:off x="0" y="0"/>
          <a:ext cx="0" cy="0"/>
          <a:chOff x="0" y="0"/>
          <a:chExt cx="0" cy="0"/>
        </a:xfrm>
      </p:grpSpPr>
      <p:sp>
        <p:nvSpPr>
          <p:cNvPr id="424" name="Google Shape;424;p61"/>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425" name="Google Shape;425;p61"/>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FFFFFF"/>
              </a:buClr>
              <a:buSzPts val="1800"/>
              <a:buChar char="●"/>
              <a:defRPr sz="1800">
                <a:solidFill>
                  <a:srgbClr val="FFFFFF"/>
                </a:solidFill>
              </a:defRPr>
            </a:lvl1pPr>
            <a:lvl2pPr marL="914400" lvl="1" indent="-342900" algn="l">
              <a:lnSpc>
                <a:spcPct val="115000"/>
              </a:lnSpc>
              <a:spcBef>
                <a:spcPts val="1600"/>
              </a:spcBef>
              <a:spcAft>
                <a:spcPts val="0"/>
              </a:spcAft>
              <a:buClr>
                <a:srgbClr val="FFFFFF"/>
              </a:buClr>
              <a:buSzPts val="1800"/>
              <a:buChar char="○"/>
              <a:defRPr sz="1800">
                <a:solidFill>
                  <a:srgbClr val="FFFFFF"/>
                </a:solidFill>
              </a:defRPr>
            </a:lvl2pPr>
            <a:lvl3pPr marL="1371600" lvl="2" indent="-342900" algn="l">
              <a:lnSpc>
                <a:spcPct val="115000"/>
              </a:lnSpc>
              <a:spcBef>
                <a:spcPts val="1600"/>
              </a:spcBef>
              <a:spcAft>
                <a:spcPts val="0"/>
              </a:spcAft>
              <a:buClr>
                <a:srgbClr val="FFFFFF"/>
              </a:buClr>
              <a:buSzPts val="1800"/>
              <a:buChar char="■"/>
              <a:defRPr sz="1800">
                <a:solidFill>
                  <a:srgbClr val="FFFFFF"/>
                </a:solidFill>
              </a:defRPr>
            </a:lvl3pPr>
            <a:lvl4pPr marL="1828800" lvl="3" indent="-342900" algn="l">
              <a:lnSpc>
                <a:spcPct val="115000"/>
              </a:lnSpc>
              <a:spcBef>
                <a:spcPts val="1600"/>
              </a:spcBef>
              <a:spcAft>
                <a:spcPts val="0"/>
              </a:spcAft>
              <a:buClr>
                <a:srgbClr val="FFFFFF"/>
              </a:buClr>
              <a:buSzPts val="1800"/>
              <a:buChar char="●"/>
              <a:defRPr sz="1800">
                <a:solidFill>
                  <a:srgbClr val="FFFFFF"/>
                </a:solidFill>
              </a:defRPr>
            </a:lvl4pPr>
            <a:lvl5pPr marL="2286000" lvl="4" indent="-342900" algn="l">
              <a:lnSpc>
                <a:spcPct val="115000"/>
              </a:lnSpc>
              <a:spcBef>
                <a:spcPts val="1600"/>
              </a:spcBef>
              <a:spcAft>
                <a:spcPts val="0"/>
              </a:spcAft>
              <a:buClr>
                <a:srgbClr val="FFFFFF"/>
              </a:buClr>
              <a:buSzPts val="1800"/>
              <a:buChar char="○"/>
              <a:defRPr sz="1800">
                <a:solidFill>
                  <a:srgbClr val="FFFFFF"/>
                </a:solidFill>
              </a:defRPr>
            </a:lvl5pPr>
            <a:lvl6pPr marL="2743200" lvl="5" indent="-342900" algn="l">
              <a:lnSpc>
                <a:spcPct val="115000"/>
              </a:lnSpc>
              <a:spcBef>
                <a:spcPts val="1600"/>
              </a:spcBef>
              <a:spcAft>
                <a:spcPts val="0"/>
              </a:spcAft>
              <a:buClr>
                <a:srgbClr val="FFFFFF"/>
              </a:buClr>
              <a:buSzPts val="1800"/>
              <a:buChar char="■"/>
              <a:defRPr sz="1800">
                <a:solidFill>
                  <a:srgbClr val="FFFFFF"/>
                </a:solidFill>
              </a:defRPr>
            </a:lvl6pPr>
            <a:lvl7pPr marL="3200400" lvl="6" indent="-342900" algn="l">
              <a:lnSpc>
                <a:spcPct val="115000"/>
              </a:lnSpc>
              <a:spcBef>
                <a:spcPts val="1600"/>
              </a:spcBef>
              <a:spcAft>
                <a:spcPts val="0"/>
              </a:spcAft>
              <a:buClr>
                <a:srgbClr val="FFFFFF"/>
              </a:buClr>
              <a:buSzPts val="1800"/>
              <a:buChar char="●"/>
              <a:defRPr sz="1800">
                <a:solidFill>
                  <a:srgbClr val="FFFFFF"/>
                </a:solidFill>
              </a:defRPr>
            </a:lvl7pPr>
            <a:lvl8pPr marL="3657600" lvl="7" indent="-342900" algn="l">
              <a:lnSpc>
                <a:spcPct val="115000"/>
              </a:lnSpc>
              <a:spcBef>
                <a:spcPts val="1600"/>
              </a:spcBef>
              <a:spcAft>
                <a:spcPts val="0"/>
              </a:spcAft>
              <a:buClr>
                <a:srgbClr val="FFFFFF"/>
              </a:buClr>
              <a:buSzPts val="1800"/>
              <a:buChar char="○"/>
              <a:defRPr sz="1800">
                <a:solidFill>
                  <a:srgbClr val="FFFFFF"/>
                </a:solidFill>
              </a:defRPr>
            </a:lvl8pPr>
            <a:lvl9pPr marL="4114800" lvl="8" indent="-342900" algn="l">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genda dark">
  <p:cSld name="CUSTOM_6">
    <p:bg>
      <p:bgPr>
        <a:solidFill>
          <a:srgbClr val="1C304A"/>
        </a:solidFill>
        <a:effectLst/>
      </p:bgPr>
    </p:bg>
    <p:spTree>
      <p:nvGrpSpPr>
        <p:cNvPr id="1" name="Shape 426"/>
        <p:cNvGrpSpPr/>
        <p:nvPr/>
      </p:nvGrpSpPr>
      <p:grpSpPr>
        <a:xfrm>
          <a:off x="0" y="0"/>
          <a:ext cx="0" cy="0"/>
          <a:chOff x="0" y="0"/>
          <a:chExt cx="0" cy="0"/>
        </a:xfrm>
      </p:grpSpPr>
      <p:sp>
        <p:nvSpPr>
          <p:cNvPr id="427" name="Google Shape;427;p62"/>
          <p:cNvSpPr txBox="1">
            <a:spLocks noGrp="1"/>
          </p:cNvSpPr>
          <p:nvPr>
            <p:ph type="body" idx="1"/>
          </p:nvPr>
        </p:nvSpPr>
        <p:spPr>
          <a:xfrm>
            <a:off x="841248" y="1216152"/>
            <a:ext cx="7470600" cy="32133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algn="l">
              <a:lnSpc>
                <a:spcPct val="115000"/>
              </a:lnSpc>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algn="l">
              <a:lnSpc>
                <a:spcPct val="115000"/>
              </a:lnSpc>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algn="l">
              <a:lnSpc>
                <a:spcPct val="115000"/>
              </a:lnSpc>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428" name="Google Shape;428;p62"/>
          <p:cNvSpPr txBox="1">
            <a:spLocks noGrp="1"/>
          </p:cNvSpPr>
          <p:nvPr>
            <p:ph type="title"/>
          </p:nvPr>
        </p:nvSpPr>
        <p:spPr>
          <a:xfrm>
            <a:off x="840500" y="384048"/>
            <a:ext cx="7470600" cy="493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rgbClr val="00CFFF"/>
                </a:solidFill>
              </a:defRPr>
            </a:lvl1pPr>
            <a:lvl2pPr lvl="1" algn="l">
              <a:lnSpc>
                <a:spcPct val="100000"/>
              </a:lnSpc>
              <a:spcBef>
                <a:spcPts val="0"/>
              </a:spcBef>
              <a:spcAft>
                <a:spcPts val="0"/>
              </a:spcAft>
              <a:buSzPts val="2800"/>
              <a:buNone/>
              <a:defRPr>
                <a:solidFill>
                  <a:srgbClr val="00CFFF"/>
                </a:solidFill>
              </a:defRPr>
            </a:lvl2pPr>
            <a:lvl3pPr lvl="2" algn="l">
              <a:lnSpc>
                <a:spcPct val="100000"/>
              </a:lnSpc>
              <a:spcBef>
                <a:spcPts val="0"/>
              </a:spcBef>
              <a:spcAft>
                <a:spcPts val="0"/>
              </a:spcAft>
              <a:buSzPts val="2800"/>
              <a:buNone/>
              <a:defRPr>
                <a:solidFill>
                  <a:srgbClr val="00CFFF"/>
                </a:solidFill>
              </a:defRPr>
            </a:lvl3pPr>
            <a:lvl4pPr lvl="3" algn="l">
              <a:lnSpc>
                <a:spcPct val="100000"/>
              </a:lnSpc>
              <a:spcBef>
                <a:spcPts val="0"/>
              </a:spcBef>
              <a:spcAft>
                <a:spcPts val="0"/>
              </a:spcAft>
              <a:buSzPts val="2800"/>
              <a:buNone/>
              <a:defRPr>
                <a:solidFill>
                  <a:srgbClr val="00CFFF"/>
                </a:solidFill>
              </a:defRPr>
            </a:lvl4pPr>
            <a:lvl5pPr lvl="4" algn="l">
              <a:lnSpc>
                <a:spcPct val="100000"/>
              </a:lnSpc>
              <a:spcBef>
                <a:spcPts val="0"/>
              </a:spcBef>
              <a:spcAft>
                <a:spcPts val="0"/>
              </a:spcAft>
              <a:buSzPts val="2800"/>
              <a:buNone/>
              <a:defRPr>
                <a:solidFill>
                  <a:srgbClr val="00CFFF"/>
                </a:solidFill>
              </a:defRPr>
            </a:lvl5pPr>
            <a:lvl6pPr lvl="5" algn="l">
              <a:lnSpc>
                <a:spcPct val="100000"/>
              </a:lnSpc>
              <a:spcBef>
                <a:spcPts val="0"/>
              </a:spcBef>
              <a:spcAft>
                <a:spcPts val="0"/>
              </a:spcAft>
              <a:buSzPts val="2800"/>
              <a:buNone/>
              <a:defRPr>
                <a:solidFill>
                  <a:srgbClr val="00CFFF"/>
                </a:solidFill>
              </a:defRPr>
            </a:lvl6pPr>
            <a:lvl7pPr lvl="6" algn="l">
              <a:lnSpc>
                <a:spcPct val="100000"/>
              </a:lnSpc>
              <a:spcBef>
                <a:spcPts val="0"/>
              </a:spcBef>
              <a:spcAft>
                <a:spcPts val="0"/>
              </a:spcAft>
              <a:buSzPts val="2800"/>
              <a:buNone/>
              <a:defRPr>
                <a:solidFill>
                  <a:srgbClr val="00CFFF"/>
                </a:solidFill>
              </a:defRPr>
            </a:lvl7pPr>
            <a:lvl8pPr lvl="7" algn="l">
              <a:lnSpc>
                <a:spcPct val="100000"/>
              </a:lnSpc>
              <a:spcBef>
                <a:spcPts val="0"/>
              </a:spcBef>
              <a:spcAft>
                <a:spcPts val="0"/>
              </a:spcAft>
              <a:buSzPts val="2800"/>
              <a:buNone/>
              <a:defRPr>
                <a:solidFill>
                  <a:srgbClr val="00CFFF"/>
                </a:solidFill>
              </a:defRPr>
            </a:lvl8pPr>
            <a:lvl9pPr lvl="8" algn="l">
              <a:lnSpc>
                <a:spcPct val="100000"/>
              </a:lnSpc>
              <a:spcBef>
                <a:spcPts val="0"/>
              </a:spcBef>
              <a:spcAft>
                <a:spcPts val="0"/>
              </a:spcAft>
              <a:buSzPts val="2800"/>
              <a:buNone/>
              <a:defRPr>
                <a:solidFill>
                  <a:srgbClr val="00CFFF"/>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429"/>
        <p:cNvGrpSpPr/>
        <p:nvPr/>
      </p:nvGrpSpPr>
      <p:grpSpPr>
        <a:xfrm>
          <a:off x="0" y="0"/>
          <a:ext cx="0" cy="0"/>
          <a:chOff x="0" y="0"/>
          <a:chExt cx="0" cy="0"/>
        </a:xfrm>
      </p:grpSpPr>
      <p:sp>
        <p:nvSpPr>
          <p:cNvPr id="430" name="Google Shape;430;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1" name="Google Shape;431;p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32" name="Google Shape;432;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433"/>
        <p:cNvGrpSpPr/>
        <p:nvPr/>
      </p:nvGrpSpPr>
      <p:grpSpPr>
        <a:xfrm>
          <a:off x="0" y="0"/>
          <a:ext cx="0" cy="0"/>
          <a:chOff x="0" y="0"/>
          <a:chExt cx="0" cy="0"/>
        </a:xfrm>
      </p:grpSpPr>
      <p:sp>
        <p:nvSpPr>
          <p:cNvPr id="434" name="Google Shape;434;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5" name="Google Shape;435;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36" name="Google Shape;436;p64"/>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7" name="Google Shape;437;p64"/>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4"/>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bg>
      <p:bgPr>
        <a:solidFill>
          <a:srgbClr val="FFFFFF"/>
        </a:solidFill>
        <a:effectLst/>
      </p:bgPr>
    </p:bg>
    <p:spTree>
      <p:nvGrpSpPr>
        <p:cNvPr id="1" name="Shape 439"/>
        <p:cNvGrpSpPr/>
        <p:nvPr/>
      </p:nvGrpSpPr>
      <p:grpSpPr>
        <a:xfrm>
          <a:off x="0" y="0"/>
          <a:ext cx="0" cy="0"/>
          <a:chOff x="0" y="0"/>
          <a:chExt cx="0" cy="0"/>
        </a:xfrm>
      </p:grpSpPr>
      <p:sp>
        <p:nvSpPr>
          <p:cNvPr id="440" name="Google Shape;440;p65"/>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441"/>
        <p:cNvGrpSpPr/>
        <p:nvPr/>
      </p:nvGrpSpPr>
      <p:grpSpPr>
        <a:xfrm>
          <a:off x="0" y="0"/>
          <a:ext cx="0" cy="0"/>
          <a:chOff x="0" y="0"/>
          <a:chExt cx="0" cy="0"/>
        </a:xfrm>
      </p:grpSpPr>
      <p:sp>
        <p:nvSpPr>
          <p:cNvPr id="442" name="Google Shape;442;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3" name="Google Shape;443;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4" name="Google Shape;444;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bg>
      <p:bgPr>
        <a:solidFill>
          <a:srgbClr val="00CFFF"/>
        </a:solidFill>
        <a:effectLst/>
      </p:bgPr>
    </p:bg>
    <p:spTree>
      <p:nvGrpSpPr>
        <p:cNvPr id="1" name="Shape 445"/>
        <p:cNvGrpSpPr/>
        <p:nvPr/>
      </p:nvGrpSpPr>
      <p:grpSpPr>
        <a:xfrm>
          <a:off x="0" y="0"/>
          <a:ext cx="0" cy="0"/>
          <a:chOff x="0" y="0"/>
          <a:chExt cx="0" cy="0"/>
        </a:xfrm>
      </p:grpSpPr>
      <p:sp>
        <p:nvSpPr>
          <p:cNvPr id="446" name="Google Shape;446;p67"/>
          <p:cNvSpPr txBox="1">
            <a:spLocks noGrp="1"/>
          </p:cNvSpPr>
          <p:nvPr>
            <p:ph type="body" idx="1"/>
          </p:nvPr>
        </p:nvSpPr>
        <p:spPr>
          <a:xfrm>
            <a:off x="1493788" y="1694407"/>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47" name="Google Shape;447;p67"/>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67"/>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49" name="Google Shape;449;p67"/>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50" name="Google Shape;450;p67"/>
          <p:cNvSpPr txBox="1">
            <a:spLocks noGrp="1"/>
          </p:cNvSpPr>
          <p:nvPr>
            <p:ph type="body" idx="2"/>
          </p:nvPr>
        </p:nvSpPr>
        <p:spPr>
          <a:xfrm>
            <a:off x="5027312" y="1694407"/>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51" name="Google Shape;451;p67"/>
          <p:cNvSpPr txBox="1">
            <a:spLocks noGrp="1"/>
          </p:cNvSpPr>
          <p:nvPr>
            <p:ph type="body" idx="3"/>
          </p:nvPr>
        </p:nvSpPr>
        <p:spPr>
          <a:xfrm>
            <a:off x="1493788" y="3313631"/>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52" name="Google Shape;452;p67"/>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53" name="Google Shape;453;p67"/>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54" name="Google Shape;454;p67"/>
          <p:cNvSpPr txBox="1">
            <a:spLocks noGrp="1"/>
          </p:cNvSpPr>
          <p:nvPr>
            <p:ph type="body" idx="4"/>
          </p:nvPr>
        </p:nvSpPr>
        <p:spPr>
          <a:xfrm>
            <a:off x="5027312" y="3313631"/>
            <a:ext cx="2622900" cy="8904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55" name="Google Shape;455;p67"/>
          <p:cNvSpPr txBox="1">
            <a:spLocks noGrp="1"/>
          </p:cNvSpPr>
          <p:nvPr>
            <p:ph type="ctrTitle"/>
          </p:nvPr>
        </p:nvSpPr>
        <p:spPr>
          <a:xfrm>
            <a:off x="712850" y="289402"/>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bg>
      <p:bgPr>
        <a:solidFill>
          <a:srgbClr val="1C304A"/>
        </a:solidFill>
        <a:effectLst/>
      </p:bgPr>
    </p:bg>
    <p:spTree>
      <p:nvGrpSpPr>
        <p:cNvPr id="1" name="Shape 456"/>
        <p:cNvGrpSpPr/>
        <p:nvPr/>
      </p:nvGrpSpPr>
      <p:grpSpPr>
        <a:xfrm>
          <a:off x="0" y="0"/>
          <a:ext cx="0" cy="0"/>
          <a:chOff x="0" y="0"/>
          <a:chExt cx="0" cy="0"/>
        </a:xfrm>
      </p:grpSpPr>
      <p:sp>
        <p:nvSpPr>
          <p:cNvPr id="457" name="Google Shape;457;p68"/>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8" name="Google Shape;458;p68"/>
          <p:cNvSpPr txBox="1">
            <a:spLocks noGrp="1"/>
          </p:cNvSpPr>
          <p:nvPr>
            <p:ph type="ctrTitle"/>
          </p:nvPr>
        </p:nvSpPr>
        <p:spPr>
          <a:xfrm>
            <a:off x="718662" y="614727"/>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459" name="Google Shape;459;p68"/>
          <p:cNvSpPr txBox="1">
            <a:spLocks noGrp="1"/>
          </p:cNvSpPr>
          <p:nvPr>
            <p:ph type="subTitle" idx="1"/>
          </p:nvPr>
        </p:nvSpPr>
        <p:spPr>
          <a:xfrm>
            <a:off x="718647" y="292250"/>
            <a:ext cx="5017500" cy="667500"/>
          </a:xfrm>
          <a:prstGeom prst="rect">
            <a:avLst/>
          </a:prstGeom>
          <a:noFill/>
          <a:ln>
            <a:noFill/>
          </a:ln>
        </p:spPr>
        <p:txBody>
          <a:bodyPr spcFirstLastPara="1" wrap="square" lIns="91425" tIns="91425" rIns="91425" bIns="91425" anchor="ctr" anchorCtr="0">
            <a:normAutofit/>
          </a:bodyPr>
          <a:lstStyle>
            <a:lvl1pPr lvl="0" algn="l">
              <a:lnSpc>
                <a:spcPct val="115000"/>
              </a:lnSpc>
              <a:spcBef>
                <a:spcPts val="0"/>
              </a:spcBef>
              <a:spcAft>
                <a:spcPts val="0"/>
              </a:spcAft>
              <a:buSzPts val="1800"/>
              <a:buNone/>
              <a:defRPr sz="1200" b="1">
                <a:solidFill>
                  <a:srgbClr val="FFFFFF"/>
                </a:solidFill>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a:endParaRPr/>
          </a:p>
        </p:txBody>
      </p:sp>
      <p:sp>
        <p:nvSpPr>
          <p:cNvPr id="460" name="Google Shape;460;p68"/>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461" name="Google Shape;461;p68"/>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462" name="Google Shape;462;p68"/>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463" name="Google Shape;463;p68"/>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64" name="Google Shape;464;p68"/>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465" name="Google Shape;465;p68"/>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66" name="Google Shape;466;p68"/>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467" name="Google Shape;467;p68"/>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68" name="Google Shape;468;p68"/>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bg>
      <p:bgPr>
        <a:solidFill>
          <a:srgbClr val="1C304A"/>
        </a:solidFill>
        <a:effectLst/>
      </p:bgPr>
    </p:bg>
    <p:spTree>
      <p:nvGrpSpPr>
        <p:cNvPr id="1" name="Shape 469"/>
        <p:cNvGrpSpPr/>
        <p:nvPr/>
      </p:nvGrpSpPr>
      <p:grpSpPr>
        <a:xfrm>
          <a:off x="0" y="0"/>
          <a:ext cx="0" cy="0"/>
          <a:chOff x="0" y="0"/>
          <a:chExt cx="0" cy="0"/>
        </a:xfrm>
      </p:grpSpPr>
      <p:sp>
        <p:nvSpPr>
          <p:cNvPr id="470" name="Google Shape;470;p69"/>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471" name="Google Shape;471;p69"/>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a:lnSpc>
                <a:spcPct val="115000"/>
              </a:lnSpc>
              <a:spcBef>
                <a:spcPts val="0"/>
              </a:spcBef>
              <a:spcAft>
                <a:spcPts val="0"/>
              </a:spcAft>
              <a:buSzPts val="1800"/>
              <a:buNone/>
              <a:defRPr sz="1200" b="1">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472" name="Google Shape;472;p69"/>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473" name="Google Shape;473;p69"/>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474" name="Google Shape;474;p69"/>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475" name="Google Shape;475;p69"/>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76" name="Google Shape;476;p69"/>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477" name="Google Shape;477;p69"/>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78" name="Google Shape;478;p69"/>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479" name="Google Shape;479;p69"/>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480" name="Google Shape;480;p69"/>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Divider Main">
  <p:cSld name="SECTION_HEADER_1_1_1_1">
    <p:bg>
      <p:bgPr>
        <a:noFill/>
        <a:effectLst/>
      </p:bgPr>
    </p:bg>
    <p:spTree>
      <p:nvGrpSpPr>
        <p:cNvPr id="1" name="Shape 481"/>
        <p:cNvGrpSpPr/>
        <p:nvPr/>
      </p:nvGrpSpPr>
      <p:grpSpPr>
        <a:xfrm>
          <a:off x="0" y="0"/>
          <a:ext cx="0" cy="0"/>
          <a:chOff x="0" y="0"/>
          <a:chExt cx="0" cy="0"/>
        </a:xfrm>
      </p:grpSpPr>
      <p:pic>
        <p:nvPicPr>
          <p:cNvPr id="482" name="Google Shape;482;p70" title="DC Monuments background imag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800" y="1578230"/>
            <a:ext cx="9157801" cy="3281774"/>
          </a:xfrm>
          <a:prstGeom prst="rect">
            <a:avLst/>
          </a:prstGeom>
          <a:noFill/>
          <a:ln>
            <a:noFill/>
          </a:ln>
        </p:spPr>
      </p:pic>
      <p:sp>
        <p:nvSpPr>
          <p:cNvPr id="483" name="Google Shape;483;p70"/>
          <p:cNvSpPr/>
          <p:nvPr/>
        </p:nvSpPr>
        <p:spPr>
          <a:xfrm>
            <a:off x="0" y="0"/>
            <a:ext cx="9144000" cy="19257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0"/>
          <p:cNvSpPr txBox="1">
            <a:spLocks noGrp="1"/>
          </p:cNvSpPr>
          <p:nvPr>
            <p:ph type="title"/>
          </p:nvPr>
        </p:nvSpPr>
        <p:spPr>
          <a:xfrm>
            <a:off x="1180475" y="982075"/>
            <a:ext cx="6783000" cy="1367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4480"/>
              </a:buClr>
              <a:buSzPts val="3600"/>
              <a:buNone/>
              <a:defRPr sz="3600">
                <a:solidFill>
                  <a:srgbClr val="1A4480"/>
                </a:solidFill>
              </a:defRPr>
            </a:lvl1pPr>
            <a:lvl2pPr lvl="1" algn="ctr">
              <a:lnSpc>
                <a:spcPct val="100000"/>
              </a:lnSpc>
              <a:spcBef>
                <a:spcPts val="0"/>
              </a:spcBef>
              <a:spcAft>
                <a:spcPts val="0"/>
              </a:spcAft>
              <a:buClr>
                <a:srgbClr val="2378C3"/>
              </a:buClr>
              <a:buSzPts val="3600"/>
              <a:buNone/>
              <a:defRPr sz="3600">
                <a:solidFill>
                  <a:srgbClr val="2378C3"/>
                </a:solidFill>
              </a:defRPr>
            </a:lvl2pPr>
            <a:lvl3pPr lvl="2" algn="ctr">
              <a:lnSpc>
                <a:spcPct val="100000"/>
              </a:lnSpc>
              <a:spcBef>
                <a:spcPts val="0"/>
              </a:spcBef>
              <a:spcAft>
                <a:spcPts val="0"/>
              </a:spcAft>
              <a:buClr>
                <a:srgbClr val="2378C3"/>
              </a:buClr>
              <a:buSzPts val="3600"/>
              <a:buNone/>
              <a:defRPr sz="3600">
                <a:solidFill>
                  <a:srgbClr val="2378C3"/>
                </a:solidFill>
              </a:defRPr>
            </a:lvl3pPr>
            <a:lvl4pPr lvl="3" algn="ctr">
              <a:lnSpc>
                <a:spcPct val="100000"/>
              </a:lnSpc>
              <a:spcBef>
                <a:spcPts val="0"/>
              </a:spcBef>
              <a:spcAft>
                <a:spcPts val="0"/>
              </a:spcAft>
              <a:buClr>
                <a:srgbClr val="2378C3"/>
              </a:buClr>
              <a:buSzPts val="3600"/>
              <a:buNone/>
              <a:defRPr sz="3600">
                <a:solidFill>
                  <a:srgbClr val="2378C3"/>
                </a:solidFill>
              </a:defRPr>
            </a:lvl4pPr>
            <a:lvl5pPr lvl="4" algn="ctr">
              <a:lnSpc>
                <a:spcPct val="100000"/>
              </a:lnSpc>
              <a:spcBef>
                <a:spcPts val="0"/>
              </a:spcBef>
              <a:spcAft>
                <a:spcPts val="0"/>
              </a:spcAft>
              <a:buClr>
                <a:srgbClr val="2378C3"/>
              </a:buClr>
              <a:buSzPts val="3600"/>
              <a:buNone/>
              <a:defRPr sz="3600">
                <a:solidFill>
                  <a:srgbClr val="2378C3"/>
                </a:solidFill>
              </a:defRPr>
            </a:lvl5pPr>
            <a:lvl6pPr lvl="5" algn="ctr">
              <a:lnSpc>
                <a:spcPct val="100000"/>
              </a:lnSpc>
              <a:spcBef>
                <a:spcPts val="0"/>
              </a:spcBef>
              <a:spcAft>
                <a:spcPts val="0"/>
              </a:spcAft>
              <a:buClr>
                <a:srgbClr val="2378C3"/>
              </a:buClr>
              <a:buSzPts val="3600"/>
              <a:buNone/>
              <a:defRPr sz="3600">
                <a:solidFill>
                  <a:srgbClr val="2378C3"/>
                </a:solidFill>
              </a:defRPr>
            </a:lvl6pPr>
            <a:lvl7pPr lvl="6" algn="ctr">
              <a:lnSpc>
                <a:spcPct val="100000"/>
              </a:lnSpc>
              <a:spcBef>
                <a:spcPts val="0"/>
              </a:spcBef>
              <a:spcAft>
                <a:spcPts val="0"/>
              </a:spcAft>
              <a:buClr>
                <a:srgbClr val="2378C3"/>
              </a:buClr>
              <a:buSzPts val="3600"/>
              <a:buNone/>
              <a:defRPr sz="3600">
                <a:solidFill>
                  <a:srgbClr val="2378C3"/>
                </a:solidFill>
              </a:defRPr>
            </a:lvl7pPr>
            <a:lvl8pPr lvl="7" algn="ctr">
              <a:lnSpc>
                <a:spcPct val="100000"/>
              </a:lnSpc>
              <a:spcBef>
                <a:spcPts val="0"/>
              </a:spcBef>
              <a:spcAft>
                <a:spcPts val="0"/>
              </a:spcAft>
              <a:buClr>
                <a:srgbClr val="2378C3"/>
              </a:buClr>
              <a:buSzPts val="3600"/>
              <a:buNone/>
              <a:defRPr sz="3600">
                <a:solidFill>
                  <a:srgbClr val="2378C3"/>
                </a:solidFill>
              </a:defRPr>
            </a:lvl8pPr>
            <a:lvl9pPr lvl="8" algn="ctr">
              <a:lnSpc>
                <a:spcPct val="100000"/>
              </a:lnSpc>
              <a:spcBef>
                <a:spcPts val="0"/>
              </a:spcBef>
              <a:spcAft>
                <a:spcPts val="0"/>
              </a:spcAft>
              <a:buClr>
                <a:srgbClr val="2378C3"/>
              </a:buClr>
              <a:buSzPts val="3600"/>
              <a:buNone/>
              <a:defRPr sz="3600">
                <a:solidFill>
                  <a:srgbClr val="2378C3"/>
                </a:solidFill>
              </a:defRPr>
            </a:lvl9pPr>
          </a:lstStyle>
          <a:p>
            <a:endParaRPr/>
          </a:p>
        </p:txBody>
      </p:sp>
      <p:pic>
        <p:nvPicPr>
          <p:cNvPr id="485" name="Google Shape;485;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5302" y="2816850"/>
            <a:ext cx="1430550" cy="2052600"/>
          </a:xfrm>
          <a:prstGeom prst="rect">
            <a:avLst/>
          </a:prstGeom>
          <a:noFill/>
          <a:ln>
            <a:noFill/>
          </a:ln>
        </p:spPr>
      </p:pic>
      <p:sp>
        <p:nvSpPr>
          <p:cNvPr id="486" name="Google Shape;486;p70"/>
          <p:cNvSpPr/>
          <p:nvPr/>
        </p:nvSpPr>
        <p:spPr>
          <a:xfrm>
            <a:off x="-13800" y="2877450"/>
            <a:ext cx="1349100" cy="19824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7" name="Google Shape;487;p70" title="GSA FMP Strateg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800" y="4072413"/>
            <a:ext cx="1030499" cy="612936"/>
          </a:xfrm>
          <a:prstGeom prst="rect">
            <a:avLst/>
          </a:prstGeom>
          <a:noFill/>
          <a:ln>
            <a:noFill/>
          </a:ln>
        </p:spPr>
      </p:pic>
      <p:sp>
        <p:nvSpPr>
          <p:cNvPr id="488" name="Google Shape;488;p70"/>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489" name="Google Shape;489;p70"/>
          <p:cNvSpPr/>
          <p:nvPr/>
        </p:nvSpPr>
        <p:spPr>
          <a:xfrm>
            <a:off x="6825" y="276388"/>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70"/>
          <p:cNvSpPr/>
          <p:nvPr/>
        </p:nvSpPr>
        <p:spPr>
          <a:xfrm rot="10800000" flipH="1">
            <a:off x="6825" y="493890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491" name="Google Shape;491;p70"/>
          <p:cNvSpPr/>
          <p:nvPr/>
        </p:nvSpPr>
        <p:spPr>
          <a:xfrm rot="10800000" flipH="1">
            <a:off x="6825" y="4813413"/>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2" name="Google Shape;492;p70"/>
          <p:cNvCxnSpPr/>
          <p:nvPr/>
        </p:nvCxnSpPr>
        <p:spPr>
          <a:xfrm>
            <a:off x="2999550" y="2419350"/>
            <a:ext cx="3144900" cy="0"/>
          </a:xfrm>
          <a:prstGeom prst="straightConnector1">
            <a:avLst/>
          </a:prstGeom>
          <a:noFill/>
          <a:ln w="38100" cap="flat" cmpd="sng">
            <a:solidFill>
              <a:srgbClr val="CBE2F8"/>
            </a:solidFill>
            <a:prstDash val="solid"/>
            <a:round/>
            <a:headEnd type="none" w="sm" len="sm"/>
            <a:tailEnd type="none" w="sm" len="sm"/>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Divider Alt 1">
  <p:cSld name="SECTION_HEADER_1_1_1_1_1">
    <p:bg>
      <p:bgPr>
        <a:solidFill>
          <a:srgbClr val="CBE2F8"/>
        </a:solidFill>
        <a:effectLst/>
      </p:bgPr>
    </p:bg>
    <p:spTree>
      <p:nvGrpSpPr>
        <p:cNvPr id="1" name="Shape 493"/>
        <p:cNvGrpSpPr/>
        <p:nvPr/>
      </p:nvGrpSpPr>
      <p:grpSpPr>
        <a:xfrm>
          <a:off x="0" y="0"/>
          <a:ext cx="0" cy="0"/>
          <a:chOff x="0" y="0"/>
          <a:chExt cx="0" cy="0"/>
        </a:xfrm>
      </p:grpSpPr>
      <p:sp>
        <p:nvSpPr>
          <p:cNvPr id="494" name="Google Shape;494;p71"/>
          <p:cNvSpPr/>
          <p:nvPr/>
        </p:nvSpPr>
        <p:spPr>
          <a:xfrm>
            <a:off x="212300" y="212300"/>
            <a:ext cx="8711700" cy="47235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5" name="Google Shape;495;p71"/>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1019550" y="461975"/>
            <a:ext cx="7104899" cy="4219551"/>
          </a:xfrm>
          <a:prstGeom prst="rect">
            <a:avLst/>
          </a:prstGeom>
          <a:noFill/>
          <a:ln>
            <a:noFill/>
          </a:ln>
        </p:spPr>
      </p:pic>
      <p:sp>
        <p:nvSpPr>
          <p:cNvPr id="496" name="Google Shape;496;p71"/>
          <p:cNvSpPr txBox="1">
            <a:spLocks noGrp="1"/>
          </p:cNvSpPr>
          <p:nvPr>
            <p:ph type="title"/>
          </p:nvPr>
        </p:nvSpPr>
        <p:spPr>
          <a:xfrm>
            <a:off x="1019500" y="1865200"/>
            <a:ext cx="7104900" cy="1413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1A4480"/>
              </a:buClr>
              <a:buSzPts val="3600"/>
              <a:buNone/>
              <a:defRPr sz="3600">
                <a:solidFill>
                  <a:srgbClr val="1A4480"/>
                </a:solidFill>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 You">
  <p:cSld name="BIG_NUMBER_1">
    <p:spTree>
      <p:nvGrpSpPr>
        <p:cNvPr id="1" name="Shape 497"/>
        <p:cNvGrpSpPr/>
        <p:nvPr/>
      </p:nvGrpSpPr>
      <p:grpSpPr>
        <a:xfrm>
          <a:off x="0" y="0"/>
          <a:ext cx="0" cy="0"/>
          <a:chOff x="0" y="0"/>
          <a:chExt cx="0" cy="0"/>
        </a:xfrm>
      </p:grpSpPr>
      <p:pic>
        <p:nvPicPr>
          <p:cNvPr id="498" name="Google Shape;498;p7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800" y="1578230"/>
            <a:ext cx="9157801" cy="3281774"/>
          </a:xfrm>
          <a:prstGeom prst="rect">
            <a:avLst/>
          </a:prstGeom>
          <a:noFill/>
          <a:ln>
            <a:noFill/>
          </a:ln>
        </p:spPr>
      </p:pic>
      <p:sp>
        <p:nvSpPr>
          <p:cNvPr id="499" name="Google Shape;499;p72"/>
          <p:cNvSpPr/>
          <p:nvPr/>
        </p:nvSpPr>
        <p:spPr>
          <a:xfrm>
            <a:off x="0" y="0"/>
            <a:ext cx="9144000" cy="19257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2"/>
          <p:cNvSpPr txBox="1">
            <a:spLocks noGrp="1"/>
          </p:cNvSpPr>
          <p:nvPr>
            <p:ph type="title"/>
          </p:nvPr>
        </p:nvSpPr>
        <p:spPr>
          <a:xfrm>
            <a:off x="1091825" y="982075"/>
            <a:ext cx="6960300" cy="1367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4480"/>
              </a:buClr>
              <a:buSzPts val="4000"/>
              <a:buNone/>
              <a:defRPr sz="4000">
                <a:solidFill>
                  <a:srgbClr val="1A4480"/>
                </a:solidFill>
              </a:defRPr>
            </a:lvl1pPr>
            <a:lvl2pPr lvl="1" algn="ctr">
              <a:lnSpc>
                <a:spcPct val="100000"/>
              </a:lnSpc>
              <a:spcBef>
                <a:spcPts val="0"/>
              </a:spcBef>
              <a:spcAft>
                <a:spcPts val="0"/>
              </a:spcAft>
              <a:buClr>
                <a:srgbClr val="2378C3"/>
              </a:buClr>
              <a:buSzPts val="3600"/>
              <a:buNone/>
              <a:defRPr sz="3600">
                <a:solidFill>
                  <a:srgbClr val="2378C3"/>
                </a:solidFill>
              </a:defRPr>
            </a:lvl2pPr>
            <a:lvl3pPr lvl="2" algn="ctr">
              <a:lnSpc>
                <a:spcPct val="100000"/>
              </a:lnSpc>
              <a:spcBef>
                <a:spcPts val="0"/>
              </a:spcBef>
              <a:spcAft>
                <a:spcPts val="0"/>
              </a:spcAft>
              <a:buClr>
                <a:srgbClr val="2378C3"/>
              </a:buClr>
              <a:buSzPts val="3600"/>
              <a:buNone/>
              <a:defRPr sz="3600">
                <a:solidFill>
                  <a:srgbClr val="2378C3"/>
                </a:solidFill>
              </a:defRPr>
            </a:lvl3pPr>
            <a:lvl4pPr lvl="3" algn="ctr">
              <a:lnSpc>
                <a:spcPct val="100000"/>
              </a:lnSpc>
              <a:spcBef>
                <a:spcPts val="0"/>
              </a:spcBef>
              <a:spcAft>
                <a:spcPts val="0"/>
              </a:spcAft>
              <a:buClr>
                <a:srgbClr val="2378C3"/>
              </a:buClr>
              <a:buSzPts val="3600"/>
              <a:buNone/>
              <a:defRPr sz="3600">
                <a:solidFill>
                  <a:srgbClr val="2378C3"/>
                </a:solidFill>
              </a:defRPr>
            </a:lvl4pPr>
            <a:lvl5pPr lvl="4" algn="ctr">
              <a:lnSpc>
                <a:spcPct val="100000"/>
              </a:lnSpc>
              <a:spcBef>
                <a:spcPts val="0"/>
              </a:spcBef>
              <a:spcAft>
                <a:spcPts val="0"/>
              </a:spcAft>
              <a:buClr>
                <a:srgbClr val="2378C3"/>
              </a:buClr>
              <a:buSzPts val="3600"/>
              <a:buNone/>
              <a:defRPr sz="3600">
                <a:solidFill>
                  <a:srgbClr val="2378C3"/>
                </a:solidFill>
              </a:defRPr>
            </a:lvl5pPr>
            <a:lvl6pPr lvl="5" algn="ctr">
              <a:lnSpc>
                <a:spcPct val="100000"/>
              </a:lnSpc>
              <a:spcBef>
                <a:spcPts val="0"/>
              </a:spcBef>
              <a:spcAft>
                <a:spcPts val="0"/>
              </a:spcAft>
              <a:buClr>
                <a:srgbClr val="2378C3"/>
              </a:buClr>
              <a:buSzPts val="3600"/>
              <a:buNone/>
              <a:defRPr sz="3600">
                <a:solidFill>
                  <a:srgbClr val="2378C3"/>
                </a:solidFill>
              </a:defRPr>
            </a:lvl6pPr>
            <a:lvl7pPr lvl="6" algn="ctr">
              <a:lnSpc>
                <a:spcPct val="100000"/>
              </a:lnSpc>
              <a:spcBef>
                <a:spcPts val="0"/>
              </a:spcBef>
              <a:spcAft>
                <a:spcPts val="0"/>
              </a:spcAft>
              <a:buClr>
                <a:srgbClr val="2378C3"/>
              </a:buClr>
              <a:buSzPts val="3600"/>
              <a:buNone/>
              <a:defRPr sz="3600">
                <a:solidFill>
                  <a:srgbClr val="2378C3"/>
                </a:solidFill>
              </a:defRPr>
            </a:lvl7pPr>
            <a:lvl8pPr lvl="7" algn="ctr">
              <a:lnSpc>
                <a:spcPct val="100000"/>
              </a:lnSpc>
              <a:spcBef>
                <a:spcPts val="0"/>
              </a:spcBef>
              <a:spcAft>
                <a:spcPts val="0"/>
              </a:spcAft>
              <a:buClr>
                <a:srgbClr val="2378C3"/>
              </a:buClr>
              <a:buSzPts val="3600"/>
              <a:buNone/>
              <a:defRPr sz="3600">
                <a:solidFill>
                  <a:srgbClr val="2378C3"/>
                </a:solidFill>
              </a:defRPr>
            </a:lvl8pPr>
            <a:lvl9pPr lvl="8" algn="ctr">
              <a:lnSpc>
                <a:spcPct val="100000"/>
              </a:lnSpc>
              <a:spcBef>
                <a:spcPts val="0"/>
              </a:spcBef>
              <a:spcAft>
                <a:spcPts val="0"/>
              </a:spcAft>
              <a:buClr>
                <a:srgbClr val="2378C3"/>
              </a:buClr>
              <a:buSzPts val="3600"/>
              <a:buNone/>
              <a:defRPr sz="3600">
                <a:solidFill>
                  <a:srgbClr val="2378C3"/>
                </a:solidFill>
              </a:defRPr>
            </a:lvl9pPr>
          </a:lstStyle>
          <a:p>
            <a:endParaRPr/>
          </a:p>
        </p:txBody>
      </p:sp>
      <p:pic>
        <p:nvPicPr>
          <p:cNvPr id="501" name="Google Shape;501;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5302" y="2816850"/>
            <a:ext cx="1430550" cy="2052600"/>
          </a:xfrm>
          <a:prstGeom prst="rect">
            <a:avLst/>
          </a:prstGeom>
          <a:noFill/>
          <a:ln>
            <a:noFill/>
          </a:ln>
        </p:spPr>
      </p:pic>
      <p:sp>
        <p:nvSpPr>
          <p:cNvPr id="502" name="Google Shape;502;p72"/>
          <p:cNvSpPr/>
          <p:nvPr/>
        </p:nvSpPr>
        <p:spPr>
          <a:xfrm>
            <a:off x="-13800" y="2877450"/>
            <a:ext cx="1349100" cy="1982400"/>
          </a:xfrm>
          <a:prstGeom prst="rect">
            <a:avLst/>
          </a:prstGeom>
          <a:solidFill>
            <a:srgbClr val="FA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3" name="Google Shape;503;p7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800" y="4072413"/>
            <a:ext cx="1030499" cy="612936"/>
          </a:xfrm>
          <a:prstGeom prst="rect">
            <a:avLst/>
          </a:prstGeom>
          <a:noFill/>
          <a:ln>
            <a:noFill/>
          </a:ln>
        </p:spPr>
      </p:pic>
      <p:sp>
        <p:nvSpPr>
          <p:cNvPr id="504" name="Google Shape;504;p72"/>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505" name="Google Shape;505;p72"/>
          <p:cNvSpPr/>
          <p:nvPr/>
        </p:nvSpPr>
        <p:spPr>
          <a:xfrm>
            <a:off x="6825" y="276388"/>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2"/>
          <p:cNvSpPr/>
          <p:nvPr/>
        </p:nvSpPr>
        <p:spPr>
          <a:xfrm rot="10800000" flipH="1">
            <a:off x="6825" y="493890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507" name="Google Shape;507;p72"/>
          <p:cNvSpPr/>
          <p:nvPr/>
        </p:nvSpPr>
        <p:spPr>
          <a:xfrm rot="10800000" flipH="1">
            <a:off x="6825" y="4813413"/>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08" name="Google Shape;508;p72"/>
          <p:cNvCxnSpPr/>
          <p:nvPr/>
        </p:nvCxnSpPr>
        <p:spPr>
          <a:xfrm>
            <a:off x="2999550" y="2419350"/>
            <a:ext cx="3144900" cy="0"/>
          </a:xfrm>
          <a:prstGeom prst="straightConnector1">
            <a:avLst/>
          </a:prstGeom>
          <a:noFill/>
          <a:ln w="38100" cap="flat" cmpd="sng">
            <a:solidFill>
              <a:srgbClr val="CBE2F8"/>
            </a:solidFill>
            <a:prstDash val="solid"/>
            <a:round/>
            <a:headEnd type="none" w="sm" len="sm"/>
            <a:tailEnd type="none" w="sm" len="sm"/>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for Print">
  <p:cSld name="SECTION_HEADER_1">
    <p:bg>
      <p:bgPr>
        <a:solidFill>
          <a:srgbClr val="FFFFFF"/>
        </a:solidFill>
        <a:effectLst/>
      </p:bgPr>
    </p:bg>
    <p:spTree>
      <p:nvGrpSpPr>
        <p:cNvPr id="1" name="Shape 513"/>
        <p:cNvGrpSpPr/>
        <p:nvPr/>
      </p:nvGrpSpPr>
      <p:grpSpPr>
        <a:xfrm>
          <a:off x="0" y="0"/>
          <a:ext cx="0" cy="0"/>
          <a:chOff x="0" y="0"/>
          <a:chExt cx="0" cy="0"/>
        </a:xfrm>
      </p:grpSpPr>
      <p:sp>
        <p:nvSpPr>
          <p:cNvPr id="514" name="Google Shape;514;p74"/>
          <p:cNvSpPr txBox="1">
            <a:spLocks noGrp="1"/>
          </p:cNvSpPr>
          <p:nvPr>
            <p:ph type="ctrTitle"/>
          </p:nvPr>
        </p:nvSpPr>
        <p:spPr>
          <a:xfrm>
            <a:off x="712840" y="536231"/>
            <a:ext cx="7386600" cy="925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C304A"/>
              </a:buClr>
              <a:buSzPts val="5000"/>
              <a:buNone/>
              <a:defRPr sz="5000" b="1">
                <a:solidFill>
                  <a:srgbClr val="1C304A"/>
                </a:solidFill>
              </a:defRPr>
            </a:lvl1pPr>
            <a:lvl2pPr lvl="1" algn="ctr">
              <a:lnSpc>
                <a:spcPct val="100000"/>
              </a:lnSpc>
              <a:spcBef>
                <a:spcPts val="0"/>
              </a:spcBef>
              <a:spcAft>
                <a:spcPts val="0"/>
              </a:spcAft>
              <a:buClr>
                <a:srgbClr val="1C304A"/>
              </a:buClr>
              <a:buSzPts val="5000"/>
              <a:buNone/>
              <a:defRPr sz="5000">
                <a:solidFill>
                  <a:srgbClr val="1C304A"/>
                </a:solidFill>
              </a:defRPr>
            </a:lvl2pPr>
            <a:lvl3pPr lvl="2" algn="ctr">
              <a:lnSpc>
                <a:spcPct val="100000"/>
              </a:lnSpc>
              <a:spcBef>
                <a:spcPts val="0"/>
              </a:spcBef>
              <a:spcAft>
                <a:spcPts val="0"/>
              </a:spcAft>
              <a:buClr>
                <a:srgbClr val="1C304A"/>
              </a:buClr>
              <a:buSzPts val="5000"/>
              <a:buNone/>
              <a:defRPr sz="5000">
                <a:solidFill>
                  <a:srgbClr val="1C304A"/>
                </a:solidFill>
              </a:defRPr>
            </a:lvl3pPr>
            <a:lvl4pPr lvl="3" algn="ctr">
              <a:lnSpc>
                <a:spcPct val="100000"/>
              </a:lnSpc>
              <a:spcBef>
                <a:spcPts val="0"/>
              </a:spcBef>
              <a:spcAft>
                <a:spcPts val="0"/>
              </a:spcAft>
              <a:buClr>
                <a:srgbClr val="1C304A"/>
              </a:buClr>
              <a:buSzPts val="5000"/>
              <a:buNone/>
              <a:defRPr sz="5000">
                <a:solidFill>
                  <a:srgbClr val="1C304A"/>
                </a:solidFill>
              </a:defRPr>
            </a:lvl4pPr>
            <a:lvl5pPr lvl="4" algn="ctr">
              <a:lnSpc>
                <a:spcPct val="100000"/>
              </a:lnSpc>
              <a:spcBef>
                <a:spcPts val="0"/>
              </a:spcBef>
              <a:spcAft>
                <a:spcPts val="0"/>
              </a:spcAft>
              <a:buClr>
                <a:srgbClr val="1C304A"/>
              </a:buClr>
              <a:buSzPts val="5000"/>
              <a:buNone/>
              <a:defRPr sz="5000">
                <a:solidFill>
                  <a:srgbClr val="1C304A"/>
                </a:solidFill>
              </a:defRPr>
            </a:lvl5pPr>
            <a:lvl6pPr lvl="5" algn="ctr">
              <a:lnSpc>
                <a:spcPct val="100000"/>
              </a:lnSpc>
              <a:spcBef>
                <a:spcPts val="0"/>
              </a:spcBef>
              <a:spcAft>
                <a:spcPts val="0"/>
              </a:spcAft>
              <a:buClr>
                <a:srgbClr val="1C304A"/>
              </a:buClr>
              <a:buSzPts val="5000"/>
              <a:buNone/>
              <a:defRPr sz="5000">
                <a:solidFill>
                  <a:srgbClr val="1C304A"/>
                </a:solidFill>
              </a:defRPr>
            </a:lvl6pPr>
            <a:lvl7pPr lvl="6" algn="ctr">
              <a:lnSpc>
                <a:spcPct val="100000"/>
              </a:lnSpc>
              <a:spcBef>
                <a:spcPts val="0"/>
              </a:spcBef>
              <a:spcAft>
                <a:spcPts val="0"/>
              </a:spcAft>
              <a:buClr>
                <a:srgbClr val="1C304A"/>
              </a:buClr>
              <a:buSzPts val="5000"/>
              <a:buNone/>
              <a:defRPr sz="5000">
                <a:solidFill>
                  <a:srgbClr val="1C304A"/>
                </a:solidFill>
              </a:defRPr>
            </a:lvl7pPr>
            <a:lvl8pPr lvl="7" algn="ctr">
              <a:lnSpc>
                <a:spcPct val="100000"/>
              </a:lnSpc>
              <a:spcBef>
                <a:spcPts val="0"/>
              </a:spcBef>
              <a:spcAft>
                <a:spcPts val="0"/>
              </a:spcAft>
              <a:buClr>
                <a:srgbClr val="1C304A"/>
              </a:buClr>
              <a:buSzPts val="5000"/>
              <a:buNone/>
              <a:defRPr sz="5000">
                <a:solidFill>
                  <a:srgbClr val="1C304A"/>
                </a:solidFill>
              </a:defRPr>
            </a:lvl8pPr>
            <a:lvl9pPr lvl="8" algn="ctr">
              <a:lnSpc>
                <a:spcPct val="100000"/>
              </a:lnSpc>
              <a:spcBef>
                <a:spcPts val="0"/>
              </a:spcBef>
              <a:spcAft>
                <a:spcPts val="0"/>
              </a:spcAft>
              <a:buClr>
                <a:srgbClr val="1C304A"/>
              </a:buClr>
              <a:buSzPts val="5000"/>
              <a:buNone/>
              <a:defRPr sz="5000">
                <a:solidFill>
                  <a:srgbClr val="1C304A"/>
                </a:solidFill>
              </a:defRPr>
            </a:lvl9pPr>
          </a:lstStyle>
          <a:p>
            <a:endParaRPr/>
          </a:p>
        </p:txBody>
      </p:sp>
      <p:sp>
        <p:nvSpPr>
          <p:cNvPr id="515" name="Google Shape;515;p74"/>
          <p:cNvSpPr txBox="1">
            <a:spLocks noGrp="1"/>
          </p:cNvSpPr>
          <p:nvPr>
            <p:ph type="subTitle" idx="1"/>
          </p:nvPr>
        </p:nvSpPr>
        <p:spPr>
          <a:xfrm>
            <a:off x="729681" y="2287534"/>
            <a:ext cx="4389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C304A"/>
              </a:buClr>
              <a:buSzPts val="1400"/>
              <a:buNone/>
              <a:defRPr sz="1400">
                <a:solidFill>
                  <a:srgbClr val="1C304A"/>
                </a:solidFill>
              </a:defRPr>
            </a:lvl1pPr>
            <a:lvl2pPr lvl="1" algn="l">
              <a:lnSpc>
                <a:spcPct val="100000"/>
              </a:lnSpc>
              <a:spcBef>
                <a:spcPts val="0"/>
              </a:spcBef>
              <a:spcAft>
                <a:spcPts val="0"/>
              </a:spcAft>
              <a:buClr>
                <a:srgbClr val="1C304A"/>
              </a:buClr>
              <a:buSzPts val="1400"/>
              <a:buNone/>
              <a:defRPr>
                <a:solidFill>
                  <a:srgbClr val="1C304A"/>
                </a:solidFill>
              </a:defRPr>
            </a:lvl2pPr>
            <a:lvl3pPr lvl="2" algn="l">
              <a:lnSpc>
                <a:spcPct val="100000"/>
              </a:lnSpc>
              <a:spcBef>
                <a:spcPts val="0"/>
              </a:spcBef>
              <a:spcAft>
                <a:spcPts val="0"/>
              </a:spcAft>
              <a:buClr>
                <a:srgbClr val="1C304A"/>
              </a:buClr>
              <a:buSzPts val="1400"/>
              <a:buNone/>
              <a:defRPr>
                <a:solidFill>
                  <a:srgbClr val="1C304A"/>
                </a:solidFill>
              </a:defRPr>
            </a:lvl3pPr>
            <a:lvl4pPr lvl="3" algn="l">
              <a:lnSpc>
                <a:spcPct val="100000"/>
              </a:lnSpc>
              <a:spcBef>
                <a:spcPts val="0"/>
              </a:spcBef>
              <a:spcAft>
                <a:spcPts val="0"/>
              </a:spcAft>
              <a:buClr>
                <a:srgbClr val="1C304A"/>
              </a:buClr>
              <a:buSzPts val="1400"/>
              <a:buNone/>
              <a:defRPr>
                <a:solidFill>
                  <a:srgbClr val="1C304A"/>
                </a:solidFill>
              </a:defRPr>
            </a:lvl4pPr>
            <a:lvl5pPr lvl="4" algn="l">
              <a:lnSpc>
                <a:spcPct val="100000"/>
              </a:lnSpc>
              <a:spcBef>
                <a:spcPts val="0"/>
              </a:spcBef>
              <a:spcAft>
                <a:spcPts val="0"/>
              </a:spcAft>
              <a:buClr>
                <a:srgbClr val="1C304A"/>
              </a:buClr>
              <a:buSzPts val="1400"/>
              <a:buNone/>
              <a:defRPr>
                <a:solidFill>
                  <a:srgbClr val="1C304A"/>
                </a:solidFill>
              </a:defRPr>
            </a:lvl5pPr>
            <a:lvl6pPr lvl="5" algn="l">
              <a:lnSpc>
                <a:spcPct val="100000"/>
              </a:lnSpc>
              <a:spcBef>
                <a:spcPts val="0"/>
              </a:spcBef>
              <a:spcAft>
                <a:spcPts val="0"/>
              </a:spcAft>
              <a:buClr>
                <a:srgbClr val="1C304A"/>
              </a:buClr>
              <a:buSzPts val="1400"/>
              <a:buNone/>
              <a:defRPr>
                <a:solidFill>
                  <a:srgbClr val="1C304A"/>
                </a:solidFill>
              </a:defRPr>
            </a:lvl6pPr>
            <a:lvl7pPr lvl="6" algn="l">
              <a:lnSpc>
                <a:spcPct val="100000"/>
              </a:lnSpc>
              <a:spcBef>
                <a:spcPts val="0"/>
              </a:spcBef>
              <a:spcAft>
                <a:spcPts val="0"/>
              </a:spcAft>
              <a:buClr>
                <a:srgbClr val="1C304A"/>
              </a:buClr>
              <a:buSzPts val="1400"/>
              <a:buNone/>
              <a:defRPr>
                <a:solidFill>
                  <a:srgbClr val="1C304A"/>
                </a:solidFill>
              </a:defRPr>
            </a:lvl7pPr>
            <a:lvl8pPr lvl="7" algn="l">
              <a:lnSpc>
                <a:spcPct val="100000"/>
              </a:lnSpc>
              <a:spcBef>
                <a:spcPts val="0"/>
              </a:spcBef>
              <a:spcAft>
                <a:spcPts val="0"/>
              </a:spcAft>
              <a:buClr>
                <a:srgbClr val="1C304A"/>
              </a:buClr>
              <a:buSzPts val="1400"/>
              <a:buNone/>
              <a:defRPr>
                <a:solidFill>
                  <a:srgbClr val="1C304A"/>
                </a:solidFill>
              </a:defRPr>
            </a:lvl8pPr>
            <a:lvl9pPr lvl="8" algn="l">
              <a:lnSpc>
                <a:spcPct val="100000"/>
              </a:lnSpc>
              <a:spcBef>
                <a:spcPts val="0"/>
              </a:spcBef>
              <a:spcAft>
                <a:spcPts val="0"/>
              </a:spcAft>
              <a:buClr>
                <a:srgbClr val="1C304A"/>
              </a:buClr>
              <a:buSzPts val="1400"/>
              <a:buNone/>
              <a:defRPr>
                <a:solidFill>
                  <a:srgbClr val="1C304A"/>
                </a:solidFill>
              </a:defRPr>
            </a:lvl9pPr>
          </a:lstStyle>
          <a:p>
            <a:endParaRPr/>
          </a:p>
        </p:txBody>
      </p:sp>
      <p:sp>
        <p:nvSpPr>
          <p:cNvPr id="516" name="Google Shape;516;p74"/>
          <p:cNvSpPr txBox="1">
            <a:spLocks noGrp="1"/>
          </p:cNvSpPr>
          <p:nvPr>
            <p:ph type="subTitle" idx="2"/>
          </p:nvPr>
        </p:nvSpPr>
        <p:spPr>
          <a:xfrm>
            <a:off x="1190575" y="4444055"/>
            <a:ext cx="2736000" cy="2619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sz="800">
                <a:solidFill>
                  <a:srgbClr val="1C304A"/>
                </a:solidFill>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a:endParaRPr/>
          </a:p>
        </p:txBody>
      </p:sp>
      <p:pic>
        <p:nvPicPr>
          <p:cNvPr id="517" name="Google Shape;517;p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9675" y="4444050"/>
            <a:ext cx="329400" cy="3297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Horizontal 1/2">
  <p:cSld name="TITLE_AND_BODY_1_1">
    <p:spTree>
      <p:nvGrpSpPr>
        <p:cNvPr id="1" name="Shape 518"/>
        <p:cNvGrpSpPr/>
        <p:nvPr/>
      </p:nvGrpSpPr>
      <p:grpSpPr>
        <a:xfrm>
          <a:off x="0" y="0"/>
          <a:ext cx="0" cy="0"/>
          <a:chOff x="0" y="0"/>
          <a:chExt cx="0" cy="0"/>
        </a:xfrm>
      </p:grpSpPr>
      <p:sp>
        <p:nvSpPr>
          <p:cNvPr id="519" name="Google Shape;519;p75"/>
          <p:cNvSpPr/>
          <p:nvPr/>
        </p:nvSpPr>
        <p:spPr>
          <a:xfrm rot="10800000">
            <a:off x="4579625" y="298975"/>
            <a:ext cx="4572900" cy="485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0" name="Google Shape;520;p75" title="Background image of DC monuments"/>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0" y="2215300"/>
            <a:ext cx="4541850" cy="2928424"/>
          </a:xfrm>
          <a:prstGeom prst="rect">
            <a:avLst/>
          </a:prstGeom>
          <a:noFill/>
          <a:ln>
            <a:noFill/>
          </a:ln>
        </p:spPr>
      </p:pic>
      <p:sp>
        <p:nvSpPr>
          <p:cNvPr id="521" name="Google Shape;521;p75"/>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2" name="Google Shape;522;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523" name="Google Shape;523;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24" name="Google Shape;524;p75"/>
          <p:cNvSpPr txBox="1">
            <a:spLocks noGrp="1"/>
          </p:cNvSpPr>
          <p:nvPr>
            <p:ph type="title"/>
          </p:nvPr>
        </p:nvSpPr>
        <p:spPr>
          <a:xfrm>
            <a:off x="272950" y="1171425"/>
            <a:ext cx="3996000" cy="1986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5" name="Google Shape;525;p75"/>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526" name="Google Shape;526;p75"/>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7" name="Google Shape;527;p75" title="GSA FMP Strateg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36700" y="654875"/>
            <a:ext cx="868449" cy="516550"/>
          </a:xfrm>
          <a:prstGeom prst="rect">
            <a:avLst/>
          </a:prstGeom>
          <a:noFill/>
          <a:ln>
            <a:noFill/>
          </a:ln>
        </p:spPr>
      </p:pic>
      <p:sp>
        <p:nvSpPr>
          <p:cNvPr id="528" name="Google Shape;528;p75"/>
          <p:cNvSpPr/>
          <p:nvPr/>
        </p:nvSpPr>
        <p:spPr>
          <a:xfrm rot="10800000">
            <a:off x="45418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Horizontal 1/3 with Text">
  <p:cSld name="TITLE_ONLY_1">
    <p:spTree>
      <p:nvGrpSpPr>
        <p:cNvPr id="1" name="Shape 529"/>
        <p:cNvGrpSpPr/>
        <p:nvPr/>
      </p:nvGrpSpPr>
      <p:grpSpPr>
        <a:xfrm>
          <a:off x="0" y="0"/>
          <a:ext cx="0" cy="0"/>
          <a:chOff x="0" y="0"/>
          <a:chExt cx="0" cy="0"/>
        </a:xfrm>
      </p:grpSpPr>
      <p:sp>
        <p:nvSpPr>
          <p:cNvPr id="530" name="Google Shape;530;p76"/>
          <p:cNvSpPr/>
          <p:nvPr/>
        </p:nvSpPr>
        <p:spPr>
          <a:xfrm rot="10800000">
            <a:off x="3055625" y="298975"/>
            <a:ext cx="6096900" cy="485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1" name="Google Shape;531;p7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1" y="2215300"/>
            <a:ext cx="2990549" cy="2928424"/>
          </a:xfrm>
          <a:prstGeom prst="rect">
            <a:avLst/>
          </a:prstGeom>
          <a:noFill/>
          <a:ln>
            <a:noFill/>
          </a:ln>
        </p:spPr>
      </p:pic>
      <p:sp>
        <p:nvSpPr>
          <p:cNvPr id="532" name="Google Shape;532;p76"/>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6"/>
          <p:cNvSpPr/>
          <p:nvPr/>
        </p:nvSpPr>
        <p:spPr>
          <a:xfrm rot="10800000">
            <a:off x="29905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4" name="Google Shape;534;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535" name="Google Shape;535;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6" name="Google Shape;536;p76"/>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37" name="Google Shape;537;p76"/>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538" name="Google Shape;538;p76"/>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9" name="Google Shape;539;p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1050" y="654875"/>
            <a:ext cx="868449" cy="516550"/>
          </a:xfrm>
          <a:prstGeom prst="rect">
            <a:avLst/>
          </a:prstGeom>
          <a:noFill/>
          <a:ln>
            <a:noFill/>
          </a:ln>
        </p:spPr>
      </p:pic>
      <p:sp>
        <p:nvSpPr>
          <p:cNvPr id="540" name="Google Shape;540;p76"/>
          <p:cNvSpPr txBox="1">
            <a:spLocks noGrp="1"/>
          </p:cNvSpPr>
          <p:nvPr>
            <p:ph type="subTitle" idx="1"/>
          </p:nvPr>
        </p:nvSpPr>
        <p:spPr>
          <a:xfrm>
            <a:off x="3283050" y="538875"/>
            <a:ext cx="5474400" cy="7659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Font typeface="Roboto"/>
              <a:buNone/>
              <a:defRPr b="1">
                <a:latin typeface="Roboto"/>
                <a:ea typeface="Roboto"/>
                <a:cs typeface="Roboto"/>
                <a:sym typeface="Roboto"/>
              </a:defRPr>
            </a:lvl1pPr>
            <a:lvl2pPr lvl="1" algn="l">
              <a:lnSpc>
                <a:spcPct val="115000"/>
              </a:lnSpc>
              <a:spcBef>
                <a:spcPts val="0"/>
              </a:spcBef>
              <a:spcAft>
                <a:spcPts val="0"/>
              </a:spcAft>
              <a:buSzPts val="1400"/>
              <a:buNone/>
              <a:defRPr b="1"/>
            </a:lvl2pPr>
            <a:lvl3pPr lvl="2" algn="l">
              <a:lnSpc>
                <a:spcPct val="115000"/>
              </a:lnSpc>
              <a:spcBef>
                <a:spcPts val="0"/>
              </a:spcBef>
              <a:spcAft>
                <a:spcPts val="0"/>
              </a:spcAft>
              <a:buSzPts val="1400"/>
              <a:buNone/>
              <a:defRPr b="1"/>
            </a:lvl3pPr>
            <a:lvl4pPr lvl="3" algn="l">
              <a:lnSpc>
                <a:spcPct val="115000"/>
              </a:lnSpc>
              <a:spcBef>
                <a:spcPts val="0"/>
              </a:spcBef>
              <a:spcAft>
                <a:spcPts val="0"/>
              </a:spcAft>
              <a:buSzPts val="1400"/>
              <a:buNone/>
              <a:defRPr b="1"/>
            </a:lvl4pPr>
            <a:lvl5pPr lvl="4" algn="l">
              <a:lnSpc>
                <a:spcPct val="115000"/>
              </a:lnSpc>
              <a:spcBef>
                <a:spcPts val="0"/>
              </a:spcBef>
              <a:spcAft>
                <a:spcPts val="0"/>
              </a:spcAft>
              <a:buSzPts val="1400"/>
              <a:buNone/>
              <a:defRPr b="1"/>
            </a:lvl5pPr>
            <a:lvl6pPr lvl="5" algn="l">
              <a:lnSpc>
                <a:spcPct val="115000"/>
              </a:lnSpc>
              <a:spcBef>
                <a:spcPts val="0"/>
              </a:spcBef>
              <a:spcAft>
                <a:spcPts val="0"/>
              </a:spcAft>
              <a:buSzPts val="1400"/>
              <a:buNone/>
              <a:defRPr b="1"/>
            </a:lvl6pPr>
            <a:lvl7pPr lvl="6" algn="l">
              <a:lnSpc>
                <a:spcPct val="115000"/>
              </a:lnSpc>
              <a:spcBef>
                <a:spcPts val="0"/>
              </a:spcBef>
              <a:spcAft>
                <a:spcPts val="0"/>
              </a:spcAft>
              <a:buSzPts val="1400"/>
              <a:buNone/>
              <a:defRPr b="1"/>
            </a:lvl7pPr>
            <a:lvl8pPr lvl="7" algn="l">
              <a:lnSpc>
                <a:spcPct val="115000"/>
              </a:lnSpc>
              <a:spcBef>
                <a:spcPts val="0"/>
              </a:spcBef>
              <a:spcAft>
                <a:spcPts val="0"/>
              </a:spcAft>
              <a:buSzPts val="1400"/>
              <a:buNone/>
              <a:defRPr b="1"/>
            </a:lvl8pPr>
            <a:lvl9pPr lvl="8" algn="l">
              <a:lnSpc>
                <a:spcPct val="115000"/>
              </a:lnSpc>
              <a:spcBef>
                <a:spcPts val="0"/>
              </a:spcBef>
              <a:spcAft>
                <a:spcPts val="0"/>
              </a:spcAft>
              <a:buSzPts val="1400"/>
              <a:buNone/>
              <a:defRPr b="1"/>
            </a:lvl9pPr>
          </a:lstStyle>
          <a:p>
            <a:endParaRPr/>
          </a:p>
        </p:txBody>
      </p:sp>
      <p:sp>
        <p:nvSpPr>
          <p:cNvPr id="541" name="Google Shape;541;p76"/>
          <p:cNvSpPr txBox="1">
            <a:spLocks noGrp="1"/>
          </p:cNvSpPr>
          <p:nvPr>
            <p:ph type="body" idx="2"/>
          </p:nvPr>
        </p:nvSpPr>
        <p:spPr>
          <a:xfrm>
            <a:off x="3298225" y="1137875"/>
            <a:ext cx="5481900" cy="391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542"/>
        <p:cNvGrpSpPr/>
        <p:nvPr/>
      </p:nvGrpSpPr>
      <p:grpSpPr>
        <a:xfrm>
          <a:off x="0" y="0"/>
          <a:ext cx="0" cy="0"/>
          <a:chOff x="0" y="0"/>
          <a:chExt cx="0" cy="0"/>
        </a:xfrm>
      </p:grpSpPr>
      <p:sp>
        <p:nvSpPr>
          <p:cNvPr id="543" name="Google Shape;543;p77"/>
          <p:cNvSpPr txBox="1">
            <a:spLocks noGrp="1"/>
          </p:cNvSpPr>
          <p:nvPr>
            <p:ph type="ctrTitle"/>
          </p:nvPr>
        </p:nvSpPr>
        <p:spPr>
          <a:xfrm>
            <a:off x="712850" y="289402"/>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544" name="Google Shape;544;p77"/>
          <p:cNvSpPr txBox="1">
            <a:spLocks noGrp="1"/>
          </p:cNvSpPr>
          <p:nvPr>
            <p:ph type="body" idx="1"/>
          </p:nvPr>
        </p:nvSpPr>
        <p:spPr>
          <a:xfrm>
            <a:off x="623400" y="1654658"/>
            <a:ext cx="78915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FFFFFF"/>
              </a:buClr>
              <a:buSzPts val="1800"/>
              <a:buChar char="●"/>
              <a:defRPr>
                <a:solidFill>
                  <a:srgbClr val="FFFFFF"/>
                </a:solidFill>
              </a:defRPr>
            </a:lvl1pPr>
            <a:lvl2pPr marL="914400" lvl="1" indent="-317500" algn="l">
              <a:lnSpc>
                <a:spcPct val="115000"/>
              </a:lnSpc>
              <a:spcBef>
                <a:spcPts val="0"/>
              </a:spcBef>
              <a:spcAft>
                <a:spcPts val="0"/>
              </a:spcAft>
              <a:buClr>
                <a:srgbClr val="FFFFFF"/>
              </a:buClr>
              <a:buSzPts val="1400"/>
              <a:buChar char="○"/>
              <a:defRPr>
                <a:solidFill>
                  <a:srgbClr val="FFFFFF"/>
                </a:solidFill>
              </a:defRPr>
            </a:lvl2pPr>
            <a:lvl3pPr marL="1371600" lvl="2" indent="-317500" algn="l">
              <a:lnSpc>
                <a:spcPct val="115000"/>
              </a:lnSpc>
              <a:spcBef>
                <a:spcPts val="0"/>
              </a:spcBef>
              <a:spcAft>
                <a:spcPts val="0"/>
              </a:spcAft>
              <a:buClr>
                <a:srgbClr val="FFFFFF"/>
              </a:buClr>
              <a:buSzPts val="1400"/>
              <a:buChar char="■"/>
              <a:defRPr>
                <a:solidFill>
                  <a:srgbClr val="FFFFFF"/>
                </a:solidFill>
              </a:defRPr>
            </a:lvl3pPr>
            <a:lvl4pPr marL="1828800" lvl="3" indent="-317500" algn="l">
              <a:lnSpc>
                <a:spcPct val="115000"/>
              </a:lnSpc>
              <a:spcBef>
                <a:spcPts val="0"/>
              </a:spcBef>
              <a:spcAft>
                <a:spcPts val="0"/>
              </a:spcAft>
              <a:buClr>
                <a:srgbClr val="FFFFFF"/>
              </a:buClr>
              <a:buSzPts val="1400"/>
              <a:buChar char="●"/>
              <a:defRPr>
                <a:solidFill>
                  <a:srgbClr val="FFFFFF"/>
                </a:solidFill>
              </a:defRPr>
            </a:lvl4pPr>
            <a:lvl5pPr marL="2286000" lvl="4" indent="-317500" algn="l">
              <a:lnSpc>
                <a:spcPct val="115000"/>
              </a:lnSpc>
              <a:spcBef>
                <a:spcPts val="0"/>
              </a:spcBef>
              <a:spcAft>
                <a:spcPts val="0"/>
              </a:spcAft>
              <a:buClr>
                <a:srgbClr val="FFFFFF"/>
              </a:buClr>
              <a:buSzPts val="1400"/>
              <a:buChar char="○"/>
              <a:defRPr>
                <a:solidFill>
                  <a:srgbClr val="FFFFFF"/>
                </a:solidFill>
              </a:defRPr>
            </a:lvl5pPr>
            <a:lvl6pPr marL="2743200" lvl="5" indent="-317500" algn="l">
              <a:lnSpc>
                <a:spcPct val="115000"/>
              </a:lnSpc>
              <a:spcBef>
                <a:spcPts val="0"/>
              </a:spcBef>
              <a:spcAft>
                <a:spcPts val="0"/>
              </a:spcAft>
              <a:buClr>
                <a:srgbClr val="FFFFFF"/>
              </a:buClr>
              <a:buSzPts val="1400"/>
              <a:buChar char="■"/>
              <a:defRPr>
                <a:solidFill>
                  <a:srgbClr val="FFFFFF"/>
                </a:solidFill>
              </a:defRPr>
            </a:lvl6pPr>
            <a:lvl7pPr marL="3200400" lvl="6" indent="-317500" algn="l">
              <a:lnSpc>
                <a:spcPct val="115000"/>
              </a:lnSpc>
              <a:spcBef>
                <a:spcPts val="0"/>
              </a:spcBef>
              <a:spcAft>
                <a:spcPts val="0"/>
              </a:spcAft>
              <a:buClr>
                <a:srgbClr val="FFFFFF"/>
              </a:buClr>
              <a:buSzPts val="1400"/>
              <a:buChar char="●"/>
              <a:defRPr>
                <a:solidFill>
                  <a:srgbClr val="FFFFFF"/>
                </a:solidFill>
              </a:defRPr>
            </a:lvl7pPr>
            <a:lvl8pPr marL="3657600" lvl="7" indent="-317500" algn="l">
              <a:lnSpc>
                <a:spcPct val="115000"/>
              </a:lnSpc>
              <a:spcBef>
                <a:spcPts val="0"/>
              </a:spcBef>
              <a:spcAft>
                <a:spcPts val="0"/>
              </a:spcAft>
              <a:buClr>
                <a:srgbClr val="FFFFFF"/>
              </a:buClr>
              <a:buSzPts val="1400"/>
              <a:buChar char="○"/>
              <a:defRPr>
                <a:solidFill>
                  <a:srgbClr val="FFFFFF"/>
                </a:solidFill>
              </a:defRPr>
            </a:lvl8pPr>
            <a:lvl9pPr marL="4114800" lvl="8" indent="-317500" algn="l">
              <a:lnSpc>
                <a:spcPct val="115000"/>
              </a:lnSpc>
              <a:spcBef>
                <a:spcPts val="0"/>
              </a:spcBef>
              <a:spcAft>
                <a:spcPts val="0"/>
              </a:spcAft>
              <a:buClr>
                <a:srgbClr val="FFFFFF"/>
              </a:buClr>
              <a:buSzPts val="1400"/>
              <a:buChar char="■"/>
              <a:defRPr>
                <a:solidFill>
                  <a:srgbClr val="FFFFFF"/>
                </a:solidFill>
              </a:defRPr>
            </a:lvl9pPr>
          </a:lstStyle>
          <a:p>
            <a:endParaRPr/>
          </a:p>
        </p:txBody>
      </p:sp>
      <p:sp>
        <p:nvSpPr>
          <p:cNvPr id="545" name="Google Shape;545;p77"/>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Quotes">
  <p:cSld name="MAIN_POINT_1">
    <p:bg>
      <p:bgPr>
        <a:solidFill>
          <a:srgbClr val="CBE2F8"/>
        </a:solidFill>
        <a:effectLst/>
      </p:bgPr>
    </p:bg>
    <p:spTree>
      <p:nvGrpSpPr>
        <p:cNvPr id="1" name="Shape 546"/>
        <p:cNvGrpSpPr/>
        <p:nvPr/>
      </p:nvGrpSpPr>
      <p:grpSpPr>
        <a:xfrm>
          <a:off x="0" y="0"/>
          <a:ext cx="0" cy="0"/>
          <a:chOff x="0" y="0"/>
          <a:chExt cx="0" cy="0"/>
        </a:xfrm>
      </p:grpSpPr>
      <p:sp>
        <p:nvSpPr>
          <p:cNvPr id="547" name="Google Shape;547;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48" name="Google Shape;548;p78"/>
          <p:cNvSpPr/>
          <p:nvPr/>
        </p:nvSpPr>
        <p:spPr>
          <a:xfrm>
            <a:off x="0" y="0"/>
            <a:ext cx="985800" cy="51435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9" name="Google Shape;549;p78"/>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1007238" y="447350"/>
            <a:ext cx="7129525" cy="4234174"/>
          </a:xfrm>
          <a:prstGeom prst="rect">
            <a:avLst/>
          </a:prstGeom>
          <a:noFill/>
          <a:ln>
            <a:noFill/>
          </a:ln>
        </p:spPr>
      </p:pic>
      <p:sp>
        <p:nvSpPr>
          <p:cNvPr id="550" name="Google Shape;550;p78"/>
          <p:cNvSpPr txBox="1">
            <a:spLocks noGrp="1"/>
          </p:cNvSpPr>
          <p:nvPr>
            <p:ph type="title"/>
          </p:nvPr>
        </p:nvSpPr>
        <p:spPr>
          <a:xfrm>
            <a:off x="1007250" y="1291200"/>
            <a:ext cx="7129500" cy="1243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4480"/>
              </a:buClr>
              <a:buSzPts val="3600"/>
              <a:buNone/>
              <a:defRPr sz="3600">
                <a:solidFill>
                  <a:srgbClr val="1A4480"/>
                </a:solidFill>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pic>
        <p:nvPicPr>
          <p:cNvPr id="551" name="Google Shape;551;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2300" y="212300"/>
            <a:ext cx="2588325" cy="2588324"/>
          </a:xfrm>
          <a:prstGeom prst="rect">
            <a:avLst/>
          </a:prstGeom>
          <a:noFill/>
          <a:ln>
            <a:noFill/>
          </a:ln>
        </p:spPr>
      </p:pic>
      <p:pic>
        <p:nvPicPr>
          <p:cNvPr id="552" name="Google Shape;552;p78"/>
          <p:cNvPicPr preferRelativeResize="0"/>
          <p:nvPr/>
        </p:nvPicPr>
        <p:blipFill rotWithShape="1">
          <a:blip r:embed="rId4" cstate="email">
            <a:alphaModFix amt="90000"/>
            <a:extLst>
              <a:ext uri="{28A0092B-C50C-407E-A947-70E740481C1C}">
                <a14:useLocalDpi xmlns:a14="http://schemas.microsoft.com/office/drawing/2010/main"/>
              </a:ext>
            </a:extLst>
          </a:blip>
          <a:srcRect/>
          <a:stretch/>
        </p:blipFill>
        <p:spPr>
          <a:xfrm rot="10800000">
            <a:off x="304802" y="288502"/>
            <a:ext cx="1559825" cy="1303900"/>
          </a:xfrm>
          <a:prstGeom prst="rect">
            <a:avLst/>
          </a:prstGeom>
          <a:noFill/>
          <a:ln>
            <a:noFill/>
          </a:ln>
        </p:spPr>
      </p:pic>
      <p:pic>
        <p:nvPicPr>
          <p:cNvPr id="553" name="Google Shape;553;p78"/>
          <p:cNvPicPr preferRelativeResize="0"/>
          <p:nvPr/>
        </p:nvPicPr>
        <p:blipFill rotWithShape="1">
          <a:blip r:embed="rId4" cstate="email">
            <a:alphaModFix amt="90000"/>
            <a:extLst>
              <a:ext uri="{28A0092B-C50C-407E-A947-70E740481C1C}">
                <a14:useLocalDpi xmlns:a14="http://schemas.microsoft.com/office/drawing/2010/main"/>
              </a:ext>
            </a:extLst>
          </a:blip>
          <a:srcRect/>
          <a:stretch/>
        </p:blipFill>
        <p:spPr>
          <a:xfrm>
            <a:off x="7279377" y="3555702"/>
            <a:ext cx="1559825" cy="1303900"/>
          </a:xfrm>
          <a:prstGeom prst="rect">
            <a:avLst/>
          </a:prstGeom>
          <a:noFill/>
          <a:ln>
            <a:noFill/>
          </a:ln>
        </p:spPr>
      </p:pic>
      <p:sp>
        <p:nvSpPr>
          <p:cNvPr id="554" name="Google Shape;554;p78"/>
          <p:cNvSpPr txBox="1">
            <a:spLocks noGrp="1"/>
          </p:cNvSpPr>
          <p:nvPr>
            <p:ph type="subTitle" idx="1"/>
          </p:nvPr>
        </p:nvSpPr>
        <p:spPr>
          <a:xfrm>
            <a:off x="1918050" y="2881800"/>
            <a:ext cx="5307900" cy="9705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2378C3"/>
              </a:buClr>
              <a:buSzPts val="2100"/>
              <a:buNone/>
              <a:defRPr sz="2100">
                <a:solidFill>
                  <a:srgbClr val="2378C3"/>
                </a:solidFill>
              </a:defRPr>
            </a:lvl1pPr>
            <a:lvl2pPr lvl="1" algn="l">
              <a:lnSpc>
                <a:spcPct val="115000"/>
              </a:lnSpc>
              <a:spcBef>
                <a:spcPts val="0"/>
              </a:spcBef>
              <a:spcAft>
                <a:spcPts val="0"/>
              </a:spcAft>
              <a:buClr>
                <a:srgbClr val="2378C3"/>
              </a:buClr>
              <a:buSzPts val="1700"/>
              <a:buNone/>
              <a:defRPr sz="1700">
                <a:solidFill>
                  <a:srgbClr val="2378C3"/>
                </a:solidFill>
              </a:defRPr>
            </a:lvl2pPr>
            <a:lvl3pPr lvl="2" algn="l">
              <a:lnSpc>
                <a:spcPct val="115000"/>
              </a:lnSpc>
              <a:spcBef>
                <a:spcPts val="0"/>
              </a:spcBef>
              <a:spcAft>
                <a:spcPts val="0"/>
              </a:spcAft>
              <a:buClr>
                <a:srgbClr val="2378C3"/>
              </a:buClr>
              <a:buSzPts val="1700"/>
              <a:buNone/>
              <a:defRPr sz="1700">
                <a:solidFill>
                  <a:srgbClr val="2378C3"/>
                </a:solidFill>
              </a:defRPr>
            </a:lvl3pPr>
            <a:lvl4pPr lvl="3" algn="l">
              <a:lnSpc>
                <a:spcPct val="115000"/>
              </a:lnSpc>
              <a:spcBef>
                <a:spcPts val="0"/>
              </a:spcBef>
              <a:spcAft>
                <a:spcPts val="0"/>
              </a:spcAft>
              <a:buClr>
                <a:srgbClr val="2378C3"/>
              </a:buClr>
              <a:buSzPts val="1700"/>
              <a:buNone/>
              <a:defRPr sz="1700">
                <a:solidFill>
                  <a:srgbClr val="2378C3"/>
                </a:solidFill>
              </a:defRPr>
            </a:lvl4pPr>
            <a:lvl5pPr lvl="4" algn="l">
              <a:lnSpc>
                <a:spcPct val="115000"/>
              </a:lnSpc>
              <a:spcBef>
                <a:spcPts val="0"/>
              </a:spcBef>
              <a:spcAft>
                <a:spcPts val="0"/>
              </a:spcAft>
              <a:buClr>
                <a:srgbClr val="2378C3"/>
              </a:buClr>
              <a:buSzPts val="1700"/>
              <a:buNone/>
              <a:defRPr sz="1700">
                <a:solidFill>
                  <a:srgbClr val="2378C3"/>
                </a:solidFill>
              </a:defRPr>
            </a:lvl5pPr>
            <a:lvl6pPr lvl="5" algn="l">
              <a:lnSpc>
                <a:spcPct val="115000"/>
              </a:lnSpc>
              <a:spcBef>
                <a:spcPts val="0"/>
              </a:spcBef>
              <a:spcAft>
                <a:spcPts val="0"/>
              </a:spcAft>
              <a:buClr>
                <a:srgbClr val="2378C3"/>
              </a:buClr>
              <a:buSzPts val="1700"/>
              <a:buNone/>
              <a:defRPr sz="1700">
                <a:solidFill>
                  <a:srgbClr val="2378C3"/>
                </a:solidFill>
              </a:defRPr>
            </a:lvl6pPr>
            <a:lvl7pPr lvl="6" algn="l">
              <a:lnSpc>
                <a:spcPct val="115000"/>
              </a:lnSpc>
              <a:spcBef>
                <a:spcPts val="0"/>
              </a:spcBef>
              <a:spcAft>
                <a:spcPts val="0"/>
              </a:spcAft>
              <a:buClr>
                <a:srgbClr val="2378C3"/>
              </a:buClr>
              <a:buSzPts val="1700"/>
              <a:buNone/>
              <a:defRPr sz="1700">
                <a:solidFill>
                  <a:srgbClr val="2378C3"/>
                </a:solidFill>
              </a:defRPr>
            </a:lvl7pPr>
            <a:lvl8pPr lvl="7" algn="l">
              <a:lnSpc>
                <a:spcPct val="115000"/>
              </a:lnSpc>
              <a:spcBef>
                <a:spcPts val="0"/>
              </a:spcBef>
              <a:spcAft>
                <a:spcPts val="0"/>
              </a:spcAft>
              <a:buClr>
                <a:srgbClr val="2378C3"/>
              </a:buClr>
              <a:buSzPts val="1700"/>
              <a:buNone/>
              <a:defRPr sz="1700">
                <a:solidFill>
                  <a:srgbClr val="2378C3"/>
                </a:solidFill>
              </a:defRPr>
            </a:lvl8pPr>
            <a:lvl9pPr lvl="8" algn="l">
              <a:lnSpc>
                <a:spcPct val="115000"/>
              </a:lnSpc>
              <a:spcBef>
                <a:spcPts val="0"/>
              </a:spcBef>
              <a:spcAft>
                <a:spcPts val="0"/>
              </a:spcAft>
              <a:buClr>
                <a:srgbClr val="2378C3"/>
              </a:buClr>
              <a:buSzPts val="1700"/>
              <a:buNone/>
              <a:defRPr sz="1700">
                <a:solidFill>
                  <a:srgbClr val="2378C3"/>
                </a:solidFill>
              </a:defRPr>
            </a:lvl9pPr>
          </a:lstStyle>
          <a:p>
            <a:endParaRPr/>
          </a:p>
        </p:txBody>
      </p:sp>
      <p:cxnSp>
        <p:nvCxnSpPr>
          <p:cNvPr id="555" name="Google Shape;555;p78"/>
          <p:cNvCxnSpPr/>
          <p:nvPr/>
        </p:nvCxnSpPr>
        <p:spPr>
          <a:xfrm>
            <a:off x="2999550" y="2723850"/>
            <a:ext cx="3144900" cy="0"/>
          </a:xfrm>
          <a:prstGeom prst="straightConnector1">
            <a:avLst/>
          </a:prstGeom>
          <a:noFill/>
          <a:ln w="38100" cap="flat" cmpd="sng">
            <a:solidFill>
              <a:srgbClr val="2378C3"/>
            </a:solidFill>
            <a:prstDash val="solid"/>
            <a:round/>
            <a:headEnd type="none" w="sm" len="sm"/>
            <a:tailEnd type="none" w="sm" len="sm"/>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 Divider dark ">
  <p:cSld name="CUSTOM_4_1">
    <p:bg>
      <p:bgPr>
        <a:solidFill>
          <a:srgbClr val="1C304A"/>
        </a:solidFill>
        <a:effectLst/>
      </p:bgPr>
    </p:bg>
    <p:spTree>
      <p:nvGrpSpPr>
        <p:cNvPr id="1" name="Shape 556"/>
        <p:cNvGrpSpPr/>
        <p:nvPr/>
      </p:nvGrpSpPr>
      <p:grpSpPr>
        <a:xfrm>
          <a:off x="0" y="0"/>
          <a:ext cx="0" cy="0"/>
          <a:chOff x="0" y="0"/>
          <a:chExt cx="0" cy="0"/>
        </a:xfrm>
      </p:grpSpPr>
      <p:sp>
        <p:nvSpPr>
          <p:cNvPr id="557" name="Google Shape;557;p79"/>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1" i="0" u="none" strike="noStrike" cap="none">
                <a:solidFill>
                  <a:srgbClr val="00CFFF"/>
                </a:solidFill>
                <a:latin typeface="Helvetica Neue"/>
                <a:ea typeface="Helvetica Neue"/>
                <a:cs typeface="Helvetica Neue"/>
                <a:sym typeface="Helvetica Neue"/>
              </a:rPr>
              <a:t> </a:t>
            </a:r>
            <a:endParaRPr sz="6000" b="1" i="0" u="none" strike="noStrike" cap="none">
              <a:solidFill>
                <a:srgbClr val="00CFFF"/>
              </a:solidFill>
              <a:latin typeface="Helvetica Neue"/>
              <a:ea typeface="Helvetica Neue"/>
              <a:cs typeface="Helvetica Neue"/>
              <a:sym typeface="Helvetica Neue"/>
            </a:endParaRPr>
          </a:p>
        </p:txBody>
      </p:sp>
      <p:sp>
        <p:nvSpPr>
          <p:cNvPr id="558" name="Google Shape;558;p79"/>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6000">
                <a:solidFill>
                  <a:srgbClr val="00CFFF"/>
                </a:solidFill>
              </a:defRPr>
            </a:lvl1pPr>
            <a:lvl2pPr lvl="1" algn="l">
              <a:lnSpc>
                <a:spcPct val="100000"/>
              </a:lnSpc>
              <a:spcBef>
                <a:spcPts val="0"/>
              </a:spcBef>
              <a:spcAft>
                <a:spcPts val="0"/>
              </a:spcAft>
              <a:buSzPts val="2800"/>
              <a:buNone/>
              <a:defRPr sz="6000">
                <a:solidFill>
                  <a:srgbClr val="00CFFF"/>
                </a:solidFill>
              </a:defRPr>
            </a:lvl2pPr>
            <a:lvl3pPr lvl="2" algn="l">
              <a:lnSpc>
                <a:spcPct val="100000"/>
              </a:lnSpc>
              <a:spcBef>
                <a:spcPts val="0"/>
              </a:spcBef>
              <a:spcAft>
                <a:spcPts val="0"/>
              </a:spcAft>
              <a:buSzPts val="2800"/>
              <a:buNone/>
              <a:defRPr sz="6000">
                <a:solidFill>
                  <a:srgbClr val="00CFFF"/>
                </a:solidFill>
              </a:defRPr>
            </a:lvl3pPr>
            <a:lvl4pPr lvl="3" algn="l">
              <a:lnSpc>
                <a:spcPct val="100000"/>
              </a:lnSpc>
              <a:spcBef>
                <a:spcPts val="0"/>
              </a:spcBef>
              <a:spcAft>
                <a:spcPts val="0"/>
              </a:spcAft>
              <a:buSzPts val="2800"/>
              <a:buNone/>
              <a:defRPr sz="6000">
                <a:solidFill>
                  <a:srgbClr val="00CFFF"/>
                </a:solidFill>
              </a:defRPr>
            </a:lvl4pPr>
            <a:lvl5pPr lvl="4" algn="l">
              <a:lnSpc>
                <a:spcPct val="100000"/>
              </a:lnSpc>
              <a:spcBef>
                <a:spcPts val="0"/>
              </a:spcBef>
              <a:spcAft>
                <a:spcPts val="0"/>
              </a:spcAft>
              <a:buSzPts val="2800"/>
              <a:buNone/>
              <a:defRPr sz="6000">
                <a:solidFill>
                  <a:srgbClr val="00CFFF"/>
                </a:solidFill>
              </a:defRPr>
            </a:lvl5pPr>
            <a:lvl6pPr lvl="5" algn="l">
              <a:lnSpc>
                <a:spcPct val="100000"/>
              </a:lnSpc>
              <a:spcBef>
                <a:spcPts val="0"/>
              </a:spcBef>
              <a:spcAft>
                <a:spcPts val="0"/>
              </a:spcAft>
              <a:buSzPts val="2800"/>
              <a:buNone/>
              <a:defRPr sz="6000">
                <a:solidFill>
                  <a:srgbClr val="00CFFF"/>
                </a:solidFill>
              </a:defRPr>
            </a:lvl6pPr>
            <a:lvl7pPr lvl="6" algn="l">
              <a:lnSpc>
                <a:spcPct val="100000"/>
              </a:lnSpc>
              <a:spcBef>
                <a:spcPts val="0"/>
              </a:spcBef>
              <a:spcAft>
                <a:spcPts val="0"/>
              </a:spcAft>
              <a:buSzPts val="2800"/>
              <a:buNone/>
              <a:defRPr sz="6000">
                <a:solidFill>
                  <a:srgbClr val="00CFFF"/>
                </a:solidFill>
              </a:defRPr>
            </a:lvl7pPr>
            <a:lvl8pPr lvl="7" algn="l">
              <a:lnSpc>
                <a:spcPct val="100000"/>
              </a:lnSpc>
              <a:spcBef>
                <a:spcPts val="0"/>
              </a:spcBef>
              <a:spcAft>
                <a:spcPts val="0"/>
              </a:spcAft>
              <a:buSzPts val="2800"/>
              <a:buNone/>
              <a:defRPr sz="6000">
                <a:solidFill>
                  <a:srgbClr val="00CFFF"/>
                </a:solidFill>
              </a:defRPr>
            </a:lvl8pPr>
            <a:lvl9pPr lvl="8" algn="l">
              <a:lnSpc>
                <a:spcPct val="100000"/>
              </a:lnSpc>
              <a:spcBef>
                <a:spcPts val="0"/>
              </a:spcBef>
              <a:spcAft>
                <a:spcPts val="0"/>
              </a:spcAft>
              <a:buSzPts val="2800"/>
              <a:buNone/>
              <a:defRPr sz="6000">
                <a:solidFill>
                  <a:srgbClr val="00CFFF"/>
                </a:solidFil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orizontal 1/3 ">
  <p:cSld name="TITLE_AND_BODY_1_2">
    <p:spTree>
      <p:nvGrpSpPr>
        <p:cNvPr id="1" name="Shape 559"/>
        <p:cNvGrpSpPr/>
        <p:nvPr/>
      </p:nvGrpSpPr>
      <p:grpSpPr>
        <a:xfrm>
          <a:off x="0" y="0"/>
          <a:ext cx="0" cy="0"/>
          <a:chOff x="0" y="0"/>
          <a:chExt cx="0" cy="0"/>
        </a:xfrm>
      </p:grpSpPr>
      <p:sp>
        <p:nvSpPr>
          <p:cNvPr id="560" name="Google Shape;560;p80"/>
          <p:cNvSpPr/>
          <p:nvPr/>
        </p:nvSpPr>
        <p:spPr>
          <a:xfrm rot="10800000">
            <a:off x="3055625" y="298975"/>
            <a:ext cx="6096900" cy="485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1" name="Google Shape;561;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1" y="2215300"/>
            <a:ext cx="2990549" cy="2928424"/>
          </a:xfrm>
          <a:prstGeom prst="rect">
            <a:avLst/>
          </a:prstGeom>
          <a:noFill/>
          <a:ln>
            <a:noFill/>
          </a:ln>
        </p:spPr>
      </p:pic>
      <p:sp>
        <p:nvSpPr>
          <p:cNvPr id="562" name="Google Shape;562;p80"/>
          <p:cNvSpPr/>
          <p:nvPr/>
        </p:nvSpPr>
        <p:spPr>
          <a:xfrm>
            <a:off x="0" y="0"/>
            <a:ext cx="9144000" cy="2873700"/>
          </a:xfrm>
          <a:prstGeom prst="rect">
            <a:avLst/>
          </a:prstGeom>
          <a:gradFill>
            <a:gsLst>
              <a:gs pos="0">
                <a:srgbClr val="FFFFFF"/>
              </a:gs>
              <a:gs pos="100000">
                <a:srgbClr val="FA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80"/>
          <p:cNvSpPr/>
          <p:nvPr/>
        </p:nvSpPr>
        <p:spPr>
          <a:xfrm rot="10800000">
            <a:off x="2990550" y="260575"/>
            <a:ext cx="60300" cy="48906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4" name="Google Shape;564;p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565" name="Google Shape;565;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66" name="Google Shape;566;p80"/>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7" name="Google Shape;567;p80"/>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568" name="Google Shape;568;p80"/>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9" name="Google Shape;569;p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1050" y="654875"/>
            <a:ext cx="868449" cy="51655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570"/>
        <p:cNvGrpSpPr/>
        <p:nvPr/>
      </p:nvGrpSpPr>
      <p:grpSpPr>
        <a:xfrm>
          <a:off x="0" y="0"/>
          <a:ext cx="0" cy="0"/>
          <a:chOff x="0" y="0"/>
          <a:chExt cx="0" cy="0"/>
        </a:xfrm>
      </p:grpSpPr>
      <p:pic>
        <p:nvPicPr>
          <p:cNvPr id="571" name="Google Shape;571;p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57748" y="2855185"/>
            <a:ext cx="6386250" cy="2288542"/>
          </a:xfrm>
          <a:prstGeom prst="rect">
            <a:avLst/>
          </a:prstGeom>
          <a:noFill/>
          <a:ln>
            <a:noFill/>
          </a:ln>
        </p:spPr>
      </p:pic>
      <p:pic>
        <p:nvPicPr>
          <p:cNvPr id="572" name="Google Shape;572;p81"/>
          <p:cNvPicPr preferRelativeResize="0"/>
          <p:nvPr/>
        </p:nvPicPr>
        <p:blipFill rotWithShape="1">
          <a:blip r:embed="rId3">
            <a:alphaModFix/>
          </a:blip>
          <a:srcRect/>
          <a:stretch/>
        </p:blipFill>
        <p:spPr>
          <a:xfrm rot="5400000">
            <a:off x="3854213" y="-1091463"/>
            <a:ext cx="1425724" cy="9134150"/>
          </a:xfrm>
          <a:prstGeom prst="rect">
            <a:avLst/>
          </a:prstGeom>
          <a:noFill/>
          <a:ln>
            <a:noFill/>
          </a:ln>
        </p:spPr>
      </p:pic>
      <p:grpSp>
        <p:nvGrpSpPr>
          <p:cNvPr id="573" name="Google Shape;573;p81"/>
          <p:cNvGrpSpPr/>
          <p:nvPr/>
        </p:nvGrpSpPr>
        <p:grpSpPr>
          <a:xfrm>
            <a:off x="16977" y="3993997"/>
            <a:ext cx="3018171" cy="1149791"/>
            <a:chOff x="-88350" y="3980475"/>
            <a:chExt cx="3052975" cy="1163050"/>
          </a:xfrm>
        </p:grpSpPr>
        <p:sp>
          <p:nvSpPr>
            <p:cNvPr id="574" name="Google Shape;574;p81"/>
            <p:cNvSpPr/>
            <p:nvPr/>
          </p:nvSpPr>
          <p:spPr>
            <a:xfrm>
              <a:off x="2524825" y="4147400"/>
              <a:ext cx="439800" cy="9960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81"/>
            <p:cNvSpPr/>
            <p:nvPr/>
          </p:nvSpPr>
          <p:spPr>
            <a:xfrm>
              <a:off x="2085025" y="4397600"/>
              <a:ext cx="439800" cy="745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81"/>
            <p:cNvSpPr/>
            <p:nvPr/>
          </p:nvSpPr>
          <p:spPr>
            <a:xfrm>
              <a:off x="1933425" y="4147300"/>
              <a:ext cx="151500" cy="9960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81"/>
            <p:cNvSpPr/>
            <p:nvPr/>
          </p:nvSpPr>
          <p:spPr>
            <a:xfrm>
              <a:off x="1842450" y="4263700"/>
              <a:ext cx="151500" cy="8796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81"/>
            <p:cNvSpPr/>
            <p:nvPr/>
          </p:nvSpPr>
          <p:spPr>
            <a:xfrm>
              <a:off x="1743875" y="4526500"/>
              <a:ext cx="151500" cy="616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81"/>
            <p:cNvSpPr/>
            <p:nvPr/>
          </p:nvSpPr>
          <p:spPr>
            <a:xfrm>
              <a:off x="1342025" y="4663225"/>
              <a:ext cx="500400" cy="4803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81"/>
            <p:cNvSpPr/>
            <p:nvPr/>
          </p:nvSpPr>
          <p:spPr>
            <a:xfrm>
              <a:off x="1228275" y="3980600"/>
              <a:ext cx="151500" cy="1162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81"/>
            <p:cNvSpPr/>
            <p:nvPr/>
          </p:nvSpPr>
          <p:spPr>
            <a:xfrm>
              <a:off x="925025" y="4263800"/>
              <a:ext cx="326100" cy="8796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1"/>
            <p:cNvSpPr/>
            <p:nvPr/>
          </p:nvSpPr>
          <p:spPr>
            <a:xfrm>
              <a:off x="659650" y="4799475"/>
              <a:ext cx="326100" cy="343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81"/>
            <p:cNvSpPr/>
            <p:nvPr/>
          </p:nvSpPr>
          <p:spPr>
            <a:xfrm>
              <a:off x="576550" y="4147275"/>
              <a:ext cx="189000" cy="9960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81"/>
            <p:cNvSpPr/>
            <p:nvPr/>
          </p:nvSpPr>
          <p:spPr>
            <a:xfrm>
              <a:off x="485625" y="3980475"/>
              <a:ext cx="189000" cy="11628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1"/>
            <p:cNvSpPr/>
            <p:nvPr/>
          </p:nvSpPr>
          <p:spPr>
            <a:xfrm>
              <a:off x="334025" y="4230800"/>
              <a:ext cx="189000" cy="9126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81"/>
            <p:cNvSpPr/>
            <p:nvPr/>
          </p:nvSpPr>
          <p:spPr>
            <a:xfrm>
              <a:off x="-88350" y="4443100"/>
              <a:ext cx="548700" cy="700200"/>
            </a:xfrm>
            <a:prstGeom prst="rect">
              <a:avLst/>
            </a:prstGeom>
            <a:solidFill>
              <a:srgbClr val="F0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7" name="Google Shape;587;p81"/>
          <p:cNvGrpSpPr/>
          <p:nvPr/>
        </p:nvGrpSpPr>
        <p:grpSpPr>
          <a:xfrm>
            <a:off x="-15301" y="4458837"/>
            <a:ext cx="2975118" cy="704378"/>
            <a:chOff x="-121000" y="4450675"/>
            <a:chExt cx="3009425" cy="712500"/>
          </a:xfrm>
        </p:grpSpPr>
        <p:sp>
          <p:nvSpPr>
            <p:cNvPr id="588" name="Google Shape;588;p81"/>
            <p:cNvSpPr/>
            <p:nvPr/>
          </p:nvSpPr>
          <p:spPr>
            <a:xfrm>
              <a:off x="2729125" y="4450675"/>
              <a:ext cx="159300" cy="712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81"/>
            <p:cNvSpPr/>
            <p:nvPr/>
          </p:nvSpPr>
          <p:spPr>
            <a:xfrm>
              <a:off x="2607850" y="4549250"/>
              <a:ext cx="159300" cy="6138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81"/>
            <p:cNvSpPr/>
            <p:nvPr/>
          </p:nvSpPr>
          <p:spPr>
            <a:xfrm>
              <a:off x="2516850" y="48525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81"/>
            <p:cNvSpPr/>
            <p:nvPr/>
          </p:nvSpPr>
          <p:spPr>
            <a:xfrm>
              <a:off x="2342750" y="5090725"/>
              <a:ext cx="341400" cy="528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81"/>
            <p:cNvSpPr/>
            <p:nvPr/>
          </p:nvSpPr>
          <p:spPr>
            <a:xfrm>
              <a:off x="2069800" y="4749925"/>
              <a:ext cx="341400" cy="393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81"/>
            <p:cNvSpPr/>
            <p:nvPr/>
          </p:nvSpPr>
          <p:spPr>
            <a:xfrm>
              <a:off x="2160850" y="4610125"/>
              <a:ext cx="159300" cy="393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81"/>
            <p:cNvSpPr/>
            <p:nvPr/>
          </p:nvSpPr>
          <p:spPr>
            <a:xfrm>
              <a:off x="2206375" y="4549250"/>
              <a:ext cx="68100" cy="393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81"/>
            <p:cNvSpPr/>
            <p:nvPr/>
          </p:nvSpPr>
          <p:spPr>
            <a:xfrm>
              <a:off x="1364775" y="4905600"/>
              <a:ext cx="8139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81"/>
            <p:cNvSpPr/>
            <p:nvPr/>
          </p:nvSpPr>
          <p:spPr>
            <a:xfrm>
              <a:off x="1521100" y="4741075"/>
              <a:ext cx="3669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81"/>
            <p:cNvSpPr/>
            <p:nvPr/>
          </p:nvSpPr>
          <p:spPr>
            <a:xfrm>
              <a:off x="1583200" y="4663225"/>
              <a:ext cx="242700" cy="113400"/>
            </a:xfrm>
            <a:prstGeom prst="triangle">
              <a:avLst>
                <a:gd name="adj" fmla="val 50000"/>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81"/>
            <p:cNvSpPr/>
            <p:nvPr/>
          </p:nvSpPr>
          <p:spPr>
            <a:xfrm>
              <a:off x="-88350" y="5030100"/>
              <a:ext cx="1516500" cy="1134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81"/>
            <p:cNvSpPr/>
            <p:nvPr/>
          </p:nvSpPr>
          <p:spPr>
            <a:xfrm>
              <a:off x="609000" y="4905625"/>
              <a:ext cx="3414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81"/>
            <p:cNvSpPr/>
            <p:nvPr/>
          </p:nvSpPr>
          <p:spPr>
            <a:xfrm>
              <a:off x="658350" y="4803325"/>
              <a:ext cx="242700" cy="113400"/>
            </a:xfrm>
            <a:prstGeom prst="triangle">
              <a:avLst>
                <a:gd name="adj" fmla="val 50000"/>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81"/>
            <p:cNvSpPr/>
            <p:nvPr/>
          </p:nvSpPr>
          <p:spPr>
            <a:xfrm>
              <a:off x="1123538" y="4905625"/>
              <a:ext cx="681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81"/>
            <p:cNvSpPr/>
            <p:nvPr/>
          </p:nvSpPr>
          <p:spPr>
            <a:xfrm>
              <a:off x="1244150" y="4905625"/>
              <a:ext cx="681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81"/>
            <p:cNvSpPr/>
            <p:nvPr/>
          </p:nvSpPr>
          <p:spPr>
            <a:xfrm>
              <a:off x="292425" y="48330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81"/>
            <p:cNvSpPr/>
            <p:nvPr/>
          </p:nvSpPr>
          <p:spPr>
            <a:xfrm>
              <a:off x="413025" y="4905625"/>
              <a:ext cx="1593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81"/>
            <p:cNvSpPr/>
            <p:nvPr/>
          </p:nvSpPr>
          <p:spPr>
            <a:xfrm>
              <a:off x="171800" y="4905625"/>
              <a:ext cx="159300" cy="2379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81"/>
            <p:cNvSpPr/>
            <p:nvPr/>
          </p:nvSpPr>
          <p:spPr>
            <a:xfrm>
              <a:off x="-121000" y="4549250"/>
              <a:ext cx="159300" cy="6138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7" name="Google Shape;607;p81"/>
          <p:cNvSpPr/>
          <p:nvPr/>
        </p:nvSpPr>
        <p:spPr>
          <a:xfrm>
            <a:off x="2848225" y="4852525"/>
            <a:ext cx="159300" cy="3105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8" name="Google Shape;608;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46600" y="4606400"/>
            <a:ext cx="488025" cy="488025"/>
          </a:xfrm>
          <a:prstGeom prst="rect">
            <a:avLst/>
          </a:prstGeom>
          <a:noFill/>
          <a:ln>
            <a:noFill/>
          </a:ln>
        </p:spPr>
      </p:pic>
      <p:sp>
        <p:nvSpPr>
          <p:cNvPr id="609" name="Google Shape;609;p81"/>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10" name="Google Shape;610;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3D4551"/>
              </a:buClr>
              <a:buSzPts val="1800"/>
              <a:buChar char="●"/>
              <a:defRPr>
                <a:solidFill>
                  <a:srgbClr val="3D4551"/>
                </a:solidFill>
              </a:defRPr>
            </a:lvl1pPr>
            <a:lvl2pPr marL="914400" lvl="1" indent="-317500" algn="l">
              <a:lnSpc>
                <a:spcPct val="115000"/>
              </a:lnSpc>
              <a:spcBef>
                <a:spcPts val="0"/>
              </a:spcBef>
              <a:spcAft>
                <a:spcPts val="0"/>
              </a:spcAft>
              <a:buClr>
                <a:srgbClr val="3D4551"/>
              </a:buClr>
              <a:buSzPts val="1400"/>
              <a:buChar char="○"/>
              <a:defRPr>
                <a:solidFill>
                  <a:srgbClr val="3D4551"/>
                </a:solidFill>
              </a:defRPr>
            </a:lvl2pPr>
            <a:lvl3pPr marL="1371600" lvl="2" indent="-317500" algn="l">
              <a:lnSpc>
                <a:spcPct val="115000"/>
              </a:lnSpc>
              <a:spcBef>
                <a:spcPts val="0"/>
              </a:spcBef>
              <a:spcAft>
                <a:spcPts val="0"/>
              </a:spcAft>
              <a:buClr>
                <a:srgbClr val="3D4551"/>
              </a:buClr>
              <a:buSzPts val="1400"/>
              <a:buChar char="■"/>
              <a:defRPr>
                <a:solidFill>
                  <a:srgbClr val="3D4551"/>
                </a:solidFill>
              </a:defRPr>
            </a:lvl3pPr>
            <a:lvl4pPr marL="1828800" lvl="3" indent="-317500" algn="l">
              <a:lnSpc>
                <a:spcPct val="115000"/>
              </a:lnSpc>
              <a:spcBef>
                <a:spcPts val="0"/>
              </a:spcBef>
              <a:spcAft>
                <a:spcPts val="0"/>
              </a:spcAft>
              <a:buClr>
                <a:srgbClr val="3D4551"/>
              </a:buClr>
              <a:buSzPts val="1400"/>
              <a:buChar char="●"/>
              <a:defRPr>
                <a:solidFill>
                  <a:srgbClr val="3D4551"/>
                </a:solidFill>
              </a:defRPr>
            </a:lvl4pPr>
            <a:lvl5pPr marL="2286000" lvl="4" indent="-317500" algn="l">
              <a:lnSpc>
                <a:spcPct val="115000"/>
              </a:lnSpc>
              <a:spcBef>
                <a:spcPts val="0"/>
              </a:spcBef>
              <a:spcAft>
                <a:spcPts val="0"/>
              </a:spcAft>
              <a:buClr>
                <a:srgbClr val="3D4551"/>
              </a:buClr>
              <a:buSzPts val="1400"/>
              <a:buChar char="○"/>
              <a:defRPr>
                <a:solidFill>
                  <a:srgbClr val="3D4551"/>
                </a:solidFill>
              </a:defRPr>
            </a:lvl5pPr>
            <a:lvl6pPr marL="2743200" lvl="5" indent="-317500" algn="l">
              <a:lnSpc>
                <a:spcPct val="115000"/>
              </a:lnSpc>
              <a:spcBef>
                <a:spcPts val="0"/>
              </a:spcBef>
              <a:spcAft>
                <a:spcPts val="0"/>
              </a:spcAft>
              <a:buClr>
                <a:srgbClr val="3D4551"/>
              </a:buClr>
              <a:buSzPts val="1400"/>
              <a:buChar char="■"/>
              <a:defRPr>
                <a:solidFill>
                  <a:srgbClr val="3D4551"/>
                </a:solidFill>
              </a:defRPr>
            </a:lvl6pPr>
            <a:lvl7pPr marL="3200400" lvl="6" indent="-317500" algn="l">
              <a:lnSpc>
                <a:spcPct val="115000"/>
              </a:lnSpc>
              <a:spcBef>
                <a:spcPts val="0"/>
              </a:spcBef>
              <a:spcAft>
                <a:spcPts val="0"/>
              </a:spcAft>
              <a:buClr>
                <a:srgbClr val="3D4551"/>
              </a:buClr>
              <a:buSzPts val="1400"/>
              <a:buChar char="●"/>
              <a:defRPr>
                <a:solidFill>
                  <a:srgbClr val="3D4551"/>
                </a:solidFill>
              </a:defRPr>
            </a:lvl7pPr>
            <a:lvl8pPr marL="3657600" lvl="7" indent="-317500" algn="l">
              <a:lnSpc>
                <a:spcPct val="115000"/>
              </a:lnSpc>
              <a:spcBef>
                <a:spcPts val="0"/>
              </a:spcBef>
              <a:spcAft>
                <a:spcPts val="0"/>
              </a:spcAft>
              <a:buClr>
                <a:srgbClr val="3D4551"/>
              </a:buClr>
              <a:buSzPts val="1400"/>
              <a:buChar char="○"/>
              <a:defRPr>
                <a:solidFill>
                  <a:srgbClr val="3D4551"/>
                </a:solidFill>
              </a:defRPr>
            </a:lvl8pPr>
            <a:lvl9pPr marL="4114800" lvl="8" indent="-317500" algn="l">
              <a:lnSpc>
                <a:spcPct val="115000"/>
              </a:lnSpc>
              <a:spcBef>
                <a:spcPts val="0"/>
              </a:spcBef>
              <a:spcAft>
                <a:spcPts val="0"/>
              </a:spcAft>
              <a:buClr>
                <a:srgbClr val="3D4551"/>
              </a:buClr>
              <a:buSzPts val="1400"/>
              <a:buChar char="■"/>
              <a:defRPr>
                <a:solidFill>
                  <a:srgbClr val="3D4551"/>
                </a:solidFill>
              </a:defRPr>
            </a:lvl9pPr>
          </a:lstStyle>
          <a:p>
            <a:endParaRPr/>
          </a:p>
        </p:txBody>
      </p:sp>
      <p:sp>
        <p:nvSpPr>
          <p:cNvPr id="611" name="Google Shape;611;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2" name="Google Shape;612;p81"/>
          <p:cNvSpPr/>
          <p:nvPr/>
        </p:nvSpPr>
        <p:spPr>
          <a:xfrm>
            <a:off x="6825" y="0"/>
            <a:ext cx="9144000" cy="204600"/>
          </a:xfrm>
          <a:prstGeom prst="rect">
            <a:avLst/>
          </a:prstGeom>
          <a:solidFill>
            <a:srgbClr val="CBE2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FF6FB"/>
              </a:solidFill>
              <a:latin typeface="Arial"/>
              <a:ea typeface="Arial"/>
              <a:cs typeface="Arial"/>
              <a:sym typeface="Arial"/>
            </a:endParaRPr>
          </a:p>
        </p:txBody>
      </p:sp>
      <p:sp>
        <p:nvSpPr>
          <p:cNvPr id="613" name="Google Shape;613;p81"/>
          <p:cNvSpPr/>
          <p:nvPr/>
        </p:nvSpPr>
        <p:spPr>
          <a:xfrm>
            <a:off x="6825" y="237625"/>
            <a:ext cx="9144000" cy="53700"/>
          </a:xfrm>
          <a:prstGeom prst="rect">
            <a:avLst/>
          </a:prstGeom>
          <a:solidFill>
            <a:srgbClr val="FFE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4" name="Google Shape;614;p8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63850" y="473100"/>
            <a:ext cx="868449" cy="51655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Quote">
  <p:cSld name="TITLE_1_1_1">
    <p:bg>
      <p:bgPr>
        <a:gradFill>
          <a:gsLst>
            <a:gs pos="0">
              <a:schemeClr val="dk1"/>
            </a:gs>
            <a:gs pos="100000">
              <a:schemeClr val="accent2"/>
            </a:gs>
          </a:gsLst>
          <a:path path="circle">
            <a:fillToRect l="100000" t="100000"/>
          </a:path>
          <a:tileRect r="-100000" b="-100000"/>
        </a:gradFill>
        <a:effectLst/>
      </p:bgPr>
    </p:bg>
    <p:spTree>
      <p:nvGrpSpPr>
        <p:cNvPr id="1" name="Shape 615"/>
        <p:cNvGrpSpPr/>
        <p:nvPr/>
      </p:nvGrpSpPr>
      <p:grpSpPr>
        <a:xfrm>
          <a:off x="0" y="0"/>
          <a:ext cx="0" cy="0"/>
          <a:chOff x="0" y="0"/>
          <a:chExt cx="0" cy="0"/>
        </a:xfrm>
      </p:grpSpPr>
      <p:grpSp>
        <p:nvGrpSpPr>
          <p:cNvPr id="616" name="Google Shape;616;p82"/>
          <p:cNvGrpSpPr/>
          <p:nvPr/>
        </p:nvGrpSpPr>
        <p:grpSpPr>
          <a:xfrm>
            <a:off x="3078602" y="0"/>
            <a:ext cx="6065388" cy="5143642"/>
            <a:chOff x="2052402" y="0"/>
            <a:chExt cx="6065388" cy="5143642"/>
          </a:xfrm>
        </p:grpSpPr>
        <p:sp>
          <p:nvSpPr>
            <p:cNvPr id="617" name="Google Shape;617;p8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8" name="Google Shape;618;p8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9" name="Google Shape;619;p8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20" name="Google Shape;620;p82"/>
          <p:cNvSpPr txBox="1">
            <a:spLocks noGrp="1"/>
          </p:cNvSpPr>
          <p:nvPr>
            <p:ph type="body" idx="1"/>
          </p:nvPr>
        </p:nvSpPr>
        <p:spPr>
          <a:xfrm>
            <a:off x="810450" y="1593500"/>
            <a:ext cx="5783700" cy="2736900"/>
          </a:xfrm>
          <a:prstGeom prst="rect">
            <a:avLst/>
          </a:prstGeom>
          <a:noFill/>
          <a:ln>
            <a:noFill/>
          </a:ln>
        </p:spPr>
        <p:txBody>
          <a:bodyPr spcFirstLastPara="1" wrap="square" lIns="91425" tIns="91425" rIns="91425" bIns="91425" anchor="t" anchorCtr="0">
            <a:normAutofit/>
          </a:bodyPr>
          <a:lstStyle>
            <a:lvl1pPr marL="457200" lvl="0" indent="-431800" algn="l">
              <a:lnSpc>
                <a:spcPct val="115000"/>
              </a:lnSpc>
              <a:spcBef>
                <a:spcPts val="0"/>
              </a:spcBef>
              <a:spcAft>
                <a:spcPts val="0"/>
              </a:spcAft>
              <a:buClr>
                <a:schemeClr val="lt1"/>
              </a:buClr>
              <a:buSzPts val="3200"/>
              <a:buChar char="●"/>
              <a:defRPr sz="3200">
                <a:solidFill>
                  <a:schemeClr val="lt1"/>
                </a:solidFill>
              </a:defRPr>
            </a:lvl1pPr>
            <a:lvl2pPr marL="914400" lvl="1" indent="-431800" algn="l">
              <a:lnSpc>
                <a:spcPct val="115000"/>
              </a:lnSpc>
              <a:spcBef>
                <a:spcPts val="0"/>
              </a:spcBef>
              <a:spcAft>
                <a:spcPts val="0"/>
              </a:spcAft>
              <a:buClr>
                <a:schemeClr val="lt1"/>
              </a:buClr>
              <a:buSzPts val="3200"/>
              <a:buChar char="○"/>
              <a:defRPr sz="3200">
                <a:solidFill>
                  <a:schemeClr val="lt1"/>
                </a:solidFill>
              </a:defRPr>
            </a:lvl2pPr>
            <a:lvl3pPr marL="1371600" lvl="2" indent="-431800" algn="l">
              <a:lnSpc>
                <a:spcPct val="115000"/>
              </a:lnSpc>
              <a:spcBef>
                <a:spcPts val="0"/>
              </a:spcBef>
              <a:spcAft>
                <a:spcPts val="0"/>
              </a:spcAft>
              <a:buClr>
                <a:schemeClr val="lt1"/>
              </a:buClr>
              <a:buSzPts val="3200"/>
              <a:buChar char="■"/>
              <a:defRPr sz="3200">
                <a:solidFill>
                  <a:schemeClr val="lt1"/>
                </a:solidFill>
              </a:defRPr>
            </a:lvl3pPr>
            <a:lvl4pPr marL="1828800" lvl="3" indent="-431800" algn="l">
              <a:lnSpc>
                <a:spcPct val="115000"/>
              </a:lnSpc>
              <a:spcBef>
                <a:spcPts val="0"/>
              </a:spcBef>
              <a:spcAft>
                <a:spcPts val="0"/>
              </a:spcAft>
              <a:buClr>
                <a:schemeClr val="lt1"/>
              </a:buClr>
              <a:buSzPts val="3200"/>
              <a:buChar char="●"/>
              <a:defRPr sz="3200">
                <a:solidFill>
                  <a:schemeClr val="lt1"/>
                </a:solidFill>
              </a:defRPr>
            </a:lvl4pPr>
            <a:lvl5pPr marL="2286000" lvl="4" indent="-431800" algn="l">
              <a:lnSpc>
                <a:spcPct val="115000"/>
              </a:lnSpc>
              <a:spcBef>
                <a:spcPts val="0"/>
              </a:spcBef>
              <a:spcAft>
                <a:spcPts val="0"/>
              </a:spcAft>
              <a:buClr>
                <a:schemeClr val="lt1"/>
              </a:buClr>
              <a:buSzPts val="3200"/>
              <a:buChar char="○"/>
              <a:defRPr sz="3200">
                <a:solidFill>
                  <a:schemeClr val="lt1"/>
                </a:solidFill>
              </a:defRPr>
            </a:lvl5pPr>
            <a:lvl6pPr marL="2743200" lvl="5" indent="-431800" algn="l">
              <a:lnSpc>
                <a:spcPct val="115000"/>
              </a:lnSpc>
              <a:spcBef>
                <a:spcPts val="0"/>
              </a:spcBef>
              <a:spcAft>
                <a:spcPts val="0"/>
              </a:spcAft>
              <a:buClr>
                <a:schemeClr val="lt1"/>
              </a:buClr>
              <a:buSzPts val="3200"/>
              <a:buChar char="■"/>
              <a:defRPr sz="3200">
                <a:solidFill>
                  <a:schemeClr val="lt1"/>
                </a:solidFill>
              </a:defRPr>
            </a:lvl6pPr>
            <a:lvl7pPr marL="3200400" lvl="6" indent="-431800" algn="l">
              <a:lnSpc>
                <a:spcPct val="115000"/>
              </a:lnSpc>
              <a:spcBef>
                <a:spcPts val="0"/>
              </a:spcBef>
              <a:spcAft>
                <a:spcPts val="0"/>
              </a:spcAft>
              <a:buClr>
                <a:schemeClr val="lt1"/>
              </a:buClr>
              <a:buSzPts val="3200"/>
              <a:buChar char="●"/>
              <a:defRPr sz="3200">
                <a:solidFill>
                  <a:schemeClr val="lt1"/>
                </a:solidFill>
              </a:defRPr>
            </a:lvl7pPr>
            <a:lvl8pPr marL="3657600" lvl="7" indent="-431800" algn="l">
              <a:lnSpc>
                <a:spcPct val="115000"/>
              </a:lnSpc>
              <a:spcBef>
                <a:spcPts val="0"/>
              </a:spcBef>
              <a:spcAft>
                <a:spcPts val="0"/>
              </a:spcAft>
              <a:buClr>
                <a:schemeClr val="lt1"/>
              </a:buClr>
              <a:buSzPts val="3200"/>
              <a:buChar char="○"/>
              <a:defRPr sz="3200">
                <a:solidFill>
                  <a:schemeClr val="lt1"/>
                </a:solidFill>
              </a:defRPr>
            </a:lvl8pPr>
            <a:lvl9pPr marL="4114800" lvl="8" indent="-431800" algn="l">
              <a:lnSpc>
                <a:spcPct val="115000"/>
              </a:lnSpc>
              <a:spcBef>
                <a:spcPts val="0"/>
              </a:spcBef>
              <a:spcAft>
                <a:spcPts val="0"/>
              </a:spcAft>
              <a:buClr>
                <a:schemeClr val="lt1"/>
              </a:buClr>
              <a:buSzPts val="3200"/>
              <a:buChar char="■"/>
              <a:defRPr sz="3200">
                <a:solidFill>
                  <a:schemeClr val="lt1"/>
                </a:solidFill>
              </a:defRPr>
            </a:lvl9pPr>
          </a:lstStyle>
          <a:p>
            <a:endParaRPr/>
          </a:p>
        </p:txBody>
      </p:sp>
      <p:sp>
        <p:nvSpPr>
          <p:cNvPr id="621" name="Google Shape;621;p82"/>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 sz="9600" b="1" i="0" u="none" strike="noStrike" cap="none">
                <a:solidFill>
                  <a:schemeClr val="lt1"/>
                </a:solidFill>
                <a:latin typeface="Montserrat"/>
                <a:ea typeface="Montserrat"/>
                <a:cs typeface="Montserrat"/>
                <a:sym typeface="Montserrat"/>
              </a:rPr>
              <a:t>“</a:t>
            </a:r>
            <a:endParaRPr sz="9600" b="1" i="0" u="none" strike="noStrike" cap="none">
              <a:solidFill>
                <a:schemeClr val="lt1"/>
              </a:solidFill>
              <a:latin typeface="Montserrat"/>
              <a:ea typeface="Montserrat"/>
              <a:cs typeface="Montserrat"/>
              <a:sym typeface="Montserrat"/>
            </a:endParaRPr>
          </a:p>
        </p:txBody>
      </p:sp>
      <p:sp>
        <p:nvSpPr>
          <p:cNvPr id="622" name="Google Shape;622;p8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3"/>
        <p:cNvGrpSpPr/>
        <p:nvPr/>
      </p:nvGrpSpPr>
      <p:grpSpPr>
        <a:xfrm>
          <a:off x="0" y="0"/>
          <a:ext cx="0" cy="0"/>
          <a:chOff x="0" y="0"/>
          <a:chExt cx="0" cy="0"/>
        </a:xfrm>
      </p:grpSpPr>
      <p:sp>
        <p:nvSpPr>
          <p:cNvPr id="624" name="Google Shape;624;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bg>
      <p:bgPr>
        <a:solidFill>
          <a:srgbClr val="FFFFFF"/>
        </a:solidFill>
        <a:effectLst/>
      </p:bgPr>
    </p:bg>
    <p:spTree>
      <p:nvGrpSpPr>
        <p:cNvPr id="1" name="Shape 625"/>
        <p:cNvGrpSpPr/>
        <p:nvPr/>
      </p:nvGrpSpPr>
      <p:grpSpPr>
        <a:xfrm>
          <a:off x="0" y="0"/>
          <a:ext cx="0" cy="0"/>
          <a:chOff x="0" y="0"/>
          <a:chExt cx="0" cy="0"/>
        </a:xfrm>
      </p:grpSpPr>
      <p:sp>
        <p:nvSpPr>
          <p:cNvPr id="626" name="Google Shape;626;p84"/>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7"/>
        <p:cNvGrpSpPr/>
        <p:nvPr/>
      </p:nvGrpSpPr>
      <p:grpSpPr>
        <a:xfrm>
          <a:off x="0" y="0"/>
          <a:ext cx="0" cy="0"/>
          <a:chOff x="0" y="0"/>
          <a:chExt cx="0" cy="0"/>
        </a:xfrm>
      </p:grpSpPr>
      <p:sp>
        <p:nvSpPr>
          <p:cNvPr id="628" name="Google Shape;628;p8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29" name="Google Shape;629;p8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30" name="Google Shape;630;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1"/>
        <p:cNvGrpSpPr/>
        <p:nvPr/>
      </p:nvGrpSpPr>
      <p:grpSpPr>
        <a:xfrm>
          <a:off x="0" y="0"/>
          <a:ext cx="0" cy="0"/>
          <a:chOff x="0" y="0"/>
          <a:chExt cx="0" cy="0"/>
        </a:xfrm>
      </p:grpSpPr>
      <p:sp>
        <p:nvSpPr>
          <p:cNvPr id="632" name="Google Shape;632;p8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33" name="Google Shape;63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4"/>
        <p:cNvGrpSpPr/>
        <p:nvPr/>
      </p:nvGrpSpPr>
      <p:grpSpPr>
        <a:xfrm>
          <a:off x="0" y="0"/>
          <a:ext cx="0" cy="0"/>
          <a:chOff x="0" y="0"/>
          <a:chExt cx="0" cy="0"/>
        </a:xfrm>
      </p:grpSpPr>
      <p:sp>
        <p:nvSpPr>
          <p:cNvPr id="635" name="Google Shape;635;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6" name="Google Shape;636;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37" name="Google Shape;637;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8"/>
        <p:cNvGrpSpPr/>
        <p:nvPr/>
      </p:nvGrpSpPr>
      <p:grpSpPr>
        <a:xfrm>
          <a:off x="0" y="0"/>
          <a:ext cx="0" cy="0"/>
          <a:chOff x="0" y="0"/>
          <a:chExt cx="0" cy="0"/>
        </a:xfrm>
      </p:grpSpPr>
      <p:sp>
        <p:nvSpPr>
          <p:cNvPr id="639" name="Google Shape;63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0" name="Google Shape;640;p8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41" name="Google Shape;641;p8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42" name="Google Shape;642;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3"/>
        <p:cNvGrpSpPr/>
        <p:nvPr/>
      </p:nvGrpSpPr>
      <p:grpSpPr>
        <a:xfrm>
          <a:off x="0" y="0"/>
          <a:ext cx="0" cy="0"/>
          <a:chOff x="0" y="0"/>
          <a:chExt cx="0" cy="0"/>
        </a:xfrm>
      </p:grpSpPr>
      <p:sp>
        <p:nvSpPr>
          <p:cNvPr id="644" name="Google Shape;644;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5" name="Google Shape;645;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6"/>
        <p:cNvGrpSpPr/>
        <p:nvPr/>
      </p:nvGrpSpPr>
      <p:grpSpPr>
        <a:xfrm>
          <a:off x="0" y="0"/>
          <a:ext cx="0" cy="0"/>
          <a:chOff x="0" y="0"/>
          <a:chExt cx="0" cy="0"/>
        </a:xfrm>
      </p:grpSpPr>
      <p:sp>
        <p:nvSpPr>
          <p:cNvPr id="647" name="Google Shape;647;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48" name="Google Shape;648;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49" name="Google Shape;649;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0"/>
        <p:cNvGrpSpPr/>
        <p:nvPr/>
      </p:nvGrpSpPr>
      <p:grpSpPr>
        <a:xfrm>
          <a:off x="0" y="0"/>
          <a:ext cx="0" cy="0"/>
          <a:chOff x="0" y="0"/>
          <a:chExt cx="0" cy="0"/>
        </a:xfrm>
      </p:grpSpPr>
      <p:sp>
        <p:nvSpPr>
          <p:cNvPr id="651" name="Google Shape;651;p9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52" name="Google Shape;652;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sp>
        <p:nvSpPr>
          <p:cNvPr id="654" name="Google Shape;654;p9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9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56" name="Google Shape;656;p9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57" name="Google Shape;657;p9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58" name="Google Shape;658;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9"/>
        <p:cNvGrpSpPr/>
        <p:nvPr/>
      </p:nvGrpSpPr>
      <p:grpSpPr>
        <a:xfrm>
          <a:off x="0" y="0"/>
          <a:ext cx="0" cy="0"/>
          <a:chOff x="0" y="0"/>
          <a:chExt cx="0" cy="0"/>
        </a:xfrm>
      </p:grpSpPr>
      <p:sp>
        <p:nvSpPr>
          <p:cNvPr id="660" name="Google Shape;660;p9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61" name="Google Shape;661;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2"/>
        <p:cNvGrpSpPr/>
        <p:nvPr/>
      </p:nvGrpSpPr>
      <p:grpSpPr>
        <a:xfrm>
          <a:off x="0" y="0"/>
          <a:ext cx="0" cy="0"/>
          <a:chOff x="0" y="0"/>
          <a:chExt cx="0" cy="0"/>
        </a:xfrm>
      </p:grpSpPr>
      <p:sp>
        <p:nvSpPr>
          <p:cNvPr id="663" name="Google Shape;663;p9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4" name="Google Shape;664;p9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65" name="Google Shape;665;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666"/>
        <p:cNvGrpSpPr/>
        <p:nvPr/>
      </p:nvGrpSpPr>
      <p:grpSpPr>
        <a:xfrm>
          <a:off x="0" y="0"/>
          <a:ext cx="0" cy="0"/>
          <a:chOff x="0" y="0"/>
          <a:chExt cx="0" cy="0"/>
        </a:xfrm>
      </p:grpSpPr>
      <p:sp>
        <p:nvSpPr>
          <p:cNvPr id="667" name="Google Shape;667;p95"/>
          <p:cNvSpPr txBox="1">
            <a:spLocks noGrp="1"/>
          </p:cNvSpPr>
          <p:nvPr>
            <p:ph type="ctrTitle"/>
          </p:nvPr>
        </p:nvSpPr>
        <p:spPr>
          <a:xfrm>
            <a:off x="712850" y="536207"/>
            <a:ext cx="7386600" cy="373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1C304A"/>
              </a:buClr>
              <a:buSzPts val="3200"/>
              <a:buNone/>
              <a:defRPr sz="3200" b="1">
                <a:solidFill>
                  <a:srgbClr val="1C304A"/>
                </a:solidFill>
              </a:defRPr>
            </a:lvl1pPr>
            <a:lvl2pPr lvl="1" algn="ctr">
              <a:lnSpc>
                <a:spcPct val="100000"/>
              </a:lnSpc>
              <a:spcBef>
                <a:spcPts val="0"/>
              </a:spcBef>
              <a:spcAft>
                <a:spcPts val="0"/>
              </a:spcAft>
              <a:buClr>
                <a:srgbClr val="1C304A"/>
              </a:buClr>
              <a:buSzPts val="6000"/>
              <a:buNone/>
              <a:defRPr sz="6000">
                <a:solidFill>
                  <a:srgbClr val="1C304A"/>
                </a:solidFill>
              </a:defRPr>
            </a:lvl2pPr>
            <a:lvl3pPr lvl="2" algn="ctr">
              <a:lnSpc>
                <a:spcPct val="100000"/>
              </a:lnSpc>
              <a:spcBef>
                <a:spcPts val="0"/>
              </a:spcBef>
              <a:spcAft>
                <a:spcPts val="0"/>
              </a:spcAft>
              <a:buClr>
                <a:srgbClr val="1C304A"/>
              </a:buClr>
              <a:buSzPts val="6000"/>
              <a:buNone/>
              <a:defRPr sz="6000">
                <a:solidFill>
                  <a:srgbClr val="1C304A"/>
                </a:solidFill>
              </a:defRPr>
            </a:lvl3pPr>
            <a:lvl4pPr lvl="3" algn="ctr">
              <a:lnSpc>
                <a:spcPct val="100000"/>
              </a:lnSpc>
              <a:spcBef>
                <a:spcPts val="0"/>
              </a:spcBef>
              <a:spcAft>
                <a:spcPts val="0"/>
              </a:spcAft>
              <a:buClr>
                <a:srgbClr val="1C304A"/>
              </a:buClr>
              <a:buSzPts val="6000"/>
              <a:buNone/>
              <a:defRPr sz="6000">
                <a:solidFill>
                  <a:srgbClr val="1C304A"/>
                </a:solidFill>
              </a:defRPr>
            </a:lvl4pPr>
            <a:lvl5pPr lvl="4" algn="ctr">
              <a:lnSpc>
                <a:spcPct val="100000"/>
              </a:lnSpc>
              <a:spcBef>
                <a:spcPts val="0"/>
              </a:spcBef>
              <a:spcAft>
                <a:spcPts val="0"/>
              </a:spcAft>
              <a:buClr>
                <a:srgbClr val="1C304A"/>
              </a:buClr>
              <a:buSzPts val="6000"/>
              <a:buNone/>
              <a:defRPr sz="6000">
                <a:solidFill>
                  <a:srgbClr val="1C304A"/>
                </a:solidFill>
              </a:defRPr>
            </a:lvl5pPr>
            <a:lvl6pPr lvl="5" algn="ctr">
              <a:lnSpc>
                <a:spcPct val="100000"/>
              </a:lnSpc>
              <a:spcBef>
                <a:spcPts val="0"/>
              </a:spcBef>
              <a:spcAft>
                <a:spcPts val="0"/>
              </a:spcAft>
              <a:buClr>
                <a:srgbClr val="1C304A"/>
              </a:buClr>
              <a:buSzPts val="6000"/>
              <a:buNone/>
              <a:defRPr sz="6000">
                <a:solidFill>
                  <a:srgbClr val="1C304A"/>
                </a:solidFill>
              </a:defRPr>
            </a:lvl6pPr>
            <a:lvl7pPr lvl="6" algn="ctr">
              <a:lnSpc>
                <a:spcPct val="100000"/>
              </a:lnSpc>
              <a:spcBef>
                <a:spcPts val="0"/>
              </a:spcBef>
              <a:spcAft>
                <a:spcPts val="0"/>
              </a:spcAft>
              <a:buClr>
                <a:srgbClr val="1C304A"/>
              </a:buClr>
              <a:buSzPts val="6000"/>
              <a:buNone/>
              <a:defRPr sz="6000">
                <a:solidFill>
                  <a:srgbClr val="1C304A"/>
                </a:solidFill>
              </a:defRPr>
            </a:lvl7pPr>
            <a:lvl8pPr lvl="7" algn="ctr">
              <a:lnSpc>
                <a:spcPct val="100000"/>
              </a:lnSpc>
              <a:spcBef>
                <a:spcPts val="0"/>
              </a:spcBef>
              <a:spcAft>
                <a:spcPts val="0"/>
              </a:spcAft>
              <a:buClr>
                <a:srgbClr val="1C304A"/>
              </a:buClr>
              <a:buSzPts val="6000"/>
              <a:buNone/>
              <a:defRPr sz="6000">
                <a:solidFill>
                  <a:srgbClr val="1C304A"/>
                </a:solidFill>
              </a:defRPr>
            </a:lvl8pPr>
            <a:lvl9pPr lvl="8" algn="ctr">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668" name="Google Shape;668;p95"/>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69"/>
        <p:cNvGrpSpPr/>
        <p:nvPr/>
      </p:nvGrpSpPr>
      <p:grpSpPr>
        <a:xfrm>
          <a:off x="0" y="0"/>
          <a:ext cx="0" cy="0"/>
          <a:chOff x="0" y="0"/>
          <a:chExt cx="0" cy="0"/>
        </a:xfrm>
      </p:grpSpPr>
      <p:sp>
        <p:nvSpPr>
          <p:cNvPr id="670" name="Google Shape;670;p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1" name="Google Shape;671;p9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72" name="Google Shape;672;p9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73" name="Google Shape;673;p9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9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bg>
      <p:bgPr>
        <a:solidFill>
          <a:srgbClr val="1C304A"/>
        </a:solidFill>
        <a:effectLst/>
      </p:bgPr>
    </p:bg>
    <p:spTree>
      <p:nvGrpSpPr>
        <p:cNvPr id="1" name="Shape 675"/>
        <p:cNvGrpSpPr/>
        <p:nvPr/>
      </p:nvGrpSpPr>
      <p:grpSpPr>
        <a:xfrm>
          <a:off x="0" y="0"/>
          <a:ext cx="0" cy="0"/>
          <a:chOff x="0" y="0"/>
          <a:chExt cx="0" cy="0"/>
        </a:xfrm>
      </p:grpSpPr>
      <p:sp>
        <p:nvSpPr>
          <p:cNvPr id="676" name="Google Shape;676;p9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677" name="Google Shape;677;p9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FFFFFF"/>
              </a:buClr>
              <a:buSzPts val="1800"/>
              <a:buChar char="●"/>
              <a:defRPr sz="1800">
                <a:solidFill>
                  <a:srgbClr val="FFFFFF"/>
                </a:solidFill>
              </a:defRPr>
            </a:lvl1pPr>
            <a:lvl2pPr marL="914400" lvl="1" indent="-342900" algn="l">
              <a:lnSpc>
                <a:spcPct val="115000"/>
              </a:lnSpc>
              <a:spcBef>
                <a:spcPts val="1600"/>
              </a:spcBef>
              <a:spcAft>
                <a:spcPts val="0"/>
              </a:spcAft>
              <a:buClr>
                <a:srgbClr val="FFFFFF"/>
              </a:buClr>
              <a:buSzPts val="1800"/>
              <a:buChar char="○"/>
              <a:defRPr sz="1800">
                <a:solidFill>
                  <a:srgbClr val="FFFFFF"/>
                </a:solidFill>
              </a:defRPr>
            </a:lvl2pPr>
            <a:lvl3pPr marL="1371600" lvl="2" indent="-342900" algn="l">
              <a:lnSpc>
                <a:spcPct val="115000"/>
              </a:lnSpc>
              <a:spcBef>
                <a:spcPts val="1600"/>
              </a:spcBef>
              <a:spcAft>
                <a:spcPts val="0"/>
              </a:spcAft>
              <a:buClr>
                <a:srgbClr val="FFFFFF"/>
              </a:buClr>
              <a:buSzPts val="1800"/>
              <a:buChar char="■"/>
              <a:defRPr sz="1800">
                <a:solidFill>
                  <a:srgbClr val="FFFFFF"/>
                </a:solidFill>
              </a:defRPr>
            </a:lvl3pPr>
            <a:lvl4pPr marL="1828800" lvl="3" indent="-342900" algn="l">
              <a:lnSpc>
                <a:spcPct val="115000"/>
              </a:lnSpc>
              <a:spcBef>
                <a:spcPts val="1600"/>
              </a:spcBef>
              <a:spcAft>
                <a:spcPts val="0"/>
              </a:spcAft>
              <a:buClr>
                <a:srgbClr val="FFFFFF"/>
              </a:buClr>
              <a:buSzPts val="1800"/>
              <a:buChar char="●"/>
              <a:defRPr sz="1800">
                <a:solidFill>
                  <a:srgbClr val="FFFFFF"/>
                </a:solidFill>
              </a:defRPr>
            </a:lvl4pPr>
            <a:lvl5pPr marL="2286000" lvl="4" indent="-342900" algn="l">
              <a:lnSpc>
                <a:spcPct val="115000"/>
              </a:lnSpc>
              <a:spcBef>
                <a:spcPts val="1600"/>
              </a:spcBef>
              <a:spcAft>
                <a:spcPts val="0"/>
              </a:spcAft>
              <a:buClr>
                <a:srgbClr val="FFFFFF"/>
              </a:buClr>
              <a:buSzPts val="1800"/>
              <a:buChar char="○"/>
              <a:defRPr sz="1800">
                <a:solidFill>
                  <a:srgbClr val="FFFFFF"/>
                </a:solidFill>
              </a:defRPr>
            </a:lvl5pPr>
            <a:lvl6pPr marL="2743200" lvl="5" indent="-342900" algn="l">
              <a:lnSpc>
                <a:spcPct val="115000"/>
              </a:lnSpc>
              <a:spcBef>
                <a:spcPts val="1600"/>
              </a:spcBef>
              <a:spcAft>
                <a:spcPts val="0"/>
              </a:spcAft>
              <a:buClr>
                <a:srgbClr val="FFFFFF"/>
              </a:buClr>
              <a:buSzPts val="1800"/>
              <a:buChar char="■"/>
              <a:defRPr sz="1800">
                <a:solidFill>
                  <a:srgbClr val="FFFFFF"/>
                </a:solidFill>
              </a:defRPr>
            </a:lvl6pPr>
            <a:lvl7pPr marL="3200400" lvl="6" indent="-342900" algn="l">
              <a:lnSpc>
                <a:spcPct val="115000"/>
              </a:lnSpc>
              <a:spcBef>
                <a:spcPts val="1600"/>
              </a:spcBef>
              <a:spcAft>
                <a:spcPts val="0"/>
              </a:spcAft>
              <a:buClr>
                <a:srgbClr val="FFFFFF"/>
              </a:buClr>
              <a:buSzPts val="1800"/>
              <a:buChar char="●"/>
              <a:defRPr sz="1800">
                <a:solidFill>
                  <a:srgbClr val="FFFFFF"/>
                </a:solidFill>
              </a:defRPr>
            </a:lvl7pPr>
            <a:lvl8pPr marL="3657600" lvl="7" indent="-342900" algn="l">
              <a:lnSpc>
                <a:spcPct val="115000"/>
              </a:lnSpc>
              <a:spcBef>
                <a:spcPts val="1600"/>
              </a:spcBef>
              <a:spcAft>
                <a:spcPts val="0"/>
              </a:spcAft>
              <a:buClr>
                <a:srgbClr val="FFFFFF"/>
              </a:buClr>
              <a:buSzPts val="1800"/>
              <a:buChar char="○"/>
              <a:defRPr sz="1800">
                <a:solidFill>
                  <a:srgbClr val="FFFFFF"/>
                </a:solidFill>
              </a:defRPr>
            </a:lvl8pPr>
            <a:lvl9pPr marL="4114800" lvl="8" indent="-342900" algn="l">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genda dark">
  <p:cSld name="CUSTOM_6">
    <p:bg>
      <p:bgPr>
        <a:solidFill>
          <a:srgbClr val="1C304A"/>
        </a:solidFill>
        <a:effectLst/>
      </p:bgPr>
    </p:bg>
    <p:spTree>
      <p:nvGrpSpPr>
        <p:cNvPr id="1" name="Shape 678"/>
        <p:cNvGrpSpPr/>
        <p:nvPr/>
      </p:nvGrpSpPr>
      <p:grpSpPr>
        <a:xfrm>
          <a:off x="0" y="0"/>
          <a:ext cx="0" cy="0"/>
          <a:chOff x="0" y="0"/>
          <a:chExt cx="0" cy="0"/>
        </a:xfrm>
      </p:grpSpPr>
      <p:sp>
        <p:nvSpPr>
          <p:cNvPr id="679" name="Google Shape;679;p98"/>
          <p:cNvSpPr txBox="1">
            <a:spLocks noGrp="1"/>
          </p:cNvSpPr>
          <p:nvPr>
            <p:ph type="body" idx="1"/>
          </p:nvPr>
        </p:nvSpPr>
        <p:spPr>
          <a:xfrm>
            <a:off x="841248" y="1216152"/>
            <a:ext cx="7470600" cy="32133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algn="l">
              <a:lnSpc>
                <a:spcPct val="115000"/>
              </a:lnSpc>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algn="l">
              <a:lnSpc>
                <a:spcPct val="115000"/>
              </a:lnSpc>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algn="l">
              <a:lnSpc>
                <a:spcPct val="115000"/>
              </a:lnSpc>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680" name="Google Shape;680;p98"/>
          <p:cNvSpPr txBox="1">
            <a:spLocks noGrp="1"/>
          </p:cNvSpPr>
          <p:nvPr>
            <p:ph type="title"/>
          </p:nvPr>
        </p:nvSpPr>
        <p:spPr>
          <a:xfrm>
            <a:off x="840500" y="384048"/>
            <a:ext cx="7470600" cy="493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rgbClr val="00CFFF"/>
                </a:solidFill>
              </a:defRPr>
            </a:lvl1pPr>
            <a:lvl2pPr lvl="1" algn="l">
              <a:lnSpc>
                <a:spcPct val="100000"/>
              </a:lnSpc>
              <a:spcBef>
                <a:spcPts val="0"/>
              </a:spcBef>
              <a:spcAft>
                <a:spcPts val="0"/>
              </a:spcAft>
              <a:buSzPts val="2800"/>
              <a:buNone/>
              <a:defRPr>
                <a:solidFill>
                  <a:srgbClr val="00CFFF"/>
                </a:solidFill>
              </a:defRPr>
            </a:lvl2pPr>
            <a:lvl3pPr lvl="2" algn="l">
              <a:lnSpc>
                <a:spcPct val="100000"/>
              </a:lnSpc>
              <a:spcBef>
                <a:spcPts val="0"/>
              </a:spcBef>
              <a:spcAft>
                <a:spcPts val="0"/>
              </a:spcAft>
              <a:buSzPts val="2800"/>
              <a:buNone/>
              <a:defRPr>
                <a:solidFill>
                  <a:srgbClr val="00CFFF"/>
                </a:solidFill>
              </a:defRPr>
            </a:lvl3pPr>
            <a:lvl4pPr lvl="3" algn="l">
              <a:lnSpc>
                <a:spcPct val="100000"/>
              </a:lnSpc>
              <a:spcBef>
                <a:spcPts val="0"/>
              </a:spcBef>
              <a:spcAft>
                <a:spcPts val="0"/>
              </a:spcAft>
              <a:buSzPts val="2800"/>
              <a:buNone/>
              <a:defRPr>
                <a:solidFill>
                  <a:srgbClr val="00CFFF"/>
                </a:solidFill>
              </a:defRPr>
            </a:lvl4pPr>
            <a:lvl5pPr lvl="4" algn="l">
              <a:lnSpc>
                <a:spcPct val="100000"/>
              </a:lnSpc>
              <a:spcBef>
                <a:spcPts val="0"/>
              </a:spcBef>
              <a:spcAft>
                <a:spcPts val="0"/>
              </a:spcAft>
              <a:buSzPts val="2800"/>
              <a:buNone/>
              <a:defRPr>
                <a:solidFill>
                  <a:srgbClr val="00CFFF"/>
                </a:solidFill>
              </a:defRPr>
            </a:lvl5pPr>
            <a:lvl6pPr lvl="5" algn="l">
              <a:lnSpc>
                <a:spcPct val="100000"/>
              </a:lnSpc>
              <a:spcBef>
                <a:spcPts val="0"/>
              </a:spcBef>
              <a:spcAft>
                <a:spcPts val="0"/>
              </a:spcAft>
              <a:buSzPts val="2800"/>
              <a:buNone/>
              <a:defRPr>
                <a:solidFill>
                  <a:srgbClr val="00CFFF"/>
                </a:solidFill>
              </a:defRPr>
            </a:lvl6pPr>
            <a:lvl7pPr lvl="6" algn="l">
              <a:lnSpc>
                <a:spcPct val="100000"/>
              </a:lnSpc>
              <a:spcBef>
                <a:spcPts val="0"/>
              </a:spcBef>
              <a:spcAft>
                <a:spcPts val="0"/>
              </a:spcAft>
              <a:buSzPts val="2800"/>
              <a:buNone/>
              <a:defRPr>
                <a:solidFill>
                  <a:srgbClr val="00CFFF"/>
                </a:solidFill>
              </a:defRPr>
            </a:lvl7pPr>
            <a:lvl8pPr lvl="7" algn="l">
              <a:lnSpc>
                <a:spcPct val="100000"/>
              </a:lnSpc>
              <a:spcBef>
                <a:spcPts val="0"/>
              </a:spcBef>
              <a:spcAft>
                <a:spcPts val="0"/>
              </a:spcAft>
              <a:buSzPts val="2800"/>
              <a:buNone/>
              <a:defRPr>
                <a:solidFill>
                  <a:srgbClr val="00CFFF"/>
                </a:solidFill>
              </a:defRPr>
            </a:lvl8pPr>
            <a:lvl9pPr lvl="8" algn="l">
              <a:lnSpc>
                <a:spcPct val="100000"/>
              </a:lnSpc>
              <a:spcBef>
                <a:spcPts val="0"/>
              </a:spcBef>
              <a:spcAft>
                <a:spcPts val="0"/>
              </a:spcAft>
              <a:buSzPts val="2800"/>
              <a:buNone/>
              <a:defRPr>
                <a:solidFill>
                  <a:srgbClr val="00CFFF"/>
                </a:solidFil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681"/>
        <p:cNvGrpSpPr/>
        <p:nvPr/>
      </p:nvGrpSpPr>
      <p:grpSpPr>
        <a:xfrm>
          <a:off x="0" y="0"/>
          <a:ext cx="0" cy="0"/>
          <a:chOff x="0" y="0"/>
          <a:chExt cx="0" cy="0"/>
        </a:xfrm>
      </p:grpSpPr>
      <p:sp>
        <p:nvSpPr>
          <p:cNvPr id="682" name="Google Shape;682;p9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3" name="Google Shape;683;p9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4" name="Google Shape;684;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685"/>
        <p:cNvGrpSpPr/>
        <p:nvPr/>
      </p:nvGrpSpPr>
      <p:grpSpPr>
        <a:xfrm>
          <a:off x="0" y="0"/>
          <a:ext cx="0" cy="0"/>
          <a:chOff x="0" y="0"/>
          <a:chExt cx="0" cy="0"/>
        </a:xfrm>
      </p:grpSpPr>
      <p:sp>
        <p:nvSpPr>
          <p:cNvPr id="686" name="Google Shape;686;p1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7" name="Google Shape;687;p10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8" name="Google Shape;688;p100"/>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89" name="Google Shape;689;p100"/>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00"/>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bg>
      <p:bgPr>
        <a:solidFill>
          <a:srgbClr val="FFFFFF"/>
        </a:solidFill>
        <a:effectLst/>
      </p:bgPr>
    </p:bg>
    <p:spTree>
      <p:nvGrpSpPr>
        <p:cNvPr id="1" name="Shape 691"/>
        <p:cNvGrpSpPr/>
        <p:nvPr/>
      </p:nvGrpSpPr>
      <p:grpSpPr>
        <a:xfrm>
          <a:off x="0" y="0"/>
          <a:ext cx="0" cy="0"/>
          <a:chOff x="0" y="0"/>
          <a:chExt cx="0" cy="0"/>
        </a:xfrm>
      </p:grpSpPr>
      <p:sp>
        <p:nvSpPr>
          <p:cNvPr id="692" name="Google Shape;692;p101"/>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693"/>
        <p:cNvGrpSpPr/>
        <p:nvPr/>
      </p:nvGrpSpPr>
      <p:grpSpPr>
        <a:xfrm>
          <a:off x="0" y="0"/>
          <a:ext cx="0" cy="0"/>
          <a:chOff x="0" y="0"/>
          <a:chExt cx="0" cy="0"/>
        </a:xfrm>
      </p:grpSpPr>
      <p:sp>
        <p:nvSpPr>
          <p:cNvPr id="694" name="Google Shape;694;p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5" name="Google Shape;695;p10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96" name="Google Shape;696;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59" name="Google Shape;259;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60" name="Google Shape;26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9"/>
        <p:cNvGrpSpPr/>
        <p:nvPr/>
      </p:nvGrpSpPr>
      <p:grpSpPr>
        <a:xfrm>
          <a:off x="0" y="0"/>
          <a:ext cx="0" cy="0"/>
          <a:chOff x="0" y="0"/>
          <a:chExt cx="0" cy="0"/>
        </a:xfrm>
      </p:grpSpPr>
      <p:sp>
        <p:nvSpPr>
          <p:cNvPr id="510" name="Google Shape;510;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11" name="Google Shape;511;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12" name="Google Shape;512;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comments" Target="../comments/commen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www.grfcpa.com/2023/01/understanding-the-difference-between-overhead-and-g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hyperlink" Target="https://coe.gsa.gov/communities/techacq.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hyperlink" Target="https://buy.gsa.gov/pricing/qr/mas?query_type=match_all&amp;page=1&amp;page_size=20&amp;histogram=12&amp;experience_range=0,45&amp;price__gte=15&amp;price__lte=500&amp;sort=current_pric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hyperlink" Target="https://buy.gsa.gov/pricing/qr/prices-paid?page=1&amp;page_size=10&amp;histogram=12&amp;invoice_date_range_id=1&amp;performance_country=us&amp;ordering=avg_price&amp;sort=asc" TargetMode="External"/><Relationship Id="rId2" Type="http://schemas.openxmlformats.org/officeDocument/2006/relationships/notesSlide" Target="../notesSlides/notesSlide28.xml"/><Relationship Id="rId1" Type="http://schemas.openxmlformats.org/officeDocument/2006/relationships/slideLayout" Target="../slideLayouts/slideLayout4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s://buy.gsa.gov/pricing/qr/prices-paid?page=1&amp;page_size=10&amp;histogram=12&amp;invoice_date_range_id=1&amp;performance_country=us&amp;ordering=avg_price&amp;sort=asc" TargetMode="External"/><Relationship Id="rId2" Type="http://schemas.openxmlformats.org/officeDocument/2006/relationships/notesSlide" Target="../notesSlides/notesSlide29.xml"/><Relationship Id="rId1" Type="http://schemas.openxmlformats.org/officeDocument/2006/relationships/slideLayout" Target="../slideLayouts/slideLayout4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43.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38.xml"/><Relationship Id="rId4" Type="http://schemas.openxmlformats.org/officeDocument/2006/relationships/hyperlink" Target="https://buy.gsa.gov/pricing/qr/prices-paid?page=1&amp;page_size=10&amp;histogram=12&amp;invoice_date_range_id=1&amp;performance_country=us&amp;ordering=avg_price&amp;sort=as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hyperlink" Target="https://buy.gsa.gov/pricing/qr/prices-paid?page=1&amp;page_size=10&amp;histogram=12&amp;invoice_date_range_id=1&amp;performance_country=us&amp;ordering=avg_price&amp;sort=asc" TargetMode="External"/><Relationship Id="rId2" Type="http://schemas.openxmlformats.org/officeDocument/2006/relationships/notesSlide" Target="../notesSlides/notesSlide41.xml"/><Relationship Id="rId1" Type="http://schemas.openxmlformats.org/officeDocument/2006/relationships/slideLayout" Target="../slideLayouts/slideLayout45.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hyperlink" Target="https://buy.gsa.gov/pricing/qr/prices-paid?page=1&amp;page_size=10&amp;histogram=12&amp;invoice_date_range_id=1&amp;performance_country=us&amp;ordering=avg_price&amp;sort=asc" TargetMode="External"/><Relationship Id="rId2" Type="http://schemas.openxmlformats.org/officeDocument/2006/relationships/notesSlide" Target="../notesSlides/notesSlide42.xml"/><Relationship Id="rId1" Type="http://schemas.openxmlformats.org/officeDocument/2006/relationships/slideLayout" Target="../slideLayouts/slideLayout45.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hyperlink" Target="https://buy.gsa.gov/pricing" TargetMode="External"/><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hyperlink" Target="https://buy.gsa.gov/pricing/qr/prices-paid?page=1&amp;page_size=10&amp;histogram=12&amp;invoice_date_range_id=1&amp;performance_country=us&amp;ordering=avg_price&amp;sort=asc" TargetMode="External"/><Relationship Id="rId2" Type="http://schemas.openxmlformats.org/officeDocument/2006/relationships/notesSlide" Target="../notesSlides/notesSlide44.xml"/><Relationship Id="rId1" Type="http://schemas.openxmlformats.org/officeDocument/2006/relationships/slideLayout" Target="../slideLayouts/slideLayout45.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71.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764"/>
        <p:cNvGrpSpPr/>
        <p:nvPr/>
      </p:nvGrpSpPr>
      <p:grpSpPr>
        <a:xfrm>
          <a:off x="0" y="0"/>
          <a:ext cx="0" cy="0"/>
          <a:chOff x="0" y="0"/>
          <a:chExt cx="0" cy="0"/>
        </a:xfrm>
      </p:grpSpPr>
      <p:sp>
        <p:nvSpPr>
          <p:cNvPr id="765" name="Google Shape;765;p109"/>
          <p:cNvSpPr txBox="1">
            <a:spLocks noGrp="1"/>
          </p:cNvSpPr>
          <p:nvPr>
            <p:ph type="ctrTitle"/>
          </p:nvPr>
        </p:nvSpPr>
        <p:spPr>
          <a:xfrm>
            <a:off x="63725" y="1593425"/>
            <a:ext cx="4427100" cy="9258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38888"/>
              <a:buNone/>
            </a:pPr>
            <a:r>
              <a:rPr lang="en" sz="3600" dirty="0">
                <a:solidFill>
                  <a:srgbClr val="00CFFF"/>
                </a:solidFill>
                <a:highlight>
                  <a:srgbClr val="1C304A"/>
                </a:highlight>
                <a:latin typeface="Helvetica Neue"/>
                <a:ea typeface="Helvetica Neue"/>
                <a:cs typeface="Helvetica Neue"/>
                <a:sym typeface="Helvetica Neue"/>
              </a:rPr>
              <a:t>The Pricing Suite </a:t>
            </a:r>
            <a:endParaRPr sz="3600" dirty="0">
              <a:solidFill>
                <a:srgbClr val="00CFFF"/>
              </a:solidFill>
              <a:highlight>
                <a:srgbClr val="1C304A"/>
              </a:highlight>
              <a:latin typeface="Helvetica Neue"/>
              <a:ea typeface="Helvetica Neue"/>
              <a:cs typeface="Helvetica Neue"/>
              <a:sym typeface="Helvetica Neue"/>
            </a:endParaRPr>
          </a:p>
          <a:p>
            <a:pPr marL="0" lvl="0" indent="0" algn="ctr" rtl="0">
              <a:lnSpc>
                <a:spcPct val="100000"/>
              </a:lnSpc>
              <a:spcBef>
                <a:spcPts val="0"/>
              </a:spcBef>
              <a:spcAft>
                <a:spcPts val="0"/>
              </a:spcAft>
              <a:buSzPct val="138888"/>
              <a:buNone/>
            </a:pPr>
            <a:r>
              <a:rPr lang="en" sz="3600" dirty="0">
                <a:solidFill>
                  <a:srgbClr val="00CFFF"/>
                </a:solidFill>
                <a:highlight>
                  <a:srgbClr val="1C304A"/>
                </a:highlight>
                <a:latin typeface="Helvetica Neue"/>
                <a:ea typeface="Helvetica Neue"/>
                <a:cs typeface="Helvetica Neue"/>
                <a:sym typeface="Helvetica Neue"/>
              </a:rPr>
              <a:t>Is Right</a:t>
            </a:r>
            <a:endParaRPr sz="3600" dirty="0">
              <a:solidFill>
                <a:srgbClr val="00CFFF"/>
              </a:solidFill>
              <a:highlight>
                <a:srgbClr val="1C304A"/>
              </a:highlight>
              <a:latin typeface="Helvetica Neue"/>
              <a:ea typeface="Helvetica Neue"/>
              <a:cs typeface="Helvetica Neue"/>
              <a:sym typeface="Helvetica Neue"/>
            </a:endParaRPr>
          </a:p>
        </p:txBody>
      </p:sp>
      <p:sp>
        <p:nvSpPr>
          <p:cNvPr id="766" name="Google Shape;766;p109"/>
          <p:cNvSpPr txBox="1">
            <a:spLocks noGrp="1"/>
          </p:cNvSpPr>
          <p:nvPr>
            <p:ph type="subTitle" idx="1"/>
          </p:nvPr>
        </p:nvSpPr>
        <p:spPr>
          <a:xfrm>
            <a:off x="805875" y="3506725"/>
            <a:ext cx="41124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400"/>
              <a:buNone/>
            </a:pPr>
            <a:r>
              <a:rPr lang="en" sz="2100">
                <a:solidFill>
                  <a:srgbClr val="00CFFF"/>
                </a:solidFill>
                <a:latin typeface="Helvetica Neue"/>
                <a:ea typeface="Helvetica Neue"/>
                <a:cs typeface="Helvetica Neue"/>
                <a:sym typeface="Helvetica Neue"/>
              </a:rPr>
              <a:t>February 2, 2024</a:t>
            </a:r>
            <a:endParaRPr sz="2100">
              <a:solidFill>
                <a:srgbClr val="00CFFF"/>
              </a:solidFill>
              <a:latin typeface="Helvetica Neue"/>
              <a:ea typeface="Helvetica Neue"/>
              <a:cs typeface="Helvetica Neue"/>
              <a:sym typeface="Helvetica Neue"/>
            </a:endParaRPr>
          </a:p>
        </p:txBody>
      </p:sp>
      <p:sp>
        <p:nvSpPr>
          <p:cNvPr id="767" name="Google Shape;767;p109"/>
          <p:cNvSpPr txBox="1">
            <a:spLocks noGrp="1"/>
          </p:cNvSpPr>
          <p:nvPr>
            <p:ph type="subTitle" idx="2"/>
          </p:nvPr>
        </p:nvSpPr>
        <p:spPr>
          <a:xfrm>
            <a:off x="1175750" y="4458880"/>
            <a:ext cx="2736000" cy="2619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1200"/>
              </a:spcAft>
              <a:buSzPct val="344497"/>
              <a:buNone/>
            </a:pPr>
            <a:r>
              <a:rPr lang="en" sz="1100">
                <a:solidFill>
                  <a:srgbClr val="00CFFF"/>
                </a:solidFill>
              </a:rPr>
              <a:t>Office of Integrated Marketing</a:t>
            </a:r>
            <a:endParaRPr sz="1100">
              <a:solidFill>
                <a:srgbClr val="00CFFF"/>
              </a:solidFill>
            </a:endParaRPr>
          </a:p>
        </p:txBody>
      </p:sp>
      <p:pic>
        <p:nvPicPr>
          <p:cNvPr id="768" name="Google Shape;768;p109" descr="acquisition training for the real world logo" title=" 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2736002" cy="1231955"/>
          </a:xfrm>
          <a:prstGeom prst="rect">
            <a:avLst/>
          </a:prstGeom>
          <a:noFill/>
          <a:ln>
            <a:noFill/>
          </a:ln>
        </p:spPr>
      </p:pic>
      <p:pic>
        <p:nvPicPr>
          <p:cNvPr id="769" name="Google Shape;769;p109">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45875" y="3088"/>
            <a:ext cx="4998125" cy="5140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42" name="Google Shape;842;p118"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1475" y="495570"/>
            <a:ext cx="1907361" cy="860400"/>
          </a:xfrm>
          <a:prstGeom prst="rect">
            <a:avLst/>
          </a:prstGeom>
          <a:noFill/>
          <a:ln>
            <a:noFill/>
          </a:ln>
        </p:spPr>
      </p:pic>
      <p:sp>
        <p:nvSpPr>
          <p:cNvPr id="839" name="Google Shape;839;p118" descr="Slide that shows  what direct materials are needed for the job." title="Direct Materials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Direct Materials</a:t>
            </a:r>
            <a:endParaRPr/>
          </a:p>
        </p:txBody>
      </p:sp>
      <p:sp>
        <p:nvSpPr>
          <p:cNvPr id="840" name="Google Shape;840;p118"/>
          <p:cNvSpPr txBox="1">
            <a:spLocks noGrp="1"/>
          </p:cNvSpPr>
          <p:nvPr>
            <p:ph type="body" idx="2"/>
          </p:nvPr>
        </p:nvSpPr>
        <p:spPr>
          <a:xfrm>
            <a:off x="3298225" y="1927625"/>
            <a:ext cx="3525600" cy="3129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Items needed for the job</a:t>
            </a:r>
            <a:br>
              <a:rPr lang="en"/>
            </a:br>
            <a:endParaRPr/>
          </a:p>
          <a:p>
            <a:pPr marL="457200" lvl="0" indent="-342900" algn="l" rtl="0">
              <a:lnSpc>
                <a:spcPct val="115000"/>
              </a:lnSpc>
              <a:spcBef>
                <a:spcPts val="0"/>
              </a:spcBef>
              <a:spcAft>
                <a:spcPts val="0"/>
              </a:spcAft>
              <a:buSzPts val="1800"/>
              <a:buChar char="●"/>
            </a:pPr>
            <a:r>
              <a:rPr lang="en"/>
              <a:t>Other Direct Costs (ODCs)</a:t>
            </a:r>
            <a:endParaRPr/>
          </a:p>
          <a:p>
            <a:pPr marL="914400" lvl="1" indent="-317500" algn="l" rtl="0">
              <a:lnSpc>
                <a:spcPct val="115000"/>
              </a:lnSpc>
              <a:spcBef>
                <a:spcPts val="0"/>
              </a:spcBef>
              <a:spcAft>
                <a:spcPts val="0"/>
              </a:spcAft>
              <a:buSzPts val="1400"/>
              <a:buChar char="○"/>
            </a:pPr>
            <a:r>
              <a:rPr lang="en"/>
              <a:t>Travel and Per Diem</a:t>
            </a:r>
            <a:endParaRPr/>
          </a:p>
          <a:p>
            <a:pPr marL="914400" lvl="1" indent="-317500" algn="l" rtl="0">
              <a:lnSpc>
                <a:spcPct val="115000"/>
              </a:lnSpc>
              <a:spcBef>
                <a:spcPts val="0"/>
              </a:spcBef>
              <a:spcAft>
                <a:spcPts val="0"/>
              </a:spcAft>
              <a:buSzPts val="1400"/>
              <a:buChar char="○"/>
            </a:pPr>
            <a:r>
              <a:rPr lang="en"/>
              <a:t>Express mail/shipping charges</a:t>
            </a:r>
            <a:endParaRPr/>
          </a:p>
          <a:p>
            <a:pPr marL="914400" lvl="1" indent="-317500" algn="l" rtl="0">
              <a:lnSpc>
                <a:spcPct val="115000"/>
              </a:lnSpc>
              <a:spcBef>
                <a:spcPts val="0"/>
              </a:spcBef>
              <a:spcAft>
                <a:spcPts val="0"/>
              </a:spcAft>
              <a:buSzPts val="1400"/>
              <a:buChar char="○"/>
            </a:pPr>
            <a:r>
              <a:rPr lang="en"/>
              <a:t>Classroom materials (books, office supplies)</a:t>
            </a:r>
            <a:endParaRPr/>
          </a:p>
          <a:p>
            <a:pPr marL="914400" lvl="1" indent="-317500" algn="l" rtl="0">
              <a:lnSpc>
                <a:spcPct val="115000"/>
              </a:lnSpc>
              <a:spcBef>
                <a:spcPts val="0"/>
              </a:spcBef>
              <a:spcAft>
                <a:spcPts val="0"/>
              </a:spcAft>
              <a:buSzPts val="1400"/>
              <a:buChar char="○"/>
            </a:pPr>
            <a:r>
              <a:rPr lang="en"/>
              <a:t>Subcontracting</a:t>
            </a:r>
            <a:endParaRPr/>
          </a:p>
          <a:p>
            <a:pPr marL="914400" lvl="0" indent="0" algn="l" rtl="0">
              <a:lnSpc>
                <a:spcPct val="115000"/>
              </a:lnSpc>
              <a:spcBef>
                <a:spcPts val="1200"/>
              </a:spcBef>
              <a:spcAft>
                <a:spcPts val="0"/>
              </a:spcAft>
              <a:buSzPts val="1800"/>
              <a:buNone/>
            </a:pPr>
            <a:endParaRPr/>
          </a:p>
          <a:p>
            <a:pPr marL="457200" lvl="0" indent="0" algn="l" rtl="0">
              <a:lnSpc>
                <a:spcPct val="115000"/>
              </a:lnSpc>
              <a:spcBef>
                <a:spcPts val="1200"/>
              </a:spcBef>
              <a:spcAft>
                <a:spcPts val="1200"/>
              </a:spcAft>
              <a:buSzPts val="1800"/>
              <a:buNone/>
            </a:pPr>
            <a:endParaRPr/>
          </a:p>
        </p:txBody>
      </p:sp>
      <p:pic>
        <p:nvPicPr>
          <p:cNvPr id="841" name="Google Shape;841;p118" descr="Cash, hotel, location, and food." title="Job material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0700" y="344173"/>
            <a:ext cx="2694600" cy="15089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51" name="Google Shape;851;p119"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675" y="495570"/>
            <a:ext cx="1907361" cy="860400"/>
          </a:xfrm>
          <a:prstGeom prst="rect">
            <a:avLst/>
          </a:prstGeom>
          <a:noFill/>
          <a:ln>
            <a:noFill/>
          </a:ln>
        </p:spPr>
      </p:pic>
      <p:sp>
        <p:nvSpPr>
          <p:cNvPr id="847" name="Google Shape;847;p119" descr="Slide that shows the costs of buying and managing ODCs." title="Indirect rates and materials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2600"/>
              <a:t>Indirect Rates-Materials</a:t>
            </a:r>
            <a:endParaRPr sz="2600"/>
          </a:p>
        </p:txBody>
      </p:sp>
      <p:sp>
        <p:nvSpPr>
          <p:cNvPr id="849" name="Google Shape;849;p119" descr="Slide that talks about why a tool functions the way it does and what value it provides to customers" title="Why it exists and what is its value?"/>
          <p:cNvSpPr txBox="1">
            <a:spLocks noGrp="1"/>
          </p:cNvSpPr>
          <p:nvPr>
            <p:ph type="subTitle" idx="1"/>
          </p:nvPr>
        </p:nvSpPr>
        <p:spPr>
          <a:xfrm>
            <a:off x="3283050" y="538875"/>
            <a:ext cx="5474400" cy="7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t>Generally the costs of buying and managing ODCs</a:t>
            </a:r>
            <a:br>
              <a:rPr lang="en" dirty="0"/>
            </a:br>
            <a:endParaRPr dirty="0"/>
          </a:p>
          <a:p>
            <a:pPr marL="0" lvl="0" indent="0" algn="l" rtl="0">
              <a:lnSpc>
                <a:spcPct val="115000"/>
              </a:lnSpc>
              <a:spcBef>
                <a:spcPts val="1200"/>
              </a:spcBef>
              <a:spcAft>
                <a:spcPts val="1200"/>
              </a:spcAft>
              <a:buSzPts val="1800"/>
              <a:buNone/>
            </a:pPr>
            <a:endParaRPr dirty="0"/>
          </a:p>
        </p:txBody>
      </p:sp>
      <p:sp>
        <p:nvSpPr>
          <p:cNvPr id="848" name="Google Shape;848;p119"/>
          <p:cNvSpPr txBox="1">
            <a:spLocks noGrp="1"/>
          </p:cNvSpPr>
          <p:nvPr>
            <p:ph type="body" idx="2"/>
          </p:nvPr>
        </p:nvSpPr>
        <p:spPr>
          <a:xfrm>
            <a:off x="3298225" y="1471150"/>
            <a:ext cx="5659800" cy="35856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Materials and Subcontracting</a:t>
            </a:r>
            <a:br>
              <a:rPr lang="en"/>
            </a:br>
            <a:endParaRPr/>
          </a:p>
          <a:p>
            <a:pPr marL="457200" lvl="0" indent="-342900" algn="l" rtl="0">
              <a:lnSpc>
                <a:spcPct val="115000"/>
              </a:lnSpc>
              <a:spcBef>
                <a:spcPts val="0"/>
              </a:spcBef>
              <a:spcAft>
                <a:spcPts val="0"/>
              </a:spcAft>
              <a:buSzPts val="1800"/>
              <a:buChar char="●"/>
            </a:pPr>
            <a:r>
              <a:rPr lang="en"/>
              <a:t>Examples</a:t>
            </a:r>
            <a:endParaRPr/>
          </a:p>
          <a:p>
            <a:pPr marL="914400" lvl="1" indent="-317500" algn="l" rtl="0">
              <a:lnSpc>
                <a:spcPct val="115000"/>
              </a:lnSpc>
              <a:spcBef>
                <a:spcPts val="0"/>
              </a:spcBef>
              <a:spcAft>
                <a:spcPts val="0"/>
              </a:spcAft>
              <a:buSzPts val="1400"/>
              <a:buChar char="○"/>
            </a:pPr>
            <a:r>
              <a:rPr lang="en"/>
              <a:t>Warehouse space</a:t>
            </a:r>
            <a:endParaRPr/>
          </a:p>
          <a:p>
            <a:pPr marL="914400" lvl="1" indent="-317500" algn="l" rtl="0">
              <a:lnSpc>
                <a:spcPct val="115000"/>
              </a:lnSpc>
              <a:spcBef>
                <a:spcPts val="0"/>
              </a:spcBef>
              <a:spcAft>
                <a:spcPts val="0"/>
              </a:spcAft>
              <a:buSzPts val="1400"/>
              <a:buChar char="○"/>
            </a:pPr>
            <a:r>
              <a:rPr lang="en"/>
              <a:t>Purchasing Office</a:t>
            </a:r>
            <a:endParaRPr/>
          </a:p>
          <a:p>
            <a:pPr marL="914400" lvl="1" indent="-317500" algn="l" rtl="0">
              <a:lnSpc>
                <a:spcPct val="115000"/>
              </a:lnSpc>
              <a:spcBef>
                <a:spcPts val="0"/>
              </a:spcBef>
              <a:spcAft>
                <a:spcPts val="0"/>
              </a:spcAft>
              <a:buSzPts val="1400"/>
              <a:buChar char="○"/>
            </a:pPr>
            <a:r>
              <a:rPr lang="en"/>
              <a:t>Subcontract Management</a:t>
            </a:r>
            <a:endParaRPr/>
          </a:p>
          <a:p>
            <a:pPr marL="914400" lvl="0" indent="0" algn="l" rtl="0">
              <a:lnSpc>
                <a:spcPct val="115000"/>
              </a:lnSpc>
              <a:spcBef>
                <a:spcPts val="1200"/>
              </a:spcBef>
              <a:spcAft>
                <a:spcPts val="0"/>
              </a:spcAft>
              <a:buSzPts val="1800"/>
              <a:buNone/>
            </a:pPr>
            <a:endParaRPr/>
          </a:p>
          <a:p>
            <a:pPr marL="457200" lvl="0" indent="0" algn="l" rtl="0">
              <a:lnSpc>
                <a:spcPct val="115000"/>
              </a:lnSpc>
              <a:spcBef>
                <a:spcPts val="1200"/>
              </a:spcBef>
              <a:spcAft>
                <a:spcPts val="1200"/>
              </a:spcAft>
              <a:buSzPts val="1800"/>
              <a:buNone/>
            </a:pPr>
            <a:endParaRPr/>
          </a:p>
        </p:txBody>
      </p:sp>
      <p:pic>
        <p:nvPicPr>
          <p:cNvPr id="850" name="Google Shape;850;p119" descr="warehouse space for office materials and storage" title="warehous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72500" y="3645125"/>
            <a:ext cx="2555475" cy="1277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61" name="Google Shape;861;p120"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675" y="495570"/>
            <a:ext cx="1907361" cy="860400"/>
          </a:xfrm>
          <a:prstGeom prst="rect">
            <a:avLst/>
          </a:prstGeom>
          <a:noFill/>
          <a:ln>
            <a:noFill/>
          </a:ln>
        </p:spPr>
      </p:pic>
      <p:sp>
        <p:nvSpPr>
          <p:cNvPr id="856" name="Google Shape;856;p120" descr="Slide that shows enterprise costs and general and administrative." title="General Overhead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2600"/>
              <a:t>General and Administrative (or Overhead)</a:t>
            </a:r>
            <a:endParaRPr sz="2600"/>
          </a:p>
        </p:txBody>
      </p:sp>
      <p:sp>
        <p:nvSpPr>
          <p:cNvPr id="857" name="Google Shape;857;p120"/>
          <p:cNvSpPr txBox="1">
            <a:spLocks noGrp="1"/>
          </p:cNvSpPr>
          <p:nvPr>
            <p:ph type="body" idx="2"/>
          </p:nvPr>
        </p:nvSpPr>
        <p:spPr>
          <a:xfrm>
            <a:off x="3298225" y="1000475"/>
            <a:ext cx="3525600" cy="4056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SIMILAR, yet different</a:t>
            </a:r>
            <a:endParaRPr sz="1600"/>
          </a:p>
          <a:p>
            <a:pPr marL="457200" lvl="0" indent="-330200" algn="l" rtl="0">
              <a:lnSpc>
                <a:spcPct val="115000"/>
              </a:lnSpc>
              <a:spcBef>
                <a:spcPts val="0"/>
              </a:spcBef>
              <a:spcAft>
                <a:spcPts val="0"/>
              </a:spcAft>
              <a:buSzPts val="1600"/>
              <a:buChar char="●"/>
            </a:pPr>
            <a:r>
              <a:rPr lang="en" sz="1600"/>
              <a:t>Overhead:  supports a geographical area or business line</a:t>
            </a:r>
            <a:endParaRPr sz="1600"/>
          </a:p>
          <a:p>
            <a:pPr marL="457200" lvl="0" indent="-330200" algn="l" rtl="0">
              <a:lnSpc>
                <a:spcPct val="115000"/>
              </a:lnSpc>
              <a:spcBef>
                <a:spcPts val="0"/>
              </a:spcBef>
              <a:spcAft>
                <a:spcPts val="0"/>
              </a:spcAft>
              <a:buSzPts val="1600"/>
              <a:buChar char="●"/>
            </a:pPr>
            <a:r>
              <a:rPr lang="en" sz="1600"/>
              <a:t>General and Administrative or G&amp;A:  enterprise costs (all business units)</a:t>
            </a:r>
            <a:endParaRPr sz="1600"/>
          </a:p>
          <a:p>
            <a:pPr marL="457200" lvl="0" indent="-330199" algn="l" rtl="0">
              <a:lnSpc>
                <a:spcPct val="115000"/>
              </a:lnSpc>
              <a:spcBef>
                <a:spcPts val="0"/>
              </a:spcBef>
              <a:spcAft>
                <a:spcPts val="0"/>
              </a:spcAft>
              <a:buSzPts val="1600"/>
              <a:buChar char="●"/>
            </a:pPr>
            <a:r>
              <a:rPr lang="en" sz="1600"/>
              <a:t>Examples</a:t>
            </a:r>
            <a:endParaRPr sz="1600"/>
          </a:p>
          <a:p>
            <a:pPr marL="914400" lvl="1" indent="-304799" algn="l" rtl="0">
              <a:lnSpc>
                <a:spcPct val="115000"/>
              </a:lnSpc>
              <a:spcBef>
                <a:spcPts val="0"/>
              </a:spcBef>
              <a:spcAft>
                <a:spcPts val="0"/>
              </a:spcAft>
              <a:buSzPts val="1200"/>
              <a:buChar char="○"/>
            </a:pPr>
            <a:r>
              <a:rPr lang="en" sz="1200"/>
              <a:t>Executive Leadership</a:t>
            </a:r>
            <a:endParaRPr sz="1200"/>
          </a:p>
          <a:p>
            <a:pPr marL="914400" lvl="1" indent="-304799" algn="l" rtl="0">
              <a:lnSpc>
                <a:spcPct val="115000"/>
              </a:lnSpc>
              <a:spcBef>
                <a:spcPts val="0"/>
              </a:spcBef>
              <a:spcAft>
                <a:spcPts val="0"/>
              </a:spcAft>
              <a:buSzPts val="1200"/>
              <a:buChar char="○"/>
            </a:pPr>
            <a:r>
              <a:rPr lang="en" sz="1200"/>
              <a:t>Headquarters Building</a:t>
            </a:r>
            <a:endParaRPr sz="1200"/>
          </a:p>
          <a:p>
            <a:pPr marL="914400" lvl="1" indent="-304799" algn="l" rtl="0">
              <a:lnSpc>
                <a:spcPct val="115000"/>
              </a:lnSpc>
              <a:spcBef>
                <a:spcPts val="0"/>
              </a:spcBef>
              <a:spcAft>
                <a:spcPts val="0"/>
              </a:spcAft>
              <a:buSzPts val="1200"/>
              <a:buChar char="○"/>
            </a:pPr>
            <a:r>
              <a:rPr lang="en" sz="1200"/>
              <a:t>HR Services</a:t>
            </a:r>
            <a:endParaRPr sz="1200"/>
          </a:p>
          <a:p>
            <a:pPr marL="914400" lvl="1" indent="-304800" algn="l" rtl="0">
              <a:lnSpc>
                <a:spcPct val="115000"/>
              </a:lnSpc>
              <a:spcBef>
                <a:spcPts val="0"/>
              </a:spcBef>
              <a:spcAft>
                <a:spcPts val="0"/>
              </a:spcAft>
              <a:buSzPts val="1200"/>
              <a:buChar char="○"/>
            </a:pPr>
            <a:r>
              <a:rPr lang="en" sz="1200"/>
              <a:t>Accounting and Legal Services</a:t>
            </a:r>
            <a:endParaRPr sz="1200"/>
          </a:p>
          <a:p>
            <a:pPr marL="0" lvl="0" indent="0" algn="l" rtl="0">
              <a:lnSpc>
                <a:spcPct val="115000"/>
              </a:lnSpc>
              <a:spcBef>
                <a:spcPts val="0"/>
              </a:spcBef>
              <a:spcAft>
                <a:spcPts val="0"/>
              </a:spcAft>
              <a:buNone/>
            </a:pPr>
            <a:endParaRPr sz="1600"/>
          </a:p>
          <a:p>
            <a:pPr marL="0" lvl="0" indent="0" algn="r" rtl="0">
              <a:lnSpc>
                <a:spcPct val="115000"/>
              </a:lnSpc>
              <a:spcBef>
                <a:spcPts val="0"/>
              </a:spcBef>
              <a:spcAft>
                <a:spcPts val="0"/>
              </a:spcAft>
              <a:buNone/>
            </a:pPr>
            <a:r>
              <a:rPr lang="en" sz="1600"/>
              <a:t>-</a:t>
            </a:r>
            <a:r>
              <a:rPr lang="en" sz="1600" u="sng">
                <a:solidFill>
                  <a:schemeClr val="hlink"/>
                </a:solidFill>
                <a:hlinkClick r:id="rId4"/>
              </a:rPr>
              <a:t>GRCPA</a:t>
            </a:r>
            <a:endParaRPr sz="1600"/>
          </a:p>
          <a:p>
            <a:pPr marL="0" lvl="0" indent="0" algn="l" rtl="0">
              <a:lnSpc>
                <a:spcPct val="115000"/>
              </a:lnSpc>
              <a:spcBef>
                <a:spcPts val="0"/>
              </a:spcBef>
              <a:spcAft>
                <a:spcPts val="0"/>
              </a:spcAft>
              <a:buNone/>
            </a:pPr>
            <a:endParaRPr sz="1600"/>
          </a:p>
          <a:p>
            <a:pPr marL="457200" lvl="0" indent="0" algn="l" rtl="0">
              <a:lnSpc>
                <a:spcPct val="115000"/>
              </a:lnSpc>
              <a:spcBef>
                <a:spcPts val="1200"/>
              </a:spcBef>
              <a:spcAft>
                <a:spcPts val="0"/>
              </a:spcAft>
              <a:buSzPts val="1946"/>
              <a:buNone/>
            </a:pPr>
            <a:endParaRPr sz="1600"/>
          </a:p>
          <a:p>
            <a:pPr marL="914400" lvl="0" indent="0" algn="l" rtl="0">
              <a:lnSpc>
                <a:spcPct val="115000"/>
              </a:lnSpc>
              <a:spcBef>
                <a:spcPts val="1200"/>
              </a:spcBef>
              <a:spcAft>
                <a:spcPts val="0"/>
              </a:spcAft>
              <a:buSzPts val="1946"/>
              <a:buNone/>
            </a:pPr>
            <a:endParaRPr sz="1600"/>
          </a:p>
          <a:p>
            <a:pPr marL="457200" lvl="0" indent="0" algn="l" rtl="0">
              <a:lnSpc>
                <a:spcPct val="115000"/>
              </a:lnSpc>
              <a:spcBef>
                <a:spcPts val="1200"/>
              </a:spcBef>
              <a:spcAft>
                <a:spcPts val="1200"/>
              </a:spcAft>
              <a:buSzPts val="1946"/>
              <a:buNone/>
            </a:pPr>
            <a:endParaRPr sz="1600"/>
          </a:p>
        </p:txBody>
      </p:sp>
      <p:pic>
        <p:nvPicPr>
          <p:cNvPr id="860" name="Google Shape;860;p120" descr="CEO dictionary definition" title="CE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23688" y="500275"/>
            <a:ext cx="1855251" cy="1236826"/>
          </a:xfrm>
          <a:prstGeom prst="rect">
            <a:avLst/>
          </a:prstGeom>
          <a:noFill/>
          <a:ln>
            <a:noFill/>
          </a:ln>
        </p:spPr>
      </p:pic>
      <p:pic>
        <p:nvPicPr>
          <p:cNvPr id="859" name="Google Shape;859;p120" descr="headquarters building where workplace is located" title="headquarters buildi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25100" y="1979487"/>
            <a:ext cx="1252450" cy="1878674"/>
          </a:xfrm>
          <a:prstGeom prst="rect">
            <a:avLst/>
          </a:prstGeom>
          <a:noFill/>
          <a:ln>
            <a:noFill/>
          </a:ln>
        </p:spPr>
      </p:pic>
      <p:pic>
        <p:nvPicPr>
          <p:cNvPr id="858" name="Google Shape;858;p120" descr="Employees in office workplace" title="Offic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70050" y="4013775"/>
            <a:ext cx="1562557" cy="10429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8" name="Google Shape;868;p121"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675" y="495570"/>
            <a:ext cx="1907361" cy="860400"/>
          </a:xfrm>
          <a:prstGeom prst="rect">
            <a:avLst/>
          </a:prstGeom>
          <a:noFill/>
          <a:ln>
            <a:noFill/>
          </a:ln>
        </p:spPr>
      </p:pic>
      <p:sp>
        <p:nvSpPr>
          <p:cNvPr id="866" name="Google Shape;866;p121" descr="Slide that describes what a profit is in federal contracting." title="Profit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2600"/>
              <a:t>Profit (Fee)</a:t>
            </a:r>
            <a:endParaRPr sz="2600"/>
          </a:p>
        </p:txBody>
      </p:sp>
      <p:sp>
        <p:nvSpPr>
          <p:cNvPr id="867" name="Google Shape;867;p121"/>
          <p:cNvSpPr txBox="1">
            <a:spLocks noGrp="1"/>
          </p:cNvSpPr>
          <p:nvPr>
            <p:ph type="body" idx="2"/>
          </p:nvPr>
        </p:nvSpPr>
        <p:spPr>
          <a:xfrm>
            <a:off x="3298225" y="535975"/>
            <a:ext cx="5117700" cy="4520700"/>
          </a:xfrm>
          <a:prstGeom prst="rect">
            <a:avLst/>
          </a:prstGeom>
          <a:noFill/>
          <a:ln>
            <a:noFill/>
          </a:ln>
        </p:spPr>
        <p:txBody>
          <a:bodyPr spcFirstLastPara="1" wrap="square" lIns="91425" tIns="91425" rIns="91425" bIns="91425" anchor="t" anchorCtr="0">
            <a:normAutofit/>
          </a:bodyPr>
          <a:lstStyle/>
          <a:p>
            <a:pPr marL="457200" lvl="0" indent="-334327" algn="l" rtl="0">
              <a:lnSpc>
                <a:spcPct val="115000"/>
              </a:lnSpc>
              <a:spcBef>
                <a:spcPts val="0"/>
              </a:spcBef>
              <a:spcAft>
                <a:spcPts val="0"/>
              </a:spcAft>
              <a:buSzPct val="100000"/>
              <a:buChar char="●"/>
            </a:pPr>
            <a:r>
              <a:rPr lang="en"/>
              <a:t>Rewards the contractor for providing the product or service</a:t>
            </a:r>
            <a:br>
              <a:rPr lang="en"/>
            </a:br>
            <a:endParaRPr/>
          </a:p>
          <a:p>
            <a:pPr marL="457200" lvl="0" indent="-334327" algn="l" rtl="0">
              <a:lnSpc>
                <a:spcPct val="115000"/>
              </a:lnSpc>
              <a:spcBef>
                <a:spcPts val="0"/>
              </a:spcBef>
              <a:spcAft>
                <a:spcPts val="0"/>
              </a:spcAft>
              <a:buSzPct val="100000"/>
              <a:buChar char="●"/>
            </a:pPr>
            <a:r>
              <a:rPr lang="en"/>
              <a:t>In federal contracting, should be relative to the level of risk assumed by the contractor to perform the contract</a:t>
            </a:r>
            <a:endParaRPr/>
          </a:p>
          <a:p>
            <a:pPr marL="914400" lvl="1" indent="-316737" algn="l" rtl="0">
              <a:lnSpc>
                <a:spcPct val="115000"/>
              </a:lnSpc>
              <a:spcBef>
                <a:spcPts val="0"/>
              </a:spcBef>
              <a:spcAft>
                <a:spcPts val="0"/>
              </a:spcAft>
              <a:buSzPct val="100000"/>
              <a:buChar char="○"/>
            </a:pPr>
            <a:r>
              <a:rPr lang="en" sz="1500" b="1"/>
              <a:t>Fixed Price = Higher Risk, Higher Profit</a:t>
            </a:r>
            <a:endParaRPr sz="1500" b="1"/>
          </a:p>
          <a:p>
            <a:pPr marL="914400" lvl="1" indent="-316737" algn="l" rtl="0">
              <a:lnSpc>
                <a:spcPct val="115000"/>
              </a:lnSpc>
              <a:spcBef>
                <a:spcPts val="0"/>
              </a:spcBef>
              <a:spcAft>
                <a:spcPts val="0"/>
              </a:spcAft>
              <a:buSzPct val="100000"/>
              <a:buChar char="○"/>
            </a:pPr>
            <a:r>
              <a:rPr lang="en" sz="1500" b="1"/>
              <a:t>Cost Reimbursable = Lower Risk, Lower Profit</a:t>
            </a:r>
            <a:br>
              <a:rPr lang="en" sz="1500" b="1"/>
            </a:br>
            <a:endParaRPr sz="1500" b="1"/>
          </a:p>
          <a:p>
            <a:pPr marL="457200" lvl="0" indent="-334327" algn="l" rtl="0">
              <a:lnSpc>
                <a:spcPct val="115000"/>
              </a:lnSpc>
              <a:spcBef>
                <a:spcPts val="0"/>
              </a:spcBef>
              <a:spcAft>
                <a:spcPts val="0"/>
              </a:spcAft>
              <a:buSzPct val="100000"/>
              <a:buChar char="●"/>
            </a:pPr>
            <a:r>
              <a:rPr lang="en"/>
              <a:t>Fee is used in reference to cost reimbursable contracts</a:t>
            </a:r>
            <a:endParaRPr/>
          </a:p>
          <a:p>
            <a:pPr marL="457200" lvl="0" indent="0" algn="l" rtl="0">
              <a:lnSpc>
                <a:spcPct val="115000"/>
              </a:lnSpc>
              <a:spcBef>
                <a:spcPts val="1200"/>
              </a:spcBef>
              <a:spcAft>
                <a:spcPts val="0"/>
              </a:spcAft>
              <a:buSzPct val="108108"/>
              <a:buNone/>
            </a:pPr>
            <a:endParaRPr/>
          </a:p>
          <a:p>
            <a:pPr marL="457200" lvl="0" indent="0" algn="l" rtl="0">
              <a:lnSpc>
                <a:spcPct val="115000"/>
              </a:lnSpc>
              <a:spcBef>
                <a:spcPts val="1200"/>
              </a:spcBef>
              <a:spcAft>
                <a:spcPts val="0"/>
              </a:spcAft>
              <a:buSzPct val="108108"/>
              <a:buNone/>
            </a:pPr>
            <a:endParaRPr/>
          </a:p>
          <a:p>
            <a:pPr marL="914400" lvl="0" indent="0" algn="l" rtl="0">
              <a:lnSpc>
                <a:spcPct val="115000"/>
              </a:lnSpc>
              <a:spcBef>
                <a:spcPts val="1200"/>
              </a:spcBef>
              <a:spcAft>
                <a:spcPts val="0"/>
              </a:spcAft>
              <a:buSzPct val="108108"/>
              <a:buNone/>
            </a:pPr>
            <a:endParaRPr/>
          </a:p>
          <a:p>
            <a:pPr marL="457200" lvl="0" indent="0" algn="l" rtl="0">
              <a:lnSpc>
                <a:spcPct val="115000"/>
              </a:lnSpc>
              <a:spcBef>
                <a:spcPts val="1200"/>
              </a:spcBef>
              <a:spcAft>
                <a:spcPts val="1200"/>
              </a:spcAft>
              <a:buSzPct val="108108"/>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9" name="Google Shape;879;p122"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675" y="495570"/>
            <a:ext cx="1907361" cy="860400"/>
          </a:xfrm>
          <a:prstGeom prst="rect">
            <a:avLst/>
          </a:prstGeom>
          <a:noFill/>
          <a:ln>
            <a:noFill/>
          </a:ln>
        </p:spPr>
      </p:pic>
      <p:sp>
        <p:nvSpPr>
          <p:cNvPr id="873" name="Google Shape;873;p122" descr="Slide that shows the difference between Loaded and Unloaded rates." title="Loaded versus Unloaded Rates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2600"/>
              <a:t>Loaded versus Unloaded Rates</a:t>
            </a:r>
            <a:endParaRPr sz="2600"/>
          </a:p>
        </p:txBody>
      </p:sp>
      <p:sp>
        <p:nvSpPr>
          <p:cNvPr id="874" name="Google Shape;874;p122"/>
          <p:cNvSpPr txBox="1">
            <a:spLocks noGrp="1"/>
          </p:cNvSpPr>
          <p:nvPr>
            <p:ph type="body" idx="2"/>
          </p:nvPr>
        </p:nvSpPr>
        <p:spPr>
          <a:xfrm>
            <a:off x="3298225" y="535975"/>
            <a:ext cx="5117700" cy="4520700"/>
          </a:xfrm>
          <a:prstGeom prst="rect">
            <a:avLst/>
          </a:prstGeom>
          <a:noFill/>
          <a:ln>
            <a:noFill/>
          </a:ln>
        </p:spPr>
        <p:txBody>
          <a:bodyPr spcFirstLastPara="1" wrap="square" lIns="91425" tIns="91425" rIns="91425" bIns="91425" anchor="t" anchorCtr="0">
            <a:normAutofit/>
          </a:bodyPr>
          <a:lstStyle/>
          <a:p>
            <a:pPr marL="457200" lvl="0" indent="-325754" algn="l" rtl="0">
              <a:lnSpc>
                <a:spcPct val="115000"/>
              </a:lnSpc>
              <a:spcBef>
                <a:spcPts val="0"/>
              </a:spcBef>
              <a:spcAft>
                <a:spcPts val="0"/>
              </a:spcAft>
              <a:buSzPct val="100000"/>
              <a:buChar char="●"/>
            </a:pPr>
            <a:r>
              <a:rPr lang="en"/>
              <a:t>Loaded Rates: include all Fringe, Overhead, G&amp;A and Profit (fee)</a:t>
            </a:r>
            <a:endParaRPr/>
          </a:p>
          <a:p>
            <a:pPr marL="914400" lvl="1" indent="-304164" algn="l" rtl="0">
              <a:lnSpc>
                <a:spcPct val="115000"/>
              </a:lnSpc>
              <a:spcBef>
                <a:spcPts val="0"/>
              </a:spcBef>
              <a:spcAft>
                <a:spcPts val="0"/>
              </a:spcAft>
              <a:buSzPct val="100000"/>
              <a:buChar char="○"/>
            </a:pPr>
            <a:r>
              <a:rPr lang="en"/>
              <a:t>Example = CALC+ Quick Rate (Hourly Ceiling Labor Rates, Prices Paid)</a:t>
            </a:r>
            <a:br>
              <a:rPr lang="en"/>
            </a:br>
            <a:endParaRPr/>
          </a:p>
          <a:p>
            <a:pPr marL="457200" lvl="0" indent="-325754" algn="l" rtl="0">
              <a:lnSpc>
                <a:spcPct val="115000"/>
              </a:lnSpc>
              <a:spcBef>
                <a:spcPts val="0"/>
              </a:spcBef>
              <a:spcAft>
                <a:spcPts val="0"/>
              </a:spcAft>
              <a:buSzPct val="100000"/>
              <a:buChar char="●"/>
            </a:pPr>
            <a:r>
              <a:rPr lang="en"/>
              <a:t>Unloaded Rates: only Direct Labor.  Comes from sources such as (and not limited to) Bureau of Labor Statistics</a:t>
            </a:r>
            <a:br>
              <a:rPr lang="en"/>
            </a:br>
            <a:endParaRPr/>
          </a:p>
          <a:p>
            <a:pPr marL="457200" lvl="0" indent="-325754" algn="l" rtl="0">
              <a:lnSpc>
                <a:spcPct val="115000"/>
              </a:lnSpc>
              <a:spcBef>
                <a:spcPts val="0"/>
              </a:spcBef>
              <a:spcAft>
                <a:spcPts val="0"/>
              </a:spcAft>
              <a:buSzPct val="100000"/>
              <a:buChar char="●"/>
            </a:pPr>
            <a:r>
              <a:rPr lang="en"/>
              <a:t>The IGCE Tool allows for loaded or unloaded rates (build your own) OR a combination of both</a:t>
            </a:r>
            <a:endParaRPr/>
          </a:p>
          <a:p>
            <a:pPr marL="457200" lvl="0" indent="0" algn="l" rtl="0">
              <a:lnSpc>
                <a:spcPct val="115000"/>
              </a:lnSpc>
              <a:spcBef>
                <a:spcPts val="1200"/>
              </a:spcBef>
              <a:spcAft>
                <a:spcPts val="0"/>
              </a:spcAft>
              <a:buSzPct val="108108"/>
              <a:buNone/>
            </a:pPr>
            <a:endParaRPr/>
          </a:p>
          <a:p>
            <a:pPr marL="457200" lvl="0" indent="0" algn="l" rtl="0">
              <a:lnSpc>
                <a:spcPct val="115000"/>
              </a:lnSpc>
              <a:spcBef>
                <a:spcPts val="1200"/>
              </a:spcBef>
              <a:spcAft>
                <a:spcPts val="0"/>
              </a:spcAft>
              <a:buSzPct val="108108"/>
              <a:buNone/>
            </a:pPr>
            <a:endParaRPr/>
          </a:p>
          <a:p>
            <a:pPr marL="457200" lvl="0" indent="0" algn="l" rtl="0">
              <a:lnSpc>
                <a:spcPct val="115000"/>
              </a:lnSpc>
              <a:spcBef>
                <a:spcPts val="1200"/>
              </a:spcBef>
              <a:spcAft>
                <a:spcPts val="0"/>
              </a:spcAft>
              <a:buSzPct val="108108"/>
              <a:buNone/>
            </a:pPr>
            <a:endParaRPr/>
          </a:p>
          <a:p>
            <a:pPr marL="914400" lvl="0" indent="0" algn="l" rtl="0">
              <a:lnSpc>
                <a:spcPct val="115000"/>
              </a:lnSpc>
              <a:spcBef>
                <a:spcPts val="1200"/>
              </a:spcBef>
              <a:spcAft>
                <a:spcPts val="0"/>
              </a:spcAft>
              <a:buSzPct val="108108"/>
              <a:buNone/>
            </a:pPr>
            <a:endParaRPr/>
          </a:p>
          <a:p>
            <a:pPr marL="457200" lvl="0" indent="0" algn="l" rtl="0">
              <a:lnSpc>
                <a:spcPct val="115000"/>
              </a:lnSpc>
              <a:spcBef>
                <a:spcPts val="1200"/>
              </a:spcBef>
              <a:spcAft>
                <a:spcPts val="1200"/>
              </a:spcAft>
              <a:buSzPct val="108108"/>
              <a:buNone/>
            </a:pPr>
            <a:endParaRPr/>
          </a:p>
        </p:txBody>
      </p:sp>
      <p:pic>
        <p:nvPicPr>
          <p:cNvPr id="875" name="Google Shape;875;p122" descr="Plain unloaded baked potato" title="potat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95093" y="3510550"/>
            <a:ext cx="1113750" cy="849400"/>
          </a:xfrm>
          <a:prstGeom prst="rect">
            <a:avLst/>
          </a:prstGeom>
          <a:noFill/>
          <a:ln>
            <a:noFill/>
          </a:ln>
        </p:spPr>
      </p:pic>
      <p:sp>
        <p:nvSpPr>
          <p:cNvPr id="877" name="Google Shape;877;p122"/>
          <p:cNvSpPr txBox="1"/>
          <p:nvPr/>
        </p:nvSpPr>
        <p:spPr>
          <a:xfrm>
            <a:off x="4867025" y="4289875"/>
            <a:ext cx="969900" cy="4002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Unloaded</a:t>
            </a:r>
            <a:endParaRPr sz="1400" b="0" i="0" u="none" strike="noStrike" cap="none">
              <a:solidFill>
                <a:schemeClr val="dk1"/>
              </a:solidFill>
              <a:latin typeface="Arial"/>
              <a:ea typeface="Arial"/>
              <a:cs typeface="Arial"/>
              <a:sym typeface="Arial"/>
            </a:endParaRPr>
          </a:p>
        </p:txBody>
      </p:sp>
      <p:pic>
        <p:nvPicPr>
          <p:cNvPr id="876" name="Google Shape;876;p122" descr="Loaded baked potato" title="potat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9425" y="3544163"/>
            <a:ext cx="1271025" cy="782175"/>
          </a:xfrm>
          <a:prstGeom prst="rect">
            <a:avLst/>
          </a:prstGeom>
          <a:noFill/>
          <a:ln>
            <a:noFill/>
          </a:ln>
        </p:spPr>
      </p:pic>
      <p:sp>
        <p:nvSpPr>
          <p:cNvPr id="878" name="Google Shape;878;p122"/>
          <p:cNvSpPr txBox="1"/>
          <p:nvPr/>
        </p:nvSpPr>
        <p:spPr>
          <a:xfrm>
            <a:off x="6613036" y="4283750"/>
            <a:ext cx="823800" cy="4002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Loaded</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23"/>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
              <a:t>First Pause for 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24" descr="This slide shows the main takeaway of the benefit of buy.gsa.gov for today's presentation and demo" title="Main Takeaway from BUY"/>
          <p:cNvSpPr txBox="1">
            <a:spLocks noGrp="1"/>
          </p:cNvSpPr>
          <p:nvPr>
            <p:ph type="title"/>
          </p:nvPr>
        </p:nvSpPr>
        <p:spPr>
          <a:xfrm>
            <a:off x="1007250" y="472650"/>
            <a:ext cx="7129500" cy="12438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a:t>What is an Independent Government Cost Estimate?</a:t>
            </a:r>
            <a:endParaRPr/>
          </a:p>
        </p:txBody>
      </p:sp>
      <p:pic>
        <p:nvPicPr>
          <p:cNvPr id="890" name="Google Shape;890;p124" descr="A meme about not being 100% right do to not being good at math." title="Math Mem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07469" y="2062646"/>
            <a:ext cx="3705825" cy="2594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894"/>
        <p:cNvGrpSpPr/>
        <p:nvPr/>
      </p:nvGrpSpPr>
      <p:grpSpPr>
        <a:xfrm>
          <a:off x="0" y="0"/>
          <a:ext cx="0" cy="0"/>
          <a:chOff x="0" y="0"/>
          <a:chExt cx="0" cy="0"/>
        </a:xfrm>
      </p:grpSpPr>
      <p:pic>
        <p:nvPicPr>
          <p:cNvPr id="897" name="Google Shape;897;p125" descr="Incredibles Meme&#10;&#10;A meme of Syndrome from the Incredibles stating that if everything is for sale then nothing is." title="Incredibles Mem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91788" y="128963"/>
            <a:ext cx="2560414" cy="1452300"/>
          </a:xfrm>
          <a:prstGeom prst="rect">
            <a:avLst/>
          </a:prstGeom>
          <a:noFill/>
          <a:ln>
            <a:noFill/>
          </a:ln>
        </p:spPr>
      </p:pic>
      <p:sp>
        <p:nvSpPr>
          <p:cNvPr id="895" name="Google Shape;895;p125"/>
          <p:cNvSpPr txBox="1">
            <a:spLocks noGrp="1"/>
          </p:cNvSpPr>
          <p:nvPr>
            <p:ph type="body" idx="1"/>
          </p:nvPr>
        </p:nvSpPr>
        <p:spPr>
          <a:xfrm>
            <a:off x="810450" y="1745900"/>
            <a:ext cx="7802700" cy="27369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Clr>
                <a:schemeClr val="dk1"/>
              </a:buClr>
              <a:buSzPct val="50000"/>
              <a:buFont typeface="Arial"/>
              <a:buNone/>
            </a:pPr>
            <a:r>
              <a:rPr lang="en" sz="2200">
                <a:latin typeface="Arial"/>
                <a:ea typeface="Arial"/>
                <a:cs typeface="Arial"/>
                <a:sym typeface="Arial"/>
              </a:rPr>
              <a:t>“</a:t>
            </a:r>
            <a:r>
              <a:rPr lang="en" sz="2200" b="1">
                <a:latin typeface="Arial"/>
                <a:ea typeface="Arial"/>
                <a:cs typeface="Arial"/>
                <a:sym typeface="Arial"/>
              </a:rPr>
              <a:t>The government is entitled to receive quality supplies and services at fair prices. </a:t>
            </a:r>
            <a:r>
              <a:rPr lang="en" sz="2200">
                <a:latin typeface="Arial"/>
                <a:ea typeface="Arial"/>
                <a:cs typeface="Arial"/>
                <a:sym typeface="Arial"/>
              </a:rPr>
              <a:t>Under normal market conditions, competing offers ensure that adequate value is received. </a:t>
            </a:r>
            <a:endParaRPr sz="2200">
              <a:latin typeface="Arial"/>
              <a:ea typeface="Arial"/>
              <a:cs typeface="Arial"/>
              <a:sym typeface="Arial"/>
            </a:endParaRPr>
          </a:p>
          <a:p>
            <a:pPr marL="0" lvl="0" indent="0" algn="l" rtl="0">
              <a:lnSpc>
                <a:spcPct val="100000"/>
              </a:lnSpc>
              <a:spcBef>
                <a:spcPts val="1200"/>
              </a:spcBef>
              <a:spcAft>
                <a:spcPts val="0"/>
              </a:spcAft>
              <a:buClr>
                <a:schemeClr val="dk1"/>
              </a:buClr>
              <a:buSzPct val="50000"/>
              <a:buFont typeface="Arial"/>
              <a:buNone/>
            </a:pPr>
            <a:endParaRPr sz="2200">
              <a:latin typeface="Arial"/>
              <a:ea typeface="Arial"/>
              <a:cs typeface="Arial"/>
              <a:sym typeface="Arial"/>
            </a:endParaRPr>
          </a:p>
          <a:p>
            <a:pPr marL="0" lvl="0" indent="0" algn="l" rtl="0">
              <a:lnSpc>
                <a:spcPct val="100000"/>
              </a:lnSpc>
              <a:spcBef>
                <a:spcPts val="1200"/>
              </a:spcBef>
              <a:spcAft>
                <a:spcPts val="0"/>
              </a:spcAft>
              <a:buClr>
                <a:schemeClr val="dk1"/>
              </a:buClr>
              <a:buSzPct val="50000"/>
              <a:buFont typeface="Arial"/>
              <a:buNone/>
            </a:pPr>
            <a:r>
              <a:rPr lang="en" sz="2200" b="1">
                <a:latin typeface="Arial"/>
                <a:ea typeface="Arial"/>
                <a:cs typeface="Arial"/>
                <a:sym typeface="Arial"/>
              </a:rPr>
              <a:t>The contracting officer relies on the IGCE to assist in the determination of the acquisition strategy, as well as an estimated cost</a:t>
            </a:r>
            <a:r>
              <a:rPr lang="en" sz="2200">
                <a:latin typeface="Arial"/>
                <a:ea typeface="Arial"/>
                <a:cs typeface="Arial"/>
                <a:sym typeface="Arial"/>
              </a:rPr>
              <a:t> for the proposed effort....</a:t>
            </a:r>
            <a:endParaRPr sz="2200">
              <a:latin typeface="Arial"/>
              <a:ea typeface="Arial"/>
              <a:cs typeface="Arial"/>
              <a:sym typeface="Arial"/>
            </a:endParaRPr>
          </a:p>
          <a:p>
            <a:pPr marL="0" lvl="0" indent="0" algn="l" rtl="0">
              <a:lnSpc>
                <a:spcPct val="115000"/>
              </a:lnSpc>
              <a:spcBef>
                <a:spcPts val="1200"/>
              </a:spcBef>
              <a:spcAft>
                <a:spcPts val="1200"/>
              </a:spcAft>
              <a:buSzPct val="117647"/>
              <a:buNone/>
            </a:pPr>
            <a:endParaRPr>
              <a:latin typeface="Arial"/>
              <a:ea typeface="Arial"/>
              <a:cs typeface="Arial"/>
              <a:sym typeface="Arial"/>
            </a:endParaRPr>
          </a:p>
        </p:txBody>
      </p:sp>
      <p:sp>
        <p:nvSpPr>
          <p:cNvPr id="898" name="Google Shape;898;p125"/>
          <p:cNvSpPr txBox="1">
            <a:spLocks noGrp="1"/>
          </p:cNvSpPr>
          <p:nvPr>
            <p:ph type="title" idx="4294967295"/>
          </p:nvPr>
        </p:nvSpPr>
        <p:spPr>
          <a:xfrm>
            <a:off x="6327175" y="4475175"/>
            <a:ext cx="21534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 sz="1200" b="0" i="1" u="none" strike="noStrike" cap="none">
                <a:solidFill>
                  <a:schemeClr val="lt1"/>
                </a:solidFill>
                <a:latin typeface="Arial"/>
                <a:ea typeface="Arial"/>
                <a:cs typeface="Arial"/>
                <a:sym typeface="Arial"/>
              </a:rPr>
              <a:t>Department of Interior</a:t>
            </a:r>
            <a:endParaRPr sz="1400" b="0" i="0" u="none" strike="noStrike" cap="none">
              <a:solidFill>
                <a:schemeClr val="lt1"/>
              </a:solidFill>
              <a:latin typeface="Arial"/>
              <a:ea typeface="Arial"/>
              <a:cs typeface="Arial"/>
              <a:sym typeface="Arial"/>
            </a:endParaRPr>
          </a:p>
        </p:txBody>
      </p:sp>
      <p:sp>
        <p:nvSpPr>
          <p:cNvPr id="896" name="Google Shape;896;p12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4" name="Google Shape;904;p126"/>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Helvetica Neue"/>
                <a:ea typeface="Helvetica Neue"/>
                <a:cs typeface="Helvetica Neue"/>
                <a:sym typeface="Helvetica Neue"/>
              </a:rPr>
              <a:t>Chatterfall</a:t>
            </a:r>
            <a:endParaRPr>
              <a:latin typeface="Helvetica Neue"/>
              <a:ea typeface="Helvetica Neue"/>
              <a:cs typeface="Helvetica Neue"/>
              <a:sym typeface="Helvetica Neue"/>
            </a:endParaRPr>
          </a:p>
        </p:txBody>
      </p:sp>
      <p:sp>
        <p:nvSpPr>
          <p:cNvPr id="903" name="Google Shape;903;p126"/>
          <p:cNvSpPr txBox="1">
            <a:spLocks noGrp="1"/>
          </p:cNvSpPr>
          <p:nvPr>
            <p:ph type="body" idx="1"/>
          </p:nvPr>
        </p:nvSpPr>
        <p:spPr>
          <a:xfrm>
            <a:off x="841248" y="1252728"/>
            <a:ext cx="7891500" cy="304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Helvetica Neue"/>
              <a:buChar char="●"/>
            </a:pPr>
            <a:r>
              <a:rPr lang="en">
                <a:solidFill>
                  <a:schemeClr val="lt1"/>
                </a:solidFill>
                <a:latin typeface="Helvetica Neue"/>
                <a:ea typeface="Helvetica Neue"/>
                <a:cs typeface="Helvetica Neue"/>
                <a:sym typeface="Helvetica Neue"/>
              </a:rPr>
              <a:t>We ask a question</a:t>
            </a:r>
            <a:endParaRPr>
              <a:solidFill>
                <a:schemeClr val="lt1"/>
              </a:solidFill>
              <a:latin typeface="Helvetica Neue"/>
              <a:ea typeface="Helvetica Neue"/>
              <a:cs typeface="Helvetica Neue"/>
              <a:sym typeface="Helvetica Neue"/>
            </a:endParaRPr>
          </a:p>
          <a:p>
            <a:pPr marL="457200" lvl="0" indent="-342900" algn="l" rtl="0">
              <a:spcBef>
                <a:spcPts val="0"/>
              </a:spcBef>
              <a:spcAft>
                <a:spcPts val="0"/>
              </a:spcAft>
              <a:buClr>
                <a:schemeClr val="lt1"/>
              </a:buClr>
              <a:buSzPts val="1800"/>
              <a:buFont typeface="Helvetica Neue"/>
              <a:buChar char="●"/>
            </a:pPr>
            <a:r>
              <a:rPr lang="en">
                <a:solidFill>
                  <a:schemeClr val="lt1"/>
                </a:solidFill>
                <a:latin typeface="Helvetica Neue"/>
                <a:ea typeface="Helvetica Neue"/>
                <a:cs typeface="Helvetica Neue"/>
                <a:sym typeface="Helvetica Neue"/>
              </a:rPr>
              <a:t>You type your answer in the chat but DO NOT PUSH ENTER OR RETURN UNTIL WE SAY SO</a:t>
            </a:r>
            <a:endParaRPr>
              <a:solidFill>
                <a:schemeClr val="lt1"/>
              </a:solidFill>
              <a:latin typeface="Helvetica Neue"/>
              <a:ea typeface="Helvetica Neue"/>
              <a:cs typeface="Helvetica Neue"/>
              <a:sym typeface="Helvetica Neue"/>
            </a:endParaRPr>
          </a:p>
          <a:p>
            <a:pPr marL="457200" lvl="0" indent="-342900" algn="l" rtl="0">
              <a:spcBef>
                <a:spcPts val="0"/>
              </a:spcBef>
              <a:spcAft>
                <a:spcPts val="0"/>
              </a:spcAft>
              <a:buClr>
                <a:schemeClr val="lt1"/>
              </a:buClr>
              <a:buSzPts val="1800"/>
              <a:buFont typeface="Helvetica Neue"/>
              <a:buChar char="●"/>
            </a:pPr>
            <a:r>
              <a:rPr lang="en">
                <a:solidFill>
                  <a:schemeClr val="lt1"/>
                </a:solidFill>
                <a:latin typeface="Helvetica Neue"/>
                <a:ea typeface="Helvetica Neue"/>
                <a:cs typeface="Helvetica Neue"/>
                <a:sym typeface="Helvetica Neue"/>
              </a:rPr>
              <a:t>When you push Enter/Return, everyone else will too!  Answers will appear in the chat like a waterfall or “chatterfall”</a:t>
            </a:r>
            <a:endParaRPr>
              <a:solidFill>
                <a:schemeClr val="lt1"/>
              </a:solidFill>
              <a:latin typeface="Helvetica Neue"/>
              <a:ea typeface="Helvetica Neue"/>
              <a:cs typeface="Helvetica Neue"/>
              <a:sym typeface="Helvetica Neue"/>
            </a:endParaRPr>
          </a:p>
          <a:p>
            <a:pPr marL="0" lvl="0" indent="0" algn="l" rtl="0">
              <a:spcBef>
                <a:spcPts val="0"/>
              </a:spcBef>
              <a:spcAft>
                <a:spcPts val="0"/>
              </a:spcAft>
              <a:buNone/>
            </a:pPr>
            <a:endParaRPr>
              <a:solidFill>
                <a:schemeClr val="lt1"/>
              </a:solidFill>
              <a:latin typeface="Helvetica Neue"/>
              <a:ea typeface="Helvetica Neue"/>
              <a:cs typeface="Helvetica Neue"/>
              <a:sym typeface="Helvetica Neue"/>
            </a:endParaRPr>
          </a:p>
          <a:p>
            <a:pPr marL="457200" lvl="0" indent="0" algn="l" rtl="0">
              <a:spcBef>
                <a:spcPts val="0"/>
              </a:spcBef>
              <a:spcAft>
                <a:spcPts val="0"/>
              </a:spcAft>
              <a:buNone/>
            </a:pPr>
            <a:r>
              <a:rPr lang="en">
                <a:solidFill>
                  <a:schemeClr val="lt1"/>
                </a:solidFill>
                <a:latin typeface="Helvetica Neue"/>
                <a:ea typeface="Helvetica Neue"/>
                <a:cs typeface="Helvetica Neue"/>
                <a:sym typeface="Helvetica Neue"/>
              </a:rPr>
              <a:t>Credit:  Jonathan Evans and Erika Oberle, PSHC</a:t>
            </a:r>
            <a:endParaRPr>
              <a:solidFill>
                <a:schemeClr val="lt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911" name="Google Shape;911;p127"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7275" y="495570"/>
            <a:ext cx="1907361" cy="860400"/>
          </a:xfrm>
          <a:prstGeom prst="rect">
            <a:avLst/>
          </a:prstGeom>
          <a:noFill/>
          <a:ln>
            <a:noFill/>
          </a:ln>
        </p:spPr>
      </p:pic>
      <p:sp>
        <p:nvSpPr>
          <p:cNvPr id="909" name="Google Shape;909;p127" descr="Slide that serves as a poll to assess levels of experiences with cost accounting concepts and terms" title="poll Slide"/>
          <p:cNvSpPr txBox="1">
            <a:spLocks noGrp="1"/>
          </p:cNvSpPr>
          <p:nvPr>
            <p:ph type="title"/>
          </p:nvPr>
        </p:nvSpPr>
        <p:spPr>
          <a:xfrm>
            <a:off x="272950" y="1171425"/>
            <a:ext cx="39960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Chatterfall</a:t>
            </a:r>
            <a:endParaRPr/>
          </a:p>
        </p:txBody>
      </p:sp>
      <p:sp>
        <p:nvSpPr>
          <p:cNvPr id="910" name="Google Shape;910;p127" descr="Bullet points that lay out what will be covered today" title="Agenda bullet points"/>
          <p:cNvSpPr txBox="1"/>
          <p:nvPr/>
        </p:nvSpPr>
        <p:spPr>
          <a:xfrm>
            <a:off x="4572000" y="1463550"/>
            <a:ext cx="4394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 sz="2400" b="1"/>
              <a:t>Who is responsible for the IGCE?</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6" name="Google Shape;776;p110"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7275" y="495570"/>
            <a:ext cx="1907361" cy="860400"/>
          </a:xfrm>
          <a:prstGeom prst="rect">
            <a:avLst/>
          </a:prstGeom>
          <a:noFill/>
          <a:ln>
            <a:noFill/>
          </a:ln>
        </p:spPr>
      </p:pic>
      <p:sp>
        <p:nvSpPr>
          <p:cNvPr id="774" name="Google Shape;774;p110" descr="Slide that shows what will be covered in today's presentation" title="Agenda Slide"/>
          <p:cNvSpPr txBox="1">
            <a:spLocks noGrp="1"/>
          </p:cNvSpPr>
          <p:nvPr>
            <p:ph type="title"/>
          </p:nvPr>
        </p:nvSpPr>
        <p:spPr>
          <a:xfrm>
            <a:off x="272950" y="1171425"/>
            <a:ext cx="39960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latin typeface="Helvetica Neue"/>
                <a:ea typeface="Helvetica Neue"/>
                <a:cs typeface="Helvetica Neue"/>
                <a:sym typeface="Helvetica Neue"/>
              </a:rPr>
              <a:t>Agenda</a:t>
            </a:r>
            <a:endParaRPr>
              <a:latin typeface="Helvetica Neue"/>
              <a:ea typeface="Helvetica Neue"/>
              <a:cs typeface="Helvetica Neue"/>
              <a:sym typeface="Helvetica Neue"/>
            </a:endParaRPr>
          </a:p>
        </p:txBody>
      </p:sp>
      <p:sp>
        <p:nvSpPr>
          <p:cNvPr id="775" name="Google Shape;775;p110" descr="Bullet points that lay out what will be covered today" title="Agenda bullet points"/>
          <p:cNvSpPr txBox="1"/>
          <p:nvPr/>
        </p:nvSpPr>
        <p:spPr>
          <a:xfrm>
            <a:off x="4613000" y="284775"/>
            <a:ext cx="4394100" cy="46176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Scenarios for using Pricing Central</a:t>
            </a:r>
            <a:endParaRPr sz="1800" b="0" i="0" u="none" strike="noStrike" cap="none">
              <a:solidFill>
                <a:srgbClr val="000000"/>
              </a:solidFill>
              <a:latin typeface="Helvetica Neue"/>
              <a:ea typeface="Helvetica Neue"/>
              <a:cs typeface="Helvetica Neue"/>
              <a:sym typeface="Helvetica Neue"/>
            </a:endParaRPr>
          </a:p>
          <a:p>
            <a:pPr marL="457200" marR="0" lvl="0"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Cost Accounting Basics</a:t>
            </a:r>
            <a:endParaRPr sz="1800" b="0" i="0" u="none" strike="noStrike" cap="none">
              <a:solidFill>
                <a:srgbClr val="000000"/>
              </a:solidFill>
              <a:latin typeface="Helvetica Neue"/>
              <a:ea typeface="Helvetica Neue"/>
              <a:cs typeface="Helvetica Neue"/>
              <a:sym typeface="Helvetica Neue"/>
            </a:endParaRPr>
          </a:p>
          <a:p>
            <a:pPr marL="457200" marR="0" lvl="0"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Brain Break!  Chatterfall</a:t>
            </a:r>
            <a:endParaRPr sz="1800" b="0" i="0" u="none" strike="noStrike" cap="none">
              <a:solidFill>
                <a:srgbClr val="000000"/>
              </a:solidFill>
              <a:latin typeface="Helvetica Neue"/>
              <a:ea typeface="Helvetica Neue"/>
              <a:cs typeface="Helvetica Neue"/>
              <a:sym typeface="Helvetica Neue"/>
            </a:endParaRPr>
          </a:p>
          <a:p>
            <a:pPr marL="457200" marR="0" lvl="0"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What an Independent Government Cost Estimate (IGCE) is and why it’s important</a:t>
            </a:r>
            <a:endParaRPr sz="1800" b="0" i="0" u="none" strike="noStrike" cap="none">
              <a:solidFill>
                <a:srgbClr val="000000"/>
              </a:solidFill>
              <a:latin typeface="Helvetica Neue"/>
              <a:ea typeface="Helvetica Neue"/>
              <a:cs typeface="Helvetica Neue"/>
              <a:sym typeface="Helvetica Neue"/>
            </a:endParaRPr>
          </a:p>
          <a:p>
            <a:pPr marL="457200" marR="0" lvl="0"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Live Demos of the IGCE tool using</a:t>
            </a:r>
            <a:endParaRPr sz="1800" b="0" i="0" u="none" strike="noStrike" cap="none">
              <a:solidFill>
                <a:srgbClr val="000000"/>
              </a:solidFill>
              <a:latin typeface="Helvetica Neue"/>
              <a:ea typeface="Helvetica Neue"/>
              <a:cs typeface="Helvetica Neue"/>
              <a:sym typeface="Helvetica Neue"/>
            </a:endParaRPr>
          </a:p>
          <a:p>
            <a:pPr marL="914400" marR="0" lvl="1"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CALC+ Quick Rate</a:t>
            </a:r>
            <a:endParaRPr sz="1800" b="0" i="0" u="none" strike="noStrike" cap="none">
              <a:solidFill>
                <a:srgbClr val="000000"/>
              </a:solidFill>
              <a:latin typeface="Helvetica Neue"/>
              <a:ea typeface="Helvetica Neue"/>
              <a:cs typeface="Helvetica Neue"/>
              <a:sym typeface="Helvetica Neue"/>
            </a:endParaRPr>
          </a:p>
          <a:p>
            <a:pPr marL="1371600" marR="0" lvl="2"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Hourly Labor Ceiling Prices</a:t>
            </a:r>
            <a:endParaRPr sz="1800" b="0" i="0" u="none" strike="noStrike" cap="none">
              <a:solidFill>
                <a:srgbClr val="000000"/>
              </a:solidFill>
              <a:latin typeface="Helvetica Neue"/>
              <a:ea typeface="Helvetica Neue"/>
              <a:cs typeface="Helvetica Neue"/>
              <a:sym typeface="Helvetica Neue"/>
            </a:endParaRPr>
          </a:p>
          <a:p>
            <a:pPr marL="1371600" marR="0" lvl="2"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Prices Paid</a:t>
            </a:r>
            <a:endParaRPr sz="1800" b="0" i="0" u="none" strike="noStrike" cap="none">
              <a:solidFill>
                <a:srgbClr val="000000"/>
              </a:solidFill>
              <a:latin typeface="Helvetica Neue"/>
              <a:ea typeface="Helvetica Neue"/>
              <a:cs typeface="Helvetica Neue"/>
              <a:sym typeface="Helvetica Neue"/>
            </a:endParaRPr>
          </a:p>
          <a:p>
            <a:pPr marL="457200" marR="0" lvl="0" indent="-342900" algn="l" rtl="0">
              <a:lnSpc>
                <a:spcPct val="150000"/>
              </a:lnSpc>
              <a:spcBef>
                <a:spcPts val="0"/>
              </a:spcBef>
              <a:spcAft>
                <a:spcPts val="0"/>
              </a:spcAft>
              <a:buClr>
                <a:srgbClr val="000000"/>
              </a:buClr>
              <a:buSzPts val="1800"/>
              <a:buFont typeface="Helvetica Neue"/>
              <a:buChar char="●"/>
            </a:pPr>
            <a:r>
              <a:rPr lang="en" sz="1800" b="0" i="0" u="none" strike="noStrike" cap="none">
                <a:solidFill>
                  <a:srgbClr val="000000"/>
                </a:solidFill>
                <a:latin typeface="Helvetica Neue"/>
                <a:ea typeface="Helvetica Neue"/>
                <a:cs typeface="Helvetica Neue"/>
                <a:sym typeface="Helvetica Neue"/>
              </a:rPr>
              <a:t>Q&amp;A</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20" name="Google Shape;920;p128"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675" y="495575"/>
            <a:ext cx="1729325" cy="780075"/>
          </a:xfrm>
          <a:prstGeom prst="rect">
            <a:avLst/>
          </a:prstGeom>
          <a:noFill/>
          <a:ln>
            <a:noFill/>
          </a:ln>
        </p:spPr>
      </p:pic>
      <p:sp>
        <p:nvSpPr>
          <p:cNvPr id="917" name="Google Shape;917;p128" descr="Slide explaining who is responsible for the IGCE" title="IGCE Responsibility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Who is responsible for the IGCE?</a:t>
            </a:r>
            <a:endParaRPr/>
          </a:p>
          <a:p>
            <a:pPr marL="0" lvl="0" indent="0" algn="l" rtl="0">
              <a:lnSpc>
                <a:spcPct val="100000"/>
              </a:lnSpc>
              <a:spcBef>
                <a:spcPts val="0"/>
              </a:spcBef>
              <a:spcAft>
                <a:spcPts val="0"/>
              </a:spcAft>
              <a:buSzPts val="2800"/>
              <a:buNone/>
            </a:pPr>
            <a:r>
              <a:rPr lang="en"/>
              <a:t> </a:t>
            </a:r>
            <a:endParaRPr/>
          </a:p>
        </p:txBody>
      </p:sp>
      <p:sp>
        <p:nvSpPr>
          <p:cNvPr id="916" name="Google Shape;916;p128"/>
          <p:cNvSpPr txBox="1">
            <a:spLocks noGrp="1"/>
          </p:cNvSpPr>
          <p:nvPr>
            <p:ph type="body" idx="2"/>
          </p:nvPr>
        </p:nvSpPr>
        <p:spPr>
          <a:xfrm>
            <a:off x="3307625" y="400475"/>
            <a:ext cx="5481900" cy="3959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900" b="1">
                <a:solidFill>
                  <a:schemeClr val="dk2"/>
                </a:solidFill>
                <a:latin typeface="Arial"/>
                <a:ea typeface="Arial"/>
                <a:cs typeface="Arial"/>
                <a:sym typeface="Arial"/>
              </a:rPr>
              <a:t>We asked GSA employees and the TechAcq listserv…</a:t>
            </a:r>
            <a:endParaRPr sz="1900" b="1">
              <a:solidFill>
                <a:schemeClr val="dk2"/>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1900" b="1">
              <a:solidFill>
                <a:schemeClr val="dk2"/>
              </a:solidFill>
              <a:latin typeface="Arial"/>
              <a:ea typeface="Arial"/>
              <a:cs typeface="Arial"/>
              <a:sym typeface="Arial"/>
            </a:endParaRPr>
          </a:p>
          <a:p>
            <a:pPr marL="457200" lvl="0" indent="0" algn="l" rtl="0">
              <a:lnSpc>
                <a:spcPct val="115000"/>
              </a:lnSpc>
              <a:spcBef>
                <a:spcPts val="1600"/>
              </a:spcBef>
              <a:spcAft>
                <a:spcPts val="1600"/>
              </a:spcAft>
              <a:buSzPts val="1800"/>
              <a:buNone/>
            </a:pPr>
            <a:endParaRPr sz="1900" b="1">
              <a:solidFill>
                <a:schemeClr val="dk2"/>
              </a:solidFill>
              <a:latin typeface="Arial"/>
              <a:ea typeface="Arial"/>
              <a:cs typeface="Arial"/>
              <a:sym typeface="Arial"/>
            </a:endParaRPr>
          </a:p>
        </p:txBody>
      </p:sp>
      <p:sp>
        <p:nvSpPr>
          <p:cNvPr id="918" name="Google Shape;918;p128"/>
          <p:cNvSpPr/>
          <p:nvPr/>
        </p:nvSpPr>
        <p:spPr>
          <a:xfrm>
            <a:off x="3307625" y="1171425"/>
            <a:ext cx="2825400" cy="16686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The </a:t>
            </a:r>
            <a:r>
              <a:rPr lang="en" sz="1400" b="1" i="0" u="none" strike="noStrike" cap="none">
                <a:solidFill>
                  <a:srgbClr val="004591"/>
                </a:solidFill>
                <a:latin typeface="Arial"/>
                <a:ea typeface="Arial"/>
                <a:cs typeface="Arial"/>
                <a:sym typeface="Arial"/>
              </a:rPr>
              <a:t>Program Manager develops it. </a:t>
            </a:r>
            <a:r>
              <a:rPr lang="en" sz="1400" b="0" i="0" u="none" strike="noStrike" cap="none">
                <a:solidFill>
                  <a:srgbClr val="000000"/>
                </a:solidFill>
                <a:latin typeface="Arial"/>
                <a:ea typeface="Arial"/>
                <a:cs typeface="Arial"/>
                <a:sym typeface="Arial"/>
              </a:rPr>
              <a:t> The </a:t>
            </a:r>
            <a:r>
              <a:rPr lang="en" sz="1400" b="1" i="0" u="none" strike="noStrike" cap="none">
                <a:solidFill>
                  <a:srgbClr val="004591"/>
                </a:solidFill>
                <a:latin typeface="Arial"/>
                <a:ea typeface="Arial"/>
                <a:cs typeface="Arial"/>
                <a:sym typeface="Arial"/>
              </a:rPr>
              <a:t>Contracting Officer checks it for reasonableness.</a:t>
            </a:r>
            <a:endParaRPr sz="1400" b="1" i="0" u="none" strike="noStrike" cap="none">
              <a:solidFill>
                <a:srgbClr val="004591"/>
              </a:solidFill>
              <a:latin typeface="Arial"/>
              <a:ea typeface="Arial"/>
              <a:cs typeface="Arial"/>
              <a:sym typeface="Arial"/>
            </a:endParaRPr>
          </a:p>
        </p:txBody>
      </p:sp>
      <p:sp>
        <p:nvSpPr>
          <p:cNvPr id="919" name="Google Shape;919;p128"/>
          <p:cNvSpPr/>
          <p:nvPr/>
        </p:nvSpPr>
        <p:spPr>
          <a:xfrm>
            <a:off x="5743800" y="2571750"/>
            <a:ext cx="3259500" cy="19866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4591"/>
                </a:solidFill>
                <a:latin typeface="Arial"/>
                <a:ea typeface="Arial"/>
                <a:cs typeface="Arial"/>
                <a:sym typeface="Arial"/>
              </a:rPr>
              <a:t>The COR may assist, if they have been identified early.  </a:t>
            </a:r>
            <a:r>
              <a:rPr lang="en" sz="1400" b="0" i="0" u="none" strike="noStrike" cap="none">
                <a:solidFill>
                  <a:srgbClr val="000000"/>
                </a:solidFill>
                <a:latin typeface="Arial"/>
                <a:ea typeface="Arial"/>
                <a:cs typeface="Arial"/>
                <a:sym typeface="Arial"/>
              </a:rPr>
              <a:t>Keep in mind that most CORs have not been identified/appointed by the CO until time of award with appointment letter.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928" name="Google Shape;928;p129"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5791" y="495574"/>
            <a:ext cx="1498237" cy="675850"/>
          </a:xfrm>
          <a:prstGeom prst="rect">
            <a:avLst/>
          </a:prstGeom>
          <a:noFill/>
          <a:ln>
            <a:noFill/>
          </a:ln>
        </p:spPr>
      </p:pic>
      <p:sp>
        <p:nvSpPr>
          <p:cNvPr id="926" name="Google Shape;926;p129" descr="Slide explaining who is responsible for the IGCE" title="IGCE Responsibility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Who is responsible for the IGCE?</a:t>
            </a:r>
            <a:endParaRPr/>
          </a:p>
          <a:p>
            <a:pPr marL="0" lvl="0" indent="0" algn="l" rtl="0">
              <a:lnSpc>
                <a:spcPct val="100000"/>
              </a:lnSpc>
              <a:spcBef>
                <a:spcPts val="0"/>
              </a:spcBef>
              <a:spcAft>
                <a:spcPts val="0"/>
              </a:spcAft>
              <a:buSzPts val="2800"/>
              <a:buNone/>
            </a:pPr>
            <a:r>
              <a:rPr lang="en"/>
              <a:t> </a:t>
            </a:r>
            <a:endParaRPr/>
          </a:p>
        </p:txBody>
      </p:sp>
      <p:sp>
        <p:nvSpPr>
          <p:cNvPr id="925" name="Google Shape;925;p129"/>
          <p:cNvSpPr txBox="1">
            <a:spLocks noGrp="1"/>
          </p:cNvSpPr>
          <p:nvPr>
            <p:ph type="body" idx="2"/>
          </p:nvPr>
        </p:nvSpPr>
        <p:spPr>
          <a:xfrm>
            <a:off x="3307625" y="400475"/>
            <a:ext cx="5481900" cy="3959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900" b="1">
                <a:solidFill>
                  <a:schemeClr val="dk2"/>
                </a:solidFill>
                <a:latin typeface="Arial"/>
                <a:ea typeface="Arial"/>
                <a:cs typeface="Arial"/>
                <a:sym typeface="Arial"/>
              </a:rPr>
              <a:t>We asked GSA employees and the </a:t>
            </a:r>
            <a:r>
              <a:rPr lang="en" sz="1900" b="1" u="sng">
                <a:solidFill>
                  <a:schemeClr val="hlink"/>
                </a:solidFill>
                <a:latin typeface="Arial"/>
                <a:ea typeface="Arial"/>
                <a:cs typeface="Arial"/>
                <a:sym typeface="Arial"/>
                <a:hlinkClick r:id="rId4"/>
              </a:rPr>
              <a:t>TechAcq listserv</a:t>
            </a:r>
            <a:r>
              <a:rPr lang="en" sz="1900" b="1">
                <a:solidFill>
                  <a:schemeClr val="dk2"/>
                </a:solidFill>
                <a:latin typeface="Arial"/>
                <a:ea typeface="Arial"/>
                <a:cs typeface="Arial"/>
                <a:sym typeface="Arial"/>
              </a:rPr>
              <a:t>…</a:t>
            </a:r>
            <a:endParaRPr sz="1900" b="1">
              <a:solidFill>
                <a:schemeClr val="dk2"/>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1900" b="1">
              <a:solidFill>
                <a:schemeClr val="dk2"/>
              </a:solidFill>
              <a:latin typeface="Arial"/>
              <a:ea typeface="Arial"/>
              <a:cs typeface="Arial"/>
              <a:sym typeface="Arial"/>
            </a:endParaRPr>
          </a:p>
          <a:p>
            <a:pPr marL="457200" lvl="0" indent="0" algn="l" rtl="0">
              <a:lnSpc>
                <a:spcPct val="115000"/>
              </a:lnSpc>
              <a:spcBef>
                <a:spcPts val="1600"/>
              </a:spcBef>
              <a:spcAft>
                <a:spcPts val="1600"/>
              </a:spcAft>
              <a:buSzPts val="1800"/>
              <a:buNone/>
            </a:pPr>
            <a:endParaRPr sz="1900" b="1">
              <a:solidFill>
                <a:schemeClr val="dk2"/>
              </a:solidFill>
              <a:latin typeface="Arial"/>
              <a:ea typeface="Arial"/>
              <a:cs typeface="Arial"/>
              <a:sym typeface="Arial"/>
            </a:endParaRPr>
          </a:p>
        </p:txBody>
      </p:sp>
      <p:sp>
        <p:nvSpPr>
          <p:cNvPr id="927" name="Google Shape;927;p129"/>
          <p:cNvSpPr/>
          <p:nvPr/>
        </p:nvSpPr>
        <p:spPr>
          <a:xfrm>
            <a:off x="3307625" y="1171425"/>
            <a:ext cx="5668200" cy="33501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4591"/>
                </a:solidFill>
                <a:latin typeface="Arial"/>
                <a:ea typeface="Arial"/>
                <a:cs typeface="Arial"/>
                <a:sym typeface="Arial"/>
              </a:rPr>
              <a:t>With all things the CO is ultimately responsible.  </a:t>
            </a:r>
            <a:r>
              <a:rPr lang="en" sz="1400" b="0" i="0" u="none" strike="noStrike" cap="none">
                <a:solidFill>
                  <a:srgbClr val="000000"/>
                </a:solidFill>
                <a:latin typeface="Arial"/>
                <a:ea typeface="Arial"/>
                <a:cs typeface="Arial"/>
                <a:sym typeface="Arial"/>
              </a:rPr>
              <a:t>Accept the IGE from the Program/Requesting office and review the material with the rest of the Contracting Team to see if you can follow the logic of the data presented.  </a:t>
            </a:r>
            <a:r>
              <a:rPr lang="en" sz="1400" b="1" i="0" u="none" strike="noStrike" cap="none">
                <a:solidFill>
                  <a:srgbClr val="004591"/>
                </a:solidFill>
                <a:latin typeface="Arial"/>
                <a:ea typeface="Arial"/>
                <a:cs typeface="Arial"/>
                <a:sym typeface="Arial"/>
              </a:rPr>
              <a:t>If there are any questions, concerns address them with the requesting office.  You may consider, did they account for today's market (supply chain increases/delays), inflation for out years, technology changes, etc.</a:t>
            </a:r>
            <a:endParaRPr sz="1400" b="1" i="0" u="none" strike="noStrike" cap="none">
              <a:solidFill>
                <a:srgbClr val="00459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pic>
        <p:nvPicPr>
          <p:cNvPr id="936" name="Google Shape;936;p130"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5791" y="495574"/>
            <a:ext cx="1498237" cy="675850"/>
          </a:xfrm>
          <a:prstGeom prst="rect">
            <a:avLst/>
          </a:prstGeom>
          <a:noFill/>
          <a:ln>
            <a:noFill/>
          </a:ln>
        </p:spPr>
      </p:pic>
      <p:sp>
        <p:nvSpPr>
          <p:cNvPr id="934" name="Google Shape;934;p130" descr="Slide explaining who is responsible for the IGCE" title="IGCE Responsibility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Who is responsible for the IGCE?</a:t>
            </a:r>
            <a:endParaRPr/>
          </a:p>
          <a:p>
            <a:pPr marL="0" lvl="0" indent="0" algn="l" rtl="0">
              <a:lnSpc>
                <a:spcPct val="100000"/>
              </a:lnSpc>
              <a:spcBef>
                <a:spcPts val="0"/>
              </a:spcBef>
              <a:spcAft>
                <a:spcPts val="0"/>
              </a:spcAft>
              <a:buSzPts val="2800"/>
              <a:buNone/>
            </a:pPr>
            <a:r>
              <a:rPr lang="en"/>
              <a:t> </a:t>
            </a:r>
            <a:endParaRPr/>
          </a:p>
        </p:txBody>
      </p:sp>
      <p:sp>
        <p:nvSpPr>
          <p:cNvPr id="933" name="Google Shape;933;p130"/>
          <p:cNvSpPr txBox="1">
            <a:spLocks noGrp="1"/>
          </p:cNvSpPr>
          <p:nvPr>
            <p:ph type="body" idx="2"/>
          </p:nvPr>
        </p:nvSpPr>
        <p:spPr>
          <a:xfrm>
            <a:off x="3307625" y="400475"/>
            <a:ext cx="5481900" cy="3959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900" b="1">
                <a:solidFill>
                  <a:schemeClr val="dk2"/>
                </a:solidFill>
                <a:latin typeface="Arial"/>
                <a:ea typeface="Arial"/>
                <a:cs typeface="Arial"/>
                <a:sym typeface="Arial"/>
              </a:rPr>
              <a:t>We asked GSA employees and the TechAcq listserv…</a:t>
            </a:r>
            <a:endParaRPr sz="1900" b="1">
              <a:solidFill>
                <a:schemeClr val="dk2"/>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1900" b="1">
              <a:solidFill>
                <a:schemeClr val="dk2"/>
              </a:solidFill>
              <a:latin typeface="Arial"/>
              <a:ea typeface="Arial"/>
              <a:cs typeface="Arial"/>
              <a:sym typeface="Arial"/>
            </a:endParaRPr>
          </a:p>
          <a:p>
            <a:pPr marL="457200" lvl="0" indent="0" algn="l" rtl="0">
              <a:lnSpc>
                <a:spcPct val="115000"/>
              </a:lnSpc>
              <a:spcBef>
                <a:spcPts val="1600"/>
              </a:spcBef>
              <a:spcAft>
                <a:spcPts val="1600"/>
              </a:spcAft>
              <a:buSzPts val="1800"/>
              <a:buNone/>
            </a:pPr>
            <a:endParaRPr sz="1900" b="1">
              <a:solidFill>
                <a:schemeClr val="dk2"/>
              </a:solidFill>
              <a:latin typeface="Arial"/>
              <a:ea typeface="Arial"/>
              <a:cs typeface="Arial"/>
              <a:sym typeface="Arial"/>
            </a:endParaRPr>
          </a:p>
        </p:txBody>
      </p:sp>
      <p:sp>
        <p:nvSpPr>
          <p:cNvPr id="935" name="Google Shape;935;p130"/>
          <p:cNvSpPr/>
          <p:nvPr/>
        </p:nvSpPr>
        <p:spPr>
          <a:xfrm>
            <a:off x="3307625" y="1171425"/>
            <a:ext cx="5668200" cy="33501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4591"/>
                </a:solidFill>
                <a:latin typeface="Arial"/>
                <a:ea typeface="Arial"/>
                <a:cs typeface="Arial"/>
                <a:sym typeface="Arial"/>
              </a:rPr>
              <a:t>The CO plays a role, or should play a role, to lead the IGCE process since they are ultimately the business person.</a:t>
            </a:r>
            <a:r>
              <a:rPr lang="en" sz="1400" b="0" i="0" u="none" strike="noStrike" cap="none">
                <a:solidFill>
                  <a:srgbClr val="000000"/>
                </a:solidFill>
                <a:latin typeface="Arial"/>
                <a:ea typeface="Arial"/>
                <a:cs typeface="Arial"/>
                <a:sym typeface="Arial"/>
              </a:rPr>
              <a:t>  Many of you may find that when the proposals arrive the technical evaluation team  get the proposal but not the prices.  Many COs make the price determination.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31"/>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6666"/>
              <a:buFont typeface="Arial"/>
              <a:buNone/>
            </a:pPr>
            <a:r>
              <a:rPr lang="en" sz="3000"/>
              <a:t>An underestimated project can result in...</a:t>
            </a:r>
            <a:endParaRPr/>
          </a:p>
          <a:p>
            <a:pPr marL="0" lvl="0" indent="0" algn="l" rtl="0">
              <a:lnSpc>
                <a:spcPct val="100000"/>
              </a:lnSpc>
              <a:spcBef>
                <a:spcPts val="0"/>
              </a:spcBef>
              <a:spcAft>
                <a:spcPts val="0"/>
              </a:spcAft>
              <a:buSzPct val="111111"/>
              <a:buNone/>
            </a:pPr>
            <a:endParaRPr/>
          </a:p>
        </p:txBody>
      </p:sp>
      <p:sp>
        <p:nvSpPr>
          <p:cNvPr id="942" name="Google Shape;942;p1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Not enough</a:t>
            </a:r>
            <a:r>
              <a:rPr lang="en" sz="1800"/>
              <a:t> funding</a:t>
            </a:r>
            <a:endParaRPr sz="1800"/>
          </a:p>
          <a:p>
            <a:pPr marL="457200" lvl="0" indent="-342900" algn="l" rtl="0">
              <a:lnSpc>
                <a:spcPct val="115000"/>
              </a:lnSpc>
              <a:spcBef>
                <a:spcPts val="0"/>
              </a:spcBef>
              <a:spcAft>
                <a:spcPts val="0"/>
              </a:spcAft>
              <a:buSzPts val="1800"/>
              <a:buChar char="●"/>
            </a:pPr>
            <a:r>
              <a:rPr lang="en"/>
              <a:t>Delayed and iterative proposal processes</a:t>
            </a:r>
            <a:endParaRPr/>
          </a:p>
          <a:p>
            <a:pPr marL="457200" lvl="0" indent="-342900" algn="l" rtl="0">
              <a:lnSpc>
                <a:spcPct val="115000"/>
              </a:lnSpc>
              <a:spcBef>
                <a:spcPts val="0"/>
              </a:spcBef>
              <a:spcAft>
                <a:spcPts val="0"/>
              </a:spcAft>
              <a:buSzPts val="1800"/>
              <a:buChar char="●"/>
            </a:pPr>
            <a:r>
              <a:rPr lang="en"/>
              <a:t>Negotiation difficulties/delays, and other internal administrative problems </a:t>
            </a:r>
            <a:endParaRPr/>
          </a:p>
        </p:txBody>
      </p:sp>
      <p:pic>
        <p:nvPicPr>
          <p:cNvPr id="943" name="Google Shape;943;p131" descr="Kermit sipping ice tea saying that's none of my business while questioning paying more for less." title="Kermit Lipton Ice Tea Mem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6475" y="2610228"/>
            <a:ext cx="2963700" cy="1664625"/>
          </a:xfrm>
          <a:prstGeom prst="rect">
            <a:avLst/>
          </a:prstGeom>
          <a:noFill/>
          <a:ln>
            <a:noFill/>
          </a:ln>
        </p:spPr>
      </p:pic>
      <p:pic>
        <p:nvPicPr>
          <p:cNvPr id="944" name="Google Shape;944;p131" descr="ATRW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2977" y="378424"/>
            <a:ext cx="1550625" cy="699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pic>
        <p:nvPicPr>
          <p:cNvPr id="951" name="Google Shape;951;p132"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875" y="495575"/>
            <a:ext cx="1498256" cy="675850"/>
          </a:xfrm>
          <a:prstGeom prst="rect">
            <a:avLst/>
          </a:prstGeom>
          <a:noFill/>
          <a:ln>
            <a:noFill/>
          </a:ln>
        </p:spPr>
      </p:pic>
      <p:sp>
        <p:nvSpPr>
          <p:cNvPr id="950" name="Google Shape;950;p132" descr="Slide that goes over economic analysis support services." title="Case Study Number One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Case Study #1</a:t>
            </a:r>
            <a:br>
              <a:rPr lang="en"/>
            </a:br>
            <a:r>
              <a:rPr lang="en"/>
              <a:t>Economic Analysis Support Services</a:t>
            </a:r>
            <a:endParaRPr/>
          </a:p>
          <a:p>
            <a:pPr marL="0" lvl="0" indent="0" algn="l" rtl="0">
              <a:lnSpc>
                <a:spcPct val="100000"/>
              </a:lnSpc>
              <a:spcBef>
                <a:spcPts val="0"/>
              </a:spcBef>
              <a:spcAft>
                <a:spcPts val="0"/>
              </a:spcAft>
              <a:buSzPct val="111111"/>
              <a:buNone/>
            </a:pPr>
            <a:r>
              <a:rPr lang="en"/>
              <a:t> </a:t>
            </a:r>
            <a:endParaRPr/>
          </a:p>
        </p:txBody>
      </p:sp>
      <p:sp>
        <p:nvSpPr>
          <p:cNvPr id="949" name="Google Shape;949;p132"/>
          <p:cNvSpPr txBox="1">
            <a:spLocks noGrp="1"/>
          </p:cNvSpPr>
          <p:nvPr>
            <p:ph type="body" idx="2"/>
          </p:nvPr>
        </p:nvSpPr>
        <p:spPr>
          <a:xfrm>
            <a:off x="3307625" y="1406500"/>
            <a:ext cx="5481900" cy="2952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900" b="1" i="1">
                <a:solidFill>
                  <a:schemeClr val="dk2"/>
                </a:solidFill>
                <a:latin typeface="Arial"/>
                <a:ea typeface="Arial"/>
                <a:cs typeface="Arial"/>
                <a:sym typeface="Arial"/>
              </a:rPr>
              <a:t>The Office of the Chief Economist of Economic Economics is conducting an economic analysis* for the development of regulations, reports and Information Collection Requests to comply with executive orders.</a:t>
            </a:r>
            <a:endParaRPr sz="1900" b="1" i="1">
              <a:solidFill>
                <a:schemeClr val="dk2"/>
              </a:solidFill>
              <a:latin typeface="Arial"/>
              <a:ea typeface="Arial"/>
              <a:cs typeface="Arial"/>
              <a:sym typeface="Arial"/>
            </a:endParaRPr>
          </a:p>
          <a:p>
            <a:pPr marL="457200" lvl="0" indent="0" algn="l" rtl="0">
              <a:lnSpc>
                <a:spcPct val="115000"/>
              </a:lnSpc>
              <a:spcBef>
                <a:spcPts val="1600"/>
              </a:spcBef>
              <a:spcAft>
                <a:spcPts val="1600"/>
              </a:spcAft>
              <a:buSzPts val="1800"/>
              <a:buNone/>
            </a:pPr>
            <a:endParaRPr sz="1900" b="1">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959" name="Google Shape;959;p133"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875" y="495574"/>
            <a:ext cx="1498237" cy="675850"/>
          </a:xfrm>
          <a:prstGeom prst="rect">
            <a:avLst/>
          </a:prstGeom>
          <a:noFill/>
          <a:ln>
            <a:noFill/>
          </a:ln>
        </p:spPr>
      </p:pic>
      <p:sp>
        <p:nvSpPr>
          <p:cNvPr id="958" name="Google Shape;958;p133" descr="Slide that goes over economic analysis support services." title="Case Study Number One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Case Study #1</a:t>
            </a:r>
            <a:br>
              <a:rPr lang="en"/>
            </a:br>
            <a:r>
              <a:rPr lang="en"/>
              <a:t>Economic Analysis Support Services</a:t>
            </a:r>
            <a:endParaRPr/>
          </a:p>
          <a:p>
            <a:pPr marL="0" lvl="0" indent="0" algn="l" rtl="0">
              <a:lnSpc>
                <a:spcPct val="100000"/>
              </a:lnSpc>
              <a:spcBef>
                <a:spcPts val="0"/>
              </a:spcBef>
              <a:spcAft>
                <a:spcPts val="0"/>
              </a:spcAft>
              <a:buSzPct val="111111"/>
              <a:buNone/>
            </a:pPr>
            <a:r>
              <a:rPr lang="en"/>
              <a:t> </a:t>
            </a:r>
            <a:endParaRPr/>
          </a:p>
        </p:txBody>
      </p:sp>
      <p:sp>
        <p:nvSpPr>
          <p:cNvPr id="956" name="Google Shape;956;p133"/>
          <p:cNvSpPr txBox="1">
            <a:spLocks noGrp="1"/>
          </p:cNvSpPr>
          <p:nvPr>
            <p:ph type="body" idx="2"/>
          </p:nvPr>
        </p:nvSpPr>
        <p:spPr>
          <a:xfrm>
            <a:off x="3307625" y="440350"/>
            <a:ext cx="5481900" cy="391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900" b="1" i="1">
                <a:solidFill>
                  <a:schemeClr val="dk2"/>
                </a:solidFill>
                <a:latin typeface="Arial"/>
                <a:ea typeface="Arial"/>
                <a:cs typeface="Arial"/>
                <a:sym typeface="Arial"/>
              </a:rPr>
              <a:t>Project management, change management, and communications support for:  </a:t>
            </a:r>
            <a:endParaRPr sz="1900" b="1" i="1">
              <a:solidFill>
                <a:schemeClr val="dk2"/>
              </a:solidFill>
              <a:latin typeface="Arial"/>
              <a:ea typeface="Arial"/>
              <a:cs typeface="Arial"/>
              <a:sym typeface="Arial"/>
            </a:endParaRPr>
          </a:p>
          <a:p>
            <a:pPr marL="457200" lvl="0" indent="-349250" algn="l" rtl="0">
              <a:lnSpc>
                <a:spcPct val="115000"/>
              </a:lnSpc>
              <a:spcBef>
                <a:spcPts val="1600"/>
              </a:spcBef>
              <a:spcAft>
                <a:spcPts val="0"/>
              </a:spcAft>
              <a:buClr>
                <a:schemeClr val="dk2"/>
              </a:buClr>
              <a:buSzPts val="1900"/>
              <a:buFont typeface="Arial"/>
              <a:buChar char="●"/>
            </a:pPr>
            <a:r>
              <a:rPr lang="en" sz="1900" b="1">
                <a:solidFill>
                  <a:schemeClr val="dk2"/>
                </a:solidFill>
                <a:latin typeface="Arial"/>
                <a:ea typeface="Arial"/>
                <a:cs typeface="Arial"/>
                <a:sym typeface="Arial"/>
              </a:rPr>
              <a:t>Project Manager</a:t>
            </a:r>
            <a:endParaRPr sz="1900" b="1">
              <a:solidFill>
                <a:schemeClr val="dk2"/>
              </a:solidFill>
              <a:latin typeface="Arial"/>
              <a:ea typeface="Arial"/>
              <a:cs typeface="Arial"/>
              <a:sym typeface="Arial"/>
            </a:endParaRPr>
          </a:p>
          <a:p>
            <a:pPr marL="457200" lvl="0" indent="-349250" algn="l" rtl="0">
              <a:lnSpc>
                <a:spcPct val="115000"/>
              </a:lnSpc>
              <a:spcBef>
                <a:spcPts val="0"/>
              </a:spcBef>
              <a:spcAft>
                <a:spcPts val="0"/>
              </a:spcAft>
              <a:buClr>
                <a:schemeClr val="dk2"/>
              </a:buClr>
              <a:buSzPts val="1900"/>
              <a:buFont typeface="Arial"/>
              <a:buChar char="●"/>
            </a:pPr>
            <a:r>
              <a:rPr lang="en" sz="1900" b="1">
                <a:solidFill>
                  <a:schemeClr val="dk2"/>
                </a:solidFill>
                <a:latin typeface="Arial"/>
                <a:ea typeface="Arial"/>
                <a:cs typeface="Arial"/>
                <a:sym typeface="Arial"/>
              </a:rPr>
              <a:t>Program Manager</a:t>
            </a:r>
            <a:endParaRPr sz="1900" b="1">
              <a:solidFill>
                <a:schemeClr val="dk2"/>
              </a:solidFill>
              <a:latin typeface="Arial"/>
              <a:ea typeface="Arial"/>
              <a:cs typeface="Arial"/>
              <a:sym typeface="Arial"/>
            </a:endParaRPr>
          </a:p>
          <a:p>
            <a:pPr marL="457200" lvl="0" indent="-349250" algn="l" rtl="0">
              <a:lnSpc>
                <a:spcPct val="115000"/>
              </a:lnSpc>
              <a:spcBef>
                <a:spcPts val="0"/>
              </a:spcBef>
              <a:spcAft>
                <a:spcPts val="0"/>
              </a:spcAft>
              <a:buClr>
                <a:schemeClr val="dk2"/>
              </a:buClr>
              <a:buSzPts val="1900"/>
              <a:buFont typeface="Arial"/>
              <a:buChar char="●"/>
            </a:pPr>
            <a:r>
              <a:rPr lang="en" sz="1900" b="1">
                <a:solidFill>
                  <a:schemeClr val="dk2"/>
                </a:solidFill>
                <a:latin typeface="Arial"/>
                <a:ea typeface="Arial"/>
                <a:cs typeface="Arial"/>
                <a:sym typeface="Arial"/>
              </a:rPr>
              <a:t>Redundantly Analytical Analyst</a:t>
            </a:r>
            <a:endParaRPr sz="1900" b="1">
              <a:solidFill>
                <a:schemeClr val="dk2"/>
              </a:solidFill>
              <a:latin typeface="Arial"/>
              <a:ea typeface="Arial"/>
              <a:cs typeface="Arial"/>
              <a:sym typeface="Arial"/>
            </a:endParaRPr>
          </a:p>
          <a:p>
            <a:pPr marL="457200" lvl="0" indent="-349250" algn="l" rtl="0">
              <a:lnSpc>
                <a:spcPct val="115000"/>
              </a:lnSpc>
              <a:spcBef>
                <a:spcPts val="0"/>
              </a:spcBef>
              <a:spcAft>
                <a:spcPts val="0"/>
              </a:spcAft>
              <a:buClr>
                <a:schemeClr val="dk2"/>
              </a:buClr>
              <a:buSzPts val="1900"/>
              <a:buFont typeface="Arial"/>
              <a:buChar char="●"/>
            </a:pPr>
            <a:r>
              <a:rPr lang="en" sz="1900" b="1">
                <a:solidFill>
                  <a:schemeClr val="dk2"/>
                </a:solidFill>
                <a:latin typeface="Arial"/>
                <a:ea typeface="Arial"/>
                <a:cs typeface="Arial"/>
                <a:sym typeface="Arial"/>
              </a:rPr>
              <a:t>Economist</a:t>
            </a:r>
            <a:endParaRPr sz="1900" b="1">
              <a:solidFill>
                <a:schemeClr val="dk2"/>
              </a:solidFill>
              <a:latin typeface="Arial"/>
              <a:ea typeface="Arial"/>
              <a:cs typeface="Arial"/>
              <a:sym typeface="Arial"/>
            </a:endParaRPr>
          </a:p>
          <a:p>
            <a:pPr marL="457200" lvl="0" indent="0" algn="l" rtl="0">
              <a:lnSpc>
                <a:spcPct val="115000"/>
              </a:lnSpc>
              <a:spcBef>
                <a:spcPts val="1600"/>
              </a:spcBef>
              <a:spcAft>
                <a:spcPts val="0"/>
              </a:spcAft>
              <a:buSzPts val="1800"/>
              <a:buNone/>
            </a:pPr>
            <a:endParaRPr sz="1900" b="1">
              <a:solidFill>
                <a:schemeClr val="dk2"/>
              </a:solidFill>
              <a:latin typeface="Arial"/>
              <a:ea typeface="Arial"/>
              <a:cs typeface="Arial"/>
              <a:sym typeface="Arial"/>
            </a:endParaRPr>
          </a:p>
          <a:p>
            <a:pPr marL="457200" lvl="0" indent="0" algn="l" rtl="0">
              <a:lnSpc>
                <a:spcPct val="115000"/>
              </a:lnSpc>
              <a:spcBef>
                <a:spcPts val="1600"/>
              </a:spcBef>
              <a:spcAft>
                <a:spcPts val="1600"/>
              </a:spcAft>
              <a:buSzPts val="1800"/>
              <a:buNone/>
            </a:pPr>
            <a:endParaRPr sz="1900" b="1">
              <a:solidFill>
                <a:schemeClr val="dk2"/>
              </a:solidFill>
              <a:latin typeface="Arial"/>
              <a:ea typeface="Arial"/>
              <a:cs typeface="Arial"/>
              <a:sym typeface="Arial"/>
            </a:endParaRPr>
          </a:p>
        </p:txBody>
      </p:sp>
      <p:pic>
        <p:nvPicPr>
          <p:cNvPr id="957" name="Google Shape;957;p133" descr="We'll train you mem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9925" y="2927300"/>
            <a:ext cx="2637275" cy="1846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pic>
        <p:nvPicPr>
          <p:cNvPr id="966" name="Google Shape;966;p134"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875" y="495574"/>
            <a:ext cx="1498237" cy="675850"/>
          </a:xfrm>
          <a:prstGeom prst="rect">
            <a:avLst/>
          </a:prstGeom>
          <a:noFill/>
          <a:ln>
            <a:noFill/>
          </a:ln>
        </p:spPr>
      </p:pic>
      <p:sp>
        <p:nvSpPr>
          <p:cNvPr id="964" name="Google Shape;964;p134" descr="Slide that goes over economic analysis support services." title="Case Study Number One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
              <a:t>Case Study #1</a:t>
            </a:r>
            <a:br>
              <a:rPr lang="en"/>
            </a:br>
            <a:r>
              <a:rPr lang="en"/>
              <a:t>Economic Analysis Support Services</a:t>
            </a:r>
            <a:endParaRPr/>
          </a:p>
          <a:p>
            <a:pPr marL="0" lvl="0" indent="0" algn="ctr" rtl="0">
              <a:lnSpc>
                <a:spcPct val="100000"/>
              </a:lnSpc>
              <a:spcBef>
                <a:spcPts val="0"/>
              </a:spcBef>
              <a:spcAft>
                <a:spcPts val="0"/>
              </a:spcAft>
              <a:buSzPct val="111111"/>
              <a:buNone/>
            </a:pPr>
            <a:r>
              <a:rPr lang="en"/>
              <a:t> </a:t>
            </a:r>
            <a:endParaRPr/>
          </a:p>
        </p:txBody>
      </p:sp>
      <p:sp>
        <p:nvSpPr>
          <p:cNvPr id="965" name="Google Shape;965;p134"/>
          <p:cNvSpPr txBox="1">
            <a:spLocks noGrp="1"/>
          </p:cNvSpPr>
          <p:nvPr>
            <p:ph type="body" idx="4294967295"/>
          </p:nvPr>
        </p:nvSpPr>
        <p:spPr>
          <a:xfrm>
            <a:off x="3375724" y="592399"/>
            <a:ext cx="5357100" cy="37053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Clr>
                <a:schemeClr val="dk1"/>
              </a:buClr>
              <a:buSzPct val="45833"/>
              <a:buFont typeface="Arial"/>
              <a:buNone/>
            </a:pPr>
            <a:r>
              <a:rPr lang="en" sz="2400" b="1" i="1">
                <a:solidFill>
                  <a:schemeClr val="dk2"/>
                </a:solidFill>
                <a:latin typeface="Arial"/>
                <a:ea typeface="Arial"/>
                <a:cs typeface="Arial"/>
                <a:sym typeface="Arial"/>
              </a:rPr>
              <a:t>Labor Categories</a:t>
            </a:r>
            <a:endParaRPr sz="2400" b="1" i="1">
              <a:solidFill>
                <a:schemeClr val="dk2"/>
              </a:solidFill>
              <a:latin typeface="Arial"/>
              <a:ea typeface="Arial"/>
              <a:cs typeface="Arial"/>
              <a:sym typeface="Arial"/>
            </a:endParaRPr>
          </a:p>
          <a:p>
            <a:pPr marL="457200" lvl="0" indent="-358140" algn="l" rtl="0">
              <a:lnSpc>
                <a:spcPct val="115000"/>
              </a:lnSpc>
              <a:spcBef>
                <a:spcPts val="1600"/>
              </a:spcBef>
              <a:spcAft>
                <a:spcPts val="0"/>
              </a:spcAft>
              <a:buClr>
                <a:schemeClr val="dk2"/>
              </a:buClr>
              <a:buSzPct val="100000"/>
              <a:buFont typeface="Arial"/>
              <a:buChar char="●"/>
            </a:pPr>
            <a:r>
              <a:rPr lang="en" sz="2400" b="1">
                <a:solidFill>
                  <a:schemeClr val="dk2"/>
                </a:solidFill>
                <a:latin typeface="Arial"/>
                <a:ea typeface="Arial"/>
                <a:cs typeface="Arial"/>
                <a:sym typeface="Arial"/>
              </a:rPr>
              <a:t>Project Manager-</a:t>
            </a:r>
            <a:r>
              <a:rPr lang="en" sz="2400" b="1" u="sng">
                <a:solidFill>
                  <a:schemeClr val="hlink"/>
                </a:solidFill>
                <a:hlinkClick r:id="rId4"/>
              </a:rPr>
              <a:t>Hourly Labor Ceiling Rate</a:t>
            </a:r>
            <a:endParaRPr sz="2400" b="1">
              <a:solidFill>
                <a:schemeClr val="dk2"/>
              </a:solidFill>
              <a:latin typeface="Arial"/>
              <a:ea typeface="Arial"/>
              <a:cs typeface="Arial"/>
              <a:sym typeface="Arial"/>
            </a:endParaRPr>
          </a:p>
          <a:p>
            <a:pPr marL="457200" lvl="0" indent="-358140" algn="l" rtl="0">
              <a:lnSpc>
                <a:spcPct val="115000"/>
              </a:lnSpc>
              <a:spcBef>
                <a:spcPts val="0"/>
              </a:spcBef>
              <a:spcAft>
                <a:spcPts val="0"/>
              </a:spcAft>
              <a:buClr>
                <a:schemeClr val="dk2"/>
              </a:buClr>
              <a:buSzPct val="100000"/>
              <a:buFont typeface="Arial"/>
              <a:buChar char="●"/>
            </a:pPr>
            <a:r>
              <a:rPr lang="en" sz="2400" b="1">
                <a:solidFill>
                  <a:schemeClr val="dk2"/>
                </a:solidFill>
                <a:latin typeface="Arial"/>
                <a:ea typeface="Arial"/>
                <a:cs typeface="Arial"/>
                <a:sym typeface="Arial"/>
              </a:rPr>
              <a:t>Program Manager-</a:t>
            </a:r>
            <a:r>
              <a:rPr lang="en" sz="2400" b="1" u="sng">
                <a:solidFill>
                  <a:schemeClr val="hlink"/>
                </a:solidFill>
                <a:hlinkClick r:id="rId4"/>
              </a:rPr>
              <a:t>Hourly Labor Ceiling Rate</a:t>
            </a:r>
            <a:endParaRPr sz="2400" b="1">
              <a:solidFill>
                <a:schemeClr val="dk2"/>
              </a:solidFill>
              <a:latin typeface="Arial"/>
              <a:ea typeface="Arial"/>
              <a:cs typeface="Arial"/>
              <a:sym typeface="Arial"/>
            </a:endParaRPr>
          </a:p>
          <a:p>
            <a:pPr marL="457200" lvl="0" indent="-358140" algn="l" rtl="0">
              <a:lnSpc>
                <a:spcPct val="115000"/>
              </a:lnSpc>
              <a:spcBef>
                <a:spcPts val="0"/>
              </a:spcBef>
              <a:spcAft>
                <a:spcPts val="0"/>
              </a:spcAft>
              <a:buClr>
                <a:schemeClr val="dk2"/>
              </a:buClr>
              <a:buSzPct val="100000"/>
              <a:buFont typeface="Arial"/>
              <a:buChar char="●"/>
            </a:pPr>
            <a:r>
              <a:rPr lang="en" sz="2400" b="1">
                <a:solidFill>
                  <a:schemeClr val="dk2"/>
                </a:solidFill>
                <a:latin typeface="Arial"/>
                <a:ea typeface="Arial"/>
                <a:cs typeface="Arial"/>
                <a:sym typeface="Arial"/>
              </a:rPr>
              <a:t>Redundantly Analytical Analyst (manual entry)</a:t>
            </a:r>
            <a:endParaRPr sz="2400" b="1">
              <a:solidFill>
                <a:schemeClr val="dk2"/>
              </a:solidFill>
              <a:latin typeface="Arial"/>
              <a:ea typeface="Arial"/>
              <a:cs typeface="Arial"/>
              <a:sym typeface="Arial"/>
            </a:endParaRPr>
          </a:p>
          <a:p>
            <a:pPr marL="457200" lvl="0" indent="-358140" algn="l" rtl="0">
              <a:lnSpc>
                <a:spcPct val="115000"/>
              </a:lnSpc>
              <a:spcBef>
                <a:spcPts val="0"/>
              </a:spcBef>
              <a:spcAft>
                <a:spcPts val="0"/>
              </a:spcAft>
              <a:buClr>
                <a:schemeClr val="dk2"/>
              </a:buClr>
              <a:buSzPct val="100000"/>
              <a:buFont typeface="Arial"/>
              <a:buChar char="●"/>
            </a:pPr>
            <a:r>
              <a:rPr lang="en" sz="2400" b="1">
                <a:solidFill>
                  <a:schemeClr val="dk2"/>
                </a:solidFill>
                <a:latin typeface="Arial"/>
                <a:ea typeface="Arial"/>
                <a:cs typeface="Arial"/>
                <a:sym typeface="Arial"/>
              </a:rPr>
              <a:t>Economist-</a:t>
            </a:r>
            <a:r>
              <a:rPr lang="en" sz="2400" b="1" u="sng">
                <a:solidFill>
                  <a:schemeClr val="hlink"/>
                </a:solidFill>
                <a:hlinkClick r:id="rId4"/>
              </a:rPr>
              <a:t>Hourly Labor Ceiling Rate</a:t>
            </a:r>
            <a:endParaRPr sz="2400" b="1">
              <a:solidFill>
                <a:schemeClr val="dk2"/>
              </a:solidFill>
              <a:latin typeface="Arial"/>
              <a:ea typeface="Arial"/>
              <a:cs typeface="Arial"/>
              <a:sym typeface="Arial"/>
            </a:endParaRPr>
          </a:p>
          <a:p>
            <a:pPr marL="457200" lvl="0" indent="0" algn="l" rtl="0">
              <a:lnSpc>
                <a:spcPct val="115000"/>
              </a:lnSpc>
              <a:spcBef>
                <a:spcPts val="1600"/>
              </a:spcBef>
              <a:spcAft>
                <a:spcPts val="1600"/>
              </a:spcAft>
              <a:buSzPct val="117647"/>
              <a:buNone/>
            </a:pPr>
            <a:endParaRPr b="1">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35" descr="This slide is showing to transition from the presentation to an actual walkthrough of the buy.gsa.gov website" title="Live Demo of BUY.GSA.Gov"/>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
              <a:t>Live Demo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p136" descr="Screenshot of the search labor category section of buy.gsa.gov" title="screenshot of buy pricing page">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800" y="163948"/>
            <a:ext cx="9144003" cy="5054205"/>
          </a:xfrm>
          <a:prstGeom prst="rect">
            <a:avLst/>
          </a:prstGeom>
          <a:noFill/>
          <a:ln>
            <a:noFill/>
          </a:ln>
        </p:spPr>
      </p:pic>
      <p:sp>
        <p:nvSpPr>
          <p:cNvPr id="2" name="Title 1">
            <a:extLst>
              <a:ext uri="{FF2B5EF4-FFF2-40B4-BE49-F238E27FC236}">
                <a16:creationId xmlns:a16="http://schemas.microsoft.com/office/drawing/2014/main" id="{13665505-E17F-F533-1BF4-0764F32066DD}"/>
              </a:ext>
            </a:extLst>
          </p:cNvPr>
          <p:cNvSpPr>
            <a:spLocks noGrp="1"/>
          </p:cNvSpPr>
          <p:nvPr>
            <p:ph type="title" idx="4294967295"/>
          </p:nvPr>
        </p:nvSpPr>
        <p:spPr>
          <a:xfrm>
            <a:off x="461638" y="-603682"/>
            <a:ext cx="8370661" cy="523783"/>
          </a:xfrm>
        </p:spPr>
        <p:txBody>
          <a:bodyPr>
            <a:normAutofit fontScale="90000"/>
          </a:bodyPr>
          <a:lstStyle/>
          <a:p>
            <a:r>
              <a:rPr lang="en-US" dirty="0"/>
              <a:t>Search Labor Category Ceiling Rates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Google Shape;982;p137" descr="A screenshot of the buy.gsa.gov pricing page" title="screenshot of buy pricing page">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1138" y="0"/>
            <a:ext cx="8121713" cy="5143500"/>
          </a:xfrm>
          <a:prstGeom prst="rect">
            <a:avLst/>
          </a:prstGeom>
          <a:noFill/>
          <a:ln>
            <a:noFill/>
          </a:ln>
        </p:spPr>
      </p:pic>
      <p:sp>
        <p:nvSpPr>
          <p:cNvPr id="2" name="Title 1">
            <a:extLst>
              <a:ext uri="{FF2B5EF4-FFF2-40B4-BE49-F238E27FC236}">
                <a16:creationId xmlns:a16="http://schemas.microsoft.com/office/drawing/2014/main" id="{D96814EA-CD86-F927-83B1-21A01E8367AC}"/>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Not to Exceed Hourly Ceiling Rate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3" name="Google Shape;783;p111"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5275" y="495570"/>
            <a:ext cx="1907361" cy="860400"/>
          </a:xfrm>
          <a:prstGeom prst="rect">
            <a:avLst/>
          </a:prstGeom>
          <a:noFill/>
          <a:ln>
            <a:noFill/>
          </a:ln>
        </p:spPr>
      </p:pic>
      <p:sp>
        <p:nvSpPr>
          <p:cNvPr id="781" name="Google Shape;781;p111" descr="Slide that explains why the tools in Pricing Central should be used." title="Pricing Central Tool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Why use the tools in Pricing Central?</a:t>
            </a:r>
            <a:endParaRPr/>
          </a:p>
        </p:txBody>
      </p:sp>
      <p:pic>
        <p:nvPicPr>
          <p:cNvPr id="782" name="Google Shape;782;p111" descr="A display of categories in the CALC database." title="CALC database categori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59550" y="426500"/>
            <a:ext cx="4495849" cy="4290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5833"/>
              <a:buFont typeface="Arial"/>
              <a:buNone/>
            </a:pPr>
            <a:r>
              <a:rPr lang="en" sz="2400">
                <a:solidFill>
                  <a:srgbClr val="046B99"/>
                </a:solidFill>
                <a:latin typeface="Arial"/>
                <a:ea typeface="Arial"/>
                <a:cs typeface="Arial"/>
                <a:sym typeface="Arial"/>
              </a:rPr>
              <a:t>How a non-CALC Labor Category </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Clr>
                <a:schemeClr val="dk1"/>
              </a:buClr>
              <a:buSzPct val="45833"/>
              <a:buFont typeface="Arial"/>
              <a:buNone/>
            </a:pPr>
            <a:r>
              <a:rPr lang="en" sz="2400">
                <a:solidFill>
                  <a:srgbClr val="046B99"/>
                </a:solidFill>
                <a:latin typeface="Arial"/>
                <a:ea typeface="Arial"/>
                <a:cs typeface="Arial"/>
                <a:sym typeface="Arial"/>
              </a:rPr>
              <a:t>gets calculated in the IGCE tool</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11111"/>
              <a:buNone/>
            </a:pPr>
            <a:endParaRPr>
              <a:solidFill>
                <a:srgbClr val="046B99"/>
              </a:solidFill>
              <a:latin typeface="Arial"/>
              <a:ea typeface="Arial"/>
              <a:cs typeface="Arial"/>
              <a:sym typeface="Arial"/>
            </a:endParaRPr>
          </a:p>
        </p:txBody>
      </p:sp>
      <p:sp>
        <p:nvSpPr>
          <p:cNvPr id="988" name="Google Shape;988;p138"/>
          <p:cNvSpPr txBox="1">
            <a:spLocks noGrp="1"/>
          </p:cNvSpPr>
          <p:nvPr>
            <p:ph type="body" idx="1"/>
          </p:nvPr>
        </p:nvSpPr>
        <p:spPr>
          <a:xfrm>
            <a:off x="311700" y="1400725"/>
            <a:ext cx="8520600" cy="35940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ct val="50000"/>
              <a:buFont typeface="Arial"/>
              <a:buNone/>
            </a:pPr>
            <a:r>
              <a:rPr lang="en" sz="2200" b="1">
                <a:solidFill>
                  <a:schemeClr val="dk2"/>
                </a:solidFill>
                <a:latin typeface="Arial"/>
                <a:ea typeface="Arial"/>
                <a:cs typeface="Arial"/>
                <a:sym typeface="Arial"/>
              </a:rPr>
              <a:t>$45 base rate per hour</a:t>
            </a:r>
            <a:endParaRPr sz="22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50000"/>
              <a:buFont typeface="Arial"/>
              <a:buNone/>
            </a:pPr>
            <a:r>
              <a:rPr lang="en" sz="2200" b="1">
                <a:solidFill>
                  <a:schemeClr val="dk2"/>
                </a:solidFill>
                <a:latin typeface="Arial"/>
                <a:ea typeface="Arial"/>
                <a:cs typeface="Arial"/>
                <a:sym typeface="Arial"/>
              </a:rPr>
              <a:t>25% Fringe</a:t>
            </a:r>
            <a:endParaRPr sz="22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50000"/>
              <a:buFont typeface="Arial"/>
              <a:buNone/>
            </a:pPr>
            <a:r>
              <a:rPr lang="en" sz="2200" b="1">
                <a:solidFill>
                  <a:schemeClr val="dk2"/>
                </a:solidFill>
                <a:latin typeface="Arial"/>
                <a:ea typeface="Arial"/>
                <a:cs typeface="Arial"/>
                <a:sym typeface="Arial"/>
              </a:rPr>
              <a:t>100% Overhead</a:t>
            </a:r>
            <a:endParaRPr sz="22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50000"/>
              <a:buFont typeface="Arial"/>
              <a:buNone/>
            </a:pPr>
            <a:r>
              <a:rPr lang="en" sz="2200" b="1">
                <a:solidFill>
                  <a:schemeClr val="dk2"/>
                </a:solidFill>
                <a:latin typeface="Arial"/>
                <a:ea typeface="Arial"/>
                <a:cs typeface="Arial"/>
                <a:sym typeface="Arial"/>
              </a:rPr>
              <a:t>10% G&amp;A	</a:t>
            </a:r>
            <a:endParaRPr sz="22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50000"/>
              <a:buFont typeface="Arial"/>
              <a:buNone/>
            </a:pPr>
            <a:r>
              <a:rPr lang="en" sz="2200" b="1">
                <a:solidFill>
                  <a:schemeClr val="dk2"/>
                </a:solidFill>
                <a:latin typeface="Arial"/>
                <a:ea typeface="Arial"/>
                <a:cs typeface="Arial"/>
                <a:sym typeface="Arial"/>
              </a:rPr>
              <a:t>5% Fee/Profit</a:t>
            </a:r>
            <a:endParaRPr sz="22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50000"/>
              <a:buFont typeface="Arial"/>
              <a:buNone/>
            </a:pPr>
            <a:r>
              <a:rPr lang="en" sz="2200" b="1">
                <a:solidFill>
                  <a:schemeClr val="dk2"/>
                </a:solidFill>
                <a:latin typeface="Arial"/>
                <a:ea typeface="Arial"/>
                <a:cs typeface="Arial"/>
                <a:sym typeface="Arial"/>
              </a:rPr>
              <a:t>1</a:t>
            </a:r>
            <a:r>
              <a:rPr lang="en" sz="2200" b="1">
                <a:solidFill>
                  <a:schemeClr val="dk2"/>
                </a:solidFill>
              </a:rPr>
              <a:t>912</a:t>
            </a:r>
            <a:r>
              <a:rPr lang="en" sz="2200" b="1">
                <a:solidFill>
                  <a:schemeClr val="dk2"/>
                </a:solidFill>
                <a:latin typeface="Arial"/>
                <a:ea typeface="Arial"/>
                <a:cs typeface="Arial"/>
                <a:sym typeface="Arial"/>
              </a:rPr>
              <a:t> hours per FTE</a:t>
            </a:r>
            <a:endParaRPr sz="22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50000"/>
              <a:buFont typeface="Arial"/>
              <a:buNone/>
            </a:pPr>
            <a:r>
              <a:rPr lang="en" sz="2200" b="1">
                <a:solidFill>
                  <a:schemeClr val="dk2"/>
                </a:solidFill>
                <a:latin typeface="Arial"/>
                <a:ea typeface="Arial"/>
                <a:cs typeface="Arial"/>
                <a:sym typeface="Arial"/>
              </a:rPr>
              <a:t>2 FTE	</a:t>
            </a:r>
            <a:r>
              <a:rPr lang="en" sz="2200" b="1" u="sng">
                <a:solidFill>
                  <a:schemeClr val="dk2"/>
                </a:solidFill>
                <a:latin typeface="Arial"/>
                <a:ea typeface="Arial"/>
                <a:cs typeface="Arial"/>
                <a:sym typeface="Arial"/>
              </a:rPr>
              <a:t>				</a:t>
            </a:r>
            <a:endParaRPr sz="2200" b="1" u="sng">
              <a:solidFill>
                <a:schemeClr val="dk2"/>
              </a:solidFill>
              <a:latin typeface="Arial"/>
              <a:ea typeface="Arial"/>
              <a:cs typeface="Arial"/>
              <a:sym typeface="Arial"/>
            </a:endParaRPr>
          </a:p>
          <a:p>
            <a:pPr marL="0" lvl="0" indent="0" algn="l" rtl="0">
              <a:lnSpc>
                <a:spcPct val="115000"/>
              </a:lnSpc>
              <a:spcBef>
                <a:spcPts val="1200"/>
              </a:spcBef>
              <a:spcAft>
                <a:spcPts val="1200"/>
              </a:spcAft>
              <a:buSzPct val="108108"/>
              <a:buNone/>
            </a:pPr>
            <a:endParaRPr b="1">
              <a:solidFill>
                <a:schemeClr val="dk2"/>
              </a:solidFill>
              <a:latin typeface="Arial"/>
              <a:ea typeface="Arial"/>
              <a:cs typeface="Arial"/>
              <a:sym typeface="Arial"/>
            </a:endParaRPr>
          </a:p>
        </p:txBody>
      </p:sp>
      <p:pic>
        <p:nvPicPr>
          <p:cNvPr id="994" name="Google Shape;994;p138" descr="someone eating lunch while making a calculation at an office desk at work" title="office stock 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94475" y="1459475"/>
            <a:ext cx="4221125" cy="2815451"/>
          </a:xfrm>
          <a:prstGeom prst="rect">
            <a:avLst/>
          </a:prstGeom>
          <a:noFill/>
          <a:ln>
            <a:noFill/>
          </a:ln>
        </p:spPr>
      </p:pic>
      <p:pic>
        <p:nvPicPr>
          <p:cNvPr id="995" name="Google Shape;995;p138" descr="ATRW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999"/>
        <p:cNvGrpSpPr/>
        <p:nvPr/>
      </p:nvGrpSpPr>
      <p:grpSpPr>
        <a:xfrm>
          <a:off x="0" y="0"/>
          <a:ext cx="0" cy="0"/>
          <a:chOff x="0" y="0"/>
          <a:chExt cx="0" cy="0"/>
        </a:xfrm>
      </p:grpSpPr>
      <p:sp>
        <p:nvSpPr>
          <p:cNvPr id="1000" name="Google Shape;1000;p139"/>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5833"/>
              <a:buFont typeface="Arial"/>
              <a:buNone/>
            </a:pPr>
            <a:r>
              <a:rPr lang="en" sz="2400">
                <a:solidFill>
                  <a:srgbClr val="046B99"/>
                </a:solidFill>
              </a:rPr>
              <a:t>How a non-CALC Labor Category </a:t>
            </a:r>
            <a:endParaRPr sz="2400">
              <a:solidFill>
                <a:srgbClr val="046B99"/>
              </a:solidFill>
            </a:endParaRPr>
          </a:p>
          <a:p>
            <a:pPr marL="0" lvl="0" indent="0" algn="l" rtl="0">
              <a:lnSpc>
                <a:spcPct val="100000"/>
              </a:lnSpc>
              <a:spcBef>
                <a:spcPts val="0"/>
              </a:spcBef>
              <a:spcAft>
                <a:spcPts val="0"/>
              </a:spcAft>
              <a:buClr>
                <a:schemeClr val="dk1"/>
              </a:buClr>
              <a:buSzPct val="45833"/>
              <a:buFont typeface="Arial"/>
              <a:buNone/>
            </a:pPr>
            <a:r>
              <a:rPr lang="en" sz="2400">
                <a:solidFill>
                  <a:srgbClr val="046B99"/>
                </a:solidFill>
              </a:rPr>
              <a:t>gets calculated in the IGCE tool</a:t>
            </a:r>
            <a:endParaRPr sz="2400">
              <a:solidFill>
                <a:srgbClr val="046B99"/>
              </a:solidFill>
            </a:endParaRPr>
          </a:p>
          <a:p>
            <a:pPr marL="0" lvl="0" indent="0" algn="l" rtl="0">
              <a:lnSpc>
                <a:spcPct val="100000"/>
              </a:lnSpc>
              <a:spcBef>
                <a:spcPts val="0"/>
              </a:spcBef>
              <a:spcAft>
                <a:spcPts val="0"/>
              </a:spcAft>
              <a:buSzPct val="111111"/>
              <a:buNone/>
            </a:pPr>
            <a:endParaRPr>
              <a:solidFill>
                <a:srgbClr val="046B99"/>
              </a:solidFill>
            </a:endParaRPr>
          </a:p>
        </p:txBody>
      </p:sp>
      <p:sp>
        <p:nvSpPr>
          <p:cNvPr id="1001" name="Google Shape;1001;p139"/>
          <p:cNvSpPr txBox="1">
            <a:spLocks noGrp="1"/>
          </p:cNvSpPr>
          <p:nvPr>
            <p:ph type="body" idx="1"/>
          </p:nvPr>
        </p:nvSpPr>
        <p:spPr>
          <a:xfrm>
            <a:off x="311700" y="1427775"/>
            <a:ext cx="8520600" cy="28305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Clr>
                <a:schemeClr val="dk1"/>
              </a:buClr>
              <a:buSzPct val="45833"/>
              <a:buFont typeface="Arial"/>
              <a:buNone/>
            </a:pPr>
            <a:r>
              <a:rPr lang="en" sz="2400" b="1" u="sng">
                <a:solidFill>
                  <a:schemeClr val="dk2"/>
                </a:solidFill>
                <a:latin typeface="Arial"/>
                <a:ea typeface="Arial"/>
                <a:cs typeface="Arial"/>
                <a:sym typeface="Arial"/>
              </a:rPr>
              <a:t>Add Fringe</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$45 base rate per hour</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25% Fringe</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$45 * 1.25 = </a:t>
            </a:r>
            <a:r>
              <a:rPr lang="en" sz="2400" b="1" u="sng">
                <a:solidFill>
                  <a:schemeClr val="dk2"/>
                </a:solidFill>
                <a:latin typeface="Arial"/>
                <a:ea typeface="Arial"/>
                <a:cs typeface="Arial"/>
                <a:sym typeface="Arial"/>
              </a:rPr>
              <a:t>$56.25</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52380"/>
              <a:buFont typeface="Arial"/>
              <a:buNone/>
            </a:pPr>
            <a:r>
              <a:rPr lang="en" sz="2100" b="1" u="sng">
                <a:solidFill>
                  <a:schemeClr val="dk2"/>
                </a:solidFill>
                <a:latin typeface="Arial"/>
                <a:ea typeface="Arial"/>
                <a:cs typeface="Arial"/>
                <a:sym typeface="Arial"/>
              </a:rPr>
              <a:t>				</a:t>
            </a:r>
            <a:endParaRPr sz="2100" b="1" u="sng">
              <a:solidFill>
                <a:schemeClr val="dk2"/>
              </a:solidFill>
              <a:latin typeface="Arial"/>
              <a:ea typeface="Arial"/>
              <a:cs typeface="Arial"/>
              <a:sym typeface="Arial"/>
            </a:endParaRPr>
          </a:p>
          <a:p>
            <a:pPr marL="0" lvl="0" indent="0" algn="l" rtl="0">
              <a:lnSpc>
                <a:spcPct val="115000"/>
              </a:lnSpc>
              <a:spcBef>
                <a:spcPts val="1200"/>
              </a:spcBef>
              <a:spcAft>
                <a:spcPts val="1200"/>
              </a:spcAft>
              <a:buSzPct val="142857"/>
              <a:buNone/>
            </a:pPr>
            <a:endParaRPr b="1">
              <a:solidFill>
                <a:schemeClr val="dk2"/>
              </a:solidFill>
              <a:latin typeface="Arial"/>
              <a:ea typeface="Arial"/>
              <a:cs typeface="Arial"/>
              <a:sym typeface="Arial"/>
            </a:endParaRPr>
          </a:p>
        </p:txBody>
      </p:sp>
      <p:sp>
        <p:nvSpPr>
          <p:cNvPr id="1002" name="Google Shape;1002;p139" descr="sign that says beware of compounding numbers" title="warning sign"/>
          <p:cNvSpPr/>
          <p:nvPr/>
        </p:nvSpPr>
        <p:spPr>
          <a:xfrm>
            <a:off x="4732725" y="1427766"/>
            <a:ext cx="4181700" cy="2745169"/>
          </a:xfrm>
          <a:prstGeom prst="flowChartDecision">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Quantico"/>
                <a:ea typeface="Quantico"/>
                <a:cs typeface="Quantico"/>
                <a:sym typeface="Quantico"/>
              </a:rPr>
              <a:t>BEWARE</a:t>
            </a:r>
            <a:endParaRPr sz="2000" b="0" i="0" u="none" strike="noStrike" cap="none">
              <a:solidFill>
                <a:srgbClr val="000000"/>
              </a:solidFill>
              <a:latin typeface="Quantico"/>
              <a:ea typeface="Quantico"/>
              <a:cs typeface="Quantico"/>
              <a:sym typeface="Quantico"/>
            </a:endParaRPr>
          </a:p>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Quantico"/>
                <a:ea typeface="Quantico"/>
                <a:cs typeface="Quantico"/>
                <a:sym typeface="Quantico"/>
              </a:rPr>
              <a:t>COMPOUNDING</a:t>
            </a:r>
            <a:endParaRPr sz="2000" b="0" i="0" u="none" strike="noStrike" cap="none">
              <a:solidFill>
                <a:srgbClr val="000000"/>
              </a:solidFill>
              <a:latin typeface="Quantico"/>
              <a:ea typeface="Quantico"/>
              <a:cs typeface="Quantico"/>
              <a:sym typeface="Quantico"/>
            </a:endParaRPr>
          </a:p>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Quantico"/>
                <a:ea typeface="Quantico"/>
                <a:cs typeface="Quantico"/>
                <a:sym typeface="Quantico"/>
              </a:rPr>
              <a:t>NUMBERS</a:t>
            </a:r>
            <a:endParaRPr sz="2000" b="0" i="0" u="none" strike="noStrike" cap="none">
              <a:solidFill>
                <a:srgbClr val="000000"/>
              </a:solidFill>
              <a:latin typeface="Quantico"/>
              <a:ea typeface="Quantico"/>
              <a:cs typeface="Quantico"/>
              <a:sym typeface="Quantico"/>
            </a:endParaRPr>
          </a:p>
        </p:txBody>
      </p:sp>
      <p:pic>
        <p:nvPicPr>
          <p:cNvPr id="1003" name="Google Shape;1003;p139"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007"/>
        <p:cNvGrpSpPr/>
        <p:nvPr/>
      </p:nvGrpSpPr>
      <p:grpSpPr>
        <a:xfrm>
          <a:off x="0" y="0"/>
          <a:ext cx="0" cy="0"/>
          <a:chOff x="0" y="0"/>
          <a:chExt cx="0" cy="0"/>
        </a:xfrm>
      </p:grpSpPr>
      <p:sp>
        <p:nvSpPr>
          <p:cNvPr id="1008" name="Google Shape;1008;p140"/>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How a non-CALC Labor Category </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gets calculated in the IGCE tool</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11111"/>
              <a:buNone/>
            </a:pPr>
            <a:endParaRPr>
              <a:solidFill>
                <a:srgbClr val="046B99"/>
              </a:solidFill>
              <a:latin typeface="Arial"/>
              <a:ea typeface="Arial"/>
              <a:cs typeface="Arial"/>
              <a:sym typeface="Arial"/>
            </a:endParaRPr>
          </a:p>
        </p:txBody>
      </p:sp>
      <p:sp>
        <p:nvSpPr>
          <p:cNvPr id="1009" name="Google Shape;1009;p140"/>
          <p:cNvSpPr txBox="1">
            <a:spLocks noGrp="1"/>
          </p:cNvSpPr>
          <p:nvPr>
            <p:ph type="body" idx="1"/>
          </p:nvPr>
        </p:nvSpPr>
        <p:spPr>
          <a:xfrm>
            <a:off x="311700" y="1591225"/>
            <a:ext cx="8520600" cy="26895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Clr>
                <a:schemeClr val="dk1"/>
              </a:buClr>
              <a:buSzPct val="45833"/>
              <a:buFont typeface="Arial"/>
              <a:buNone/>
            </a:pPr>
            <a:r>
              <a:rPr lang="en" sz="2400" b="1" u="sng">
                <a:solidFill>
                  <a:schemeClr val="dk2"/>
                </a:solidFill>
                <a:latin typeface="Arial"/>
                <a:ea typeface="Arial"/>
                <a:cs typeface="Arial"/>
                <a:sym typeface="Arial"/>
              </a:rPr>
              <a:t>Add Overhead</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$56.25 (Base rate with Fringe)</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100% Overhead</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$56.25 * 2 = </a:t>
            </a:r>
            <a:r>
              <a:rPr lang="en" sz="2400" b="1" u="sng">
                <a:solidFill>
                  <a:schemeClr val="dk2"/>
                </a:solidFill>
                <a:latin typeface="Arial"/>
                <a:ea typeface="Arial"/>
                <a:cs typeface="Arial"/>
                <a:sym typeface="Arial"/>
              </a:rPr>
              <a:t>$112.50</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u="sng">
                <a:solidFill>
                  <a:schemeClr val="dk2"/>
                </a:solidFill>
                <a:latin typeface="Arial"/>
                <a:ea typeface="Arial"/>
                <a:cs typeface="Arial"/>
                <a:sym typeface="Arial"/>
              </a:rPr>
              <a:t>				</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1200"/>
              </a:spcAft>
              <a:buSzPct val="137142"/>
              <a:buNone/>
            </a:pPr>
            <a:endParaRPr sz="2100" b="1" u="sng">
              <a:solidFill>
                <a:schemeClr val="dk2"/>
              </a:solidFill>
              <a:latin typeface="Arial"/>
              <a:ea typeface="Arial"/>
              <a:cs typeface="Arial"/>
              <a:sym typeface="Arial"/>
            </a:endParaRPr>
          </a:p>
        </p:txBody>
      </p:sp>
      <p:grpSp>
        <p:nvGrpSpPr>
          <p:cNvPr id="1010" name="Google Shape;1010;p140">
            <a:extLst>
              <a:ext uri="{C183D7F6-B498-43B3-948B-1728B52AA6E4}">
                <adec:decorative xmlns:adec="http://schemas.microsoft.com/office/drawing/2017/decorative" val="1"/>
              </a:ext>
            </a:extLst>
          </p:cNvPr>
          <p:cNvGrpSpPr/>
          <p:nvPr/>
        </p:nvGrpSpPr>
        <p:grpSpPr>
          <a:xfrm>
            <a:off x="7530258" y="3935364"/>
            <a:ext cx="1425699" cy="1054824"/>
            <a:chOff x="5255200" y="3006475"/>
            <a:chExt cx="511700" cy="378575"/>
          </a:xfrm>
        </p:grpSpPr>
        <p:sp>
          <p:nvSpPr>
            <p:cNvPr id="1011" name="Google Shape;1011;p140"/>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1E21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2124"/>
                </a:solidFill>
                <a:latin typeface="Arial"/>
                <a:ea typeface="Arial"/>
                <a:cs typeface="Arial"/>
                <a:sym typeface="Arial"/>
              </a:endParaRPr>
            </a:p>
          </p:txBody>
        </p:sp>
        <p:sp>
          <p:nvSpPr>
            <p:cNvPr id="1012" name="Google Shape;1012;p140"/>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1E21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2124"/>
                </a:solidFill>
                <a:latin typeface="Arial"/>
                <a:ea typeface="Arial"/>
                <a:cs typeface="Arial"/>
                <a:sym typeface="Arial"/>
              </a:endParaRPr>
            </a:p>
          </p:txBody>
        </p:sp>
      </p:grpSp>
      <p:pic>
        <p:nvPicPr>
          <p:cNvPr id="1013" name="Google Shape;1013;p140"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1017"/>
        <p:cNvGrpSpPr/>
        <p:nvPr/>
      </p:nvGrpSpPr>
      <p:grpSpPr>
        <a:xfrm>
          <a:off x="0" y="0"/>
          <a:ext cx="0" cy="0"/>
          <a:chOff x="0" y="0"/>
          <a:chExt cx="0" cy="0"/>
        </a:xfrm>
      </p:grpSpPr>
      <p:sp>
        <p:nvSpPr>
          <p:cNvPr id="1018" name="Google Shape;1018;p141"/>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How a non-CALC Labor Category </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gets calculated in the IGCE tool</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11111"/>
              <a:buNone/>
            </a:pPr>
            <a:endParaRPr>
              <a:solidFill>
                <a:srgbClr val="046B99"/>
              </a:solidFill>
              <a:latin typeface="Arial"/>
              <a:ea typeface="Arial"/>
              <a:cs typeface="Arial"/>
              <a:sym typeface="Arial"/>
            </a:endParaRPr>
          </a:p>
        </p:txBody>
      </p:sp>
      <p:sp>
        <p:nvSpPr>
          <p:cNvPr id="1019" name="Google Shape;1019;p141"/>
          <p:cNvSpPr txBox="1">
            <a:spLocks noGrp="1"/>
          </p:cNvSpPr>
          <p:nvPr>
            <p:ph type="body" idx="1"/>
          </p:nvPr>
        </p:nvSpPr>
        <p:spPr>
          <a:xfrm>
            <a:off x="311700" y="1524000"/>
            <a:ext cx="8520600" cy="27903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0"/>
              </a:spcBef>
              <a:spcAft>
                <a:spcPts val="0"/>
              </a:spcAft>
              <a:buSzPct val="136363"/>
              <a:buNone/>
            </a:pPr>
            <a:r>
              <a:rPr lang="en" sz="2400" b="1" u="sng">
                <a:solidFill>
                  <a:schemeClr val="dk2"/>
                </a:solidFill>
                <a:latin typeface="Arial"/>
                <a:ea typeface="Arial"/>
                <a:cs typeface="Arial"/>
                <a:sym typeface="Arial"/>
              </a:rPr>
              <a:t>Add G&amp;A</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SzPct val="136363"/>
              <a:buNone/>
            </a:pPr>
            <a:r>
              <a:rPr lang="en" sz="2400" b="1">
                <a:solidFill>
                  <a:schemeClr val="dk2"/>
                </a:solidFill>
                <a:latin typeface="Arial"/>
                <a:ea typeface="Arial"/>
                <a:cs typeface="Arial"/>
                <a:sym typeface="Arial"/>
              </a:rPr>
              <a:t>$112.50 (Base rate with Fringe &amp; Overhead)</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SzPct val="136363"/>
              <a:buNone/>
            </a:pPr>
            <a:r>
              <a:rPr lang="en" sz="2400" b="1">
                <a:solidFill>
                  <a:schemeClr val="dk2"/>
                </a:solidFill>
                <a:latin typeface="Arial"/>
                <a:ea typeface="Arial"/>
                <a:cs typeface="Arial"/>
                <a:sym typeface="Arial"/>
              </a:rPr>
              <a:t>10% G&amp;A</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SzPct val="136363"/>
              <a:buNone/>
            </a:pP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SzPct val="136363"/>
              <a:buNone/>
            </a:pPr>
            <a:r>
              <a:rPr lang="en" sz="2400" b="1">
                <a:solidFill>
                  <a:schemeClr val="dk2"/>
                </a:solidFill>
                <a:latin typeface="Arial"/>
                <a:ea typeface="Arial"/>
                <a:cs typeface="Arial"/>
                <a:sym typeface="Arial"/>
              </a:rPr>
              <a:t>$112.50 * 1.1 = </a:t>
            </a:r>
            <a:r>
              <a:rPr lang="en" sz="2400" b="1" u="sng">
                <a:solidFill>
                  <a:schemeClr val="dk2"/>
                </a:solidFill>
                <a:latin typeface="Arial"/>
                <a:ea typeface="Arial"/>
                <a:cs typeface="Arial"/>
                <a:sym typeface="Arial"/>
              </a:rPr>
              <a:t>$123.75</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SzPct val="136363"/>
              <a:buNone/>
            </a:pPr>
            <a:r>
              <a:rPr lang="en" sz="2400" b="1" u="sng">
                <a:solidFill>
                  <a:schemeClr val="dk2"/>
                </a:solidFill>
                <a:latin typeface="Arial"/>
                <a:ea typeface="Arial"/>
                <a:cs typeface="Arial"/>
                <a:sym typeface="Arial"/>
              </a:rPr>
              <a:t>				</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SzPct val="136363"/>
              <a:buNone/>
            </a:pPr>
            <a:r>
              <a:rPr lang="en" sz="2400" b="1" u="sng">
                <a:solidFill>
                  <a:schemeClr val="dk2"/>
                </a:solidFill>
                <a:latin typeface="Arial"/>
                <a:ea typeface="Arial"/>
                <a:cs typeface="Arial"/>
                <a:sym typeface="Arial"/>
              </a:rPr>
              <a:t>				</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1200"/>
              </a:spcAft>
              <a:buSzPct val="155844"/>
              <a:buNone/>
            </a:pPr>
            <a:endParaRPr sz="2100" b="1" u="sng">
              <a:solidFill>
                <a:schemeClr val="dk2"/>
              </a:solidFill>
              <a:latin typeface="Arial"/>
              <a:ea typeface="Arial"/>
              <a:cs typeface="Arial"/>
              <a:sym typeface="Arial"/>
            </a:endParaRPr>
          </a:p>
        </p:txBody>
      </p:sp>
      <p:grpSp>
        <p:nvGrpSpPr>
          <p:cNvPr id="1020" name="Google Shape;1020;p141">
            <a:extLst>
              <a:ext uri="{C183D7F6-B498-43B3-948B-1728B52AA6E4}">
                <adec:decorative xmlns:adec="http://schemas.microsoft.com/office/drawing/2017/decorative" val="1"/>
              </a:ext>
            </a:extLst>
          </p:cNvPr>
          <p:cNvGrpSpPr/>
          <p:nvPr/>
        </p:nvGrpSpPr>
        <p:grpSpPr>
          <a:xfrm>
            <a:off x="7713815" y="3712146"/>
            <a:ext cx="1266071" cy="1264157"/>
            <a:chOff x="6660750" y="298550"/>
            <a:chExt cx="396900" cy="396300"/>
          </a:xfrm>
        </p:grpSpPr>
        <p:sp>
          <p:nvSpPr>
            <p:cNvPr id="1021" name="Google Shape;1021;p1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1E21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2124"/>
                </a:solidFill>
                <a:latin typeface="Arial"/>
                <a:ea typeface="Arial"/>
                <a:cs typeface="Arial"/>
                <a:sym typeface="Arial"/>
              </a:endParaRPr>
            </a:p>
          </p:txBody>
        </p:sp>
        <p:sp>
          <p:nvSpPr>
            <p:cNvPr id="1022" name="Google Shape;1022;p1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1E21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2124"/>
                </a:solidFill>
                <a:latin typeface="Arial"/>
                <a:ea typeface="Arial"/>
                <a:cs typeface="Arial"/>
                <a:sym typeface="Arial"/>
              </a:endParaRPr>
            </a:p>
          </p:txBody>
        </p:sp>
      </p:grpSp>
      <p:pic>
        <p:nvPicPr>
          <p:cNvPr id="1023" name="Google Shape;1023;p141"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1027"/>
        <p:cNvGrpSpPr/>
        <p:nvPr/>
      </p:nvGrpSpPr>
      <p:grpSpPr>
        <a:xfrm>
          <a:off x="0" y="0"/>
          <a:ext cx="0" cy="0"/>
          <a:chOff x="0" y="0"/>
          <a:chExt cx="0" cy="0"/>
        </a:xfrm>
      </p:grpSpPr>
      <p:sp>
        <p:nvSpPr>
          <p:cNvPr id="1028" name="Google Shape;1028;p142"/>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How a non-CALC Labor Category </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gets calculated in the IGCE tool</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11111"/>
              <a:buNone/>
            </a:pPr>
            <a:endParaRPr>
              <a:solidFill>
                <a:srgbClr val="046B99"/>
              </a:solidFill>
              <a:latin typeface="Arial"/>
              <a:ea typeface="Arial"/>
              <a:cs typeface="Arial"/>
              <a:sym typeface="Arial"/>
            </a:endParaRPr>
          </a:p>
        </p:txBody>
      </p:sp>
      <p:sp>
        <p:nvSpPr>
          <p:cNvPr id="1029" name="Google Shape;1029;p142"/>
          <p:cNvSpPr txBox="1">
            <a:spLocks noGrp="1"/>
          </p:cNvSpPr>
          <p:nvPr>
            <p:ph type="body" idx="1"/>
          </p:nvPr>
        </p:nvSpPr>
        <p:spPr>
          <a:xfrm>
            <a:off x="311700" y="1602450"/>
            <a:ext cx="8520600" cy="296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96774"/>
              <a:buNone/>
            </a:pPr>
            <a:r>
              <a:rPr lang="en" sz="2400" b="1" u="sng">
                <a:solidFill>
                  <a:srgbClr val="595959"/>
                </a:solidFill>
                <a:latin typeface="Arial"/>
                <a:ea typeface="Arial"/>
                <a:cs typeface="Arial"/>
                <a:sym typeface="Arial"/>
              </a:rPr>
              <a:t>Add Profit</a:t>
            </a:r>
            <a:endParaRPr sz="2400" b="1" u="sng">
              <a:solidFill>
                <a:srgbClr val="595959"/>
              </a:solidFill>
              <a:latin typeface="Arial"/>
              <a:ea typeface="Arial"/>
              <a:cs typeface="Arial"/>
              <a:sym typeface="Arial"/>
            </a:endParaRPr>
          </a:p>
          <a:p>
            <a:pPr marL="0" lvl="0" indent="0" algn="l" rtl="0">
              <a:lnSpc>
                <a:spcPct val="115000"/>
              </a:lnSpc>
              <a:spcBef>
                <a:spcPts val="1200"/>
              </a:spcBef>
              <a:spcAft>
                <a:spcPts val="0"/>
              </a:spcAft>
              <a:buSzPct val="96774"/>
              <a:buNone/>
            </a:pPr>
            <a:r>
              <a:rPr lang="en" sz="2400" b="1">
                <a:solidFill>
                  <a:srgbClr val="595959"/>
                </a:solidFill>
                <a:latin typeface="Arial"/>
                <a:ea typeface="Arial"/>
                <a:cs typeface="Arial"/>
                <a:sym typeface="Arial"/>
              </a:rPr>
              <a:t>$123.75 (Base rate with Fringe, Overhead, &amp; G&amp;A)</a:t>
            </a:r>
            <a:endParaRPr sz="2400" b="1">
              <a:solidFill>
                <a:srgbClr val="595959"/>
              </a:solidFill>
              <a:latin typeface="Arial"/>
              <a:ea typeface="Arial"/>
              <a:cs typeface="Arial"/>
              <a:sym typeface="Arial"/>
            </a:endParaRPr>
          </a:p>
          <a:p>
            <a:pPr marL="0" lvl="0" indent="0" algn="l" rtl="0">
              <a:lnSpc>
                <a:spcPct val="115000"/>
              </a:lnSpc>
              <a:spcBef>
                <a:spcPts val="1200"/>
              </a:spcBef>
              <a:spcAft>
                <a:spcPts val="0"/>
              </a:spcAft>
              <a:buSzPct val="96774"/>
              <a:buNone/>
            </a:pPr>
            <a:r>
              <a:rPr lang="en" sz="2400" b="1">
                <a:solidFill>
                  <a:srgbClr val="595959"/>
                </a:solidFill>
                <a:latin typeface="Arial"/>
                <a:ea typeface="Arial"/>
                <a:cs typeface="Arial"/>
                <a:sym typeface="Arial"/>
              </a:rPr>
              <a:t>5% Profit</a:t>
            </a:r>
            <a:endParaRPr sz="2400" b="1">
              <a:solidFill>
                <a:srgbClr val="595959"/>
              </a:solidFill>
              <a:latin typeface="Arial"/>
              <a:ea typeface="Arial"/>
              <a:cs typeface="Arial"/>
              <a:sym typeface="Arial"/>
            </a:endParaRPr>
          </a:p>
          <a:p>
            <a:pPr marL="0" lvl="0" indent="0" algn="l" rtl="0">
              <a:lnSpc>
                <a:spcPct val="115000"/>
              </a:lnSpc>
              <a:spcBef>
                <a:spcPts val="1200"/>
              </a:spcBef>
              <a:spcAft>
                <a:spcPts val="0"/>
              </a:spcAft>
              <a:buSzPct val="96774"/>
              <a:buNone/>
            </a:pPr>
            <a:endParaRPr sz="2400" b="1">
              <a:solidFill>
                <a:srgbClr val="595959"/>
              </a:solidFill>
              <a:latin typeface="Arial"/>
              <a:ea typeface="Arial"/>
              <a:cs typeface="Arial"/>
              <a:sym typeface="Arial"/>
            </a:endParaRPr>
          </a:p>
          <a:p>
            <a:pPr marL="0" lvl="0" indent="0" algn="l" rtl="0">
              <a:lnSpc>
                <a:spcPct val="115000"/>
              </a:lnSpc>
              <a:spcBef>
                <a:spcPts val="1200"/>
              </a:spcBef>
              <a:spcAft>
                <a:spcPts val="0"/>
              </a:spcAft>
              <a:buSzPct val="96774"/>
              <a:buNone/>
            </a:pPr>
            <a:r>
              <a:rPr lang="en" sz="2400" b="1">
                <a:solidFill>
                  <a:srgbClr val="595959"/>
                </a:solidFill>
                <a:latin typeface="Arial"/>
                <a:ea typeface="Arial"/>
                <a:cs typeface="Arial"/>
                <a:sym typeface="Arial"/>
              </a:rPr>
              <a:t>$123.75 * 1.05 = </a:t>
            </a:r>
            <a:r>
              <a:rPr lang="en" sz="2400" b="1" u="sng">
                <a:solidFill>
                  <a:srgbClr val="595959"/>
                </a:solidFill>
                <a:latin typeface="Arial"/>
                <a:ea typeface="Arial"/>
                <a:cs typeface="Arial"/>
                <a:sym typeface="Arial"/>
              </a:rPr>
              <a:t>$129.94</a:t>
            </a:r>
            <a:endParaRPr sz="2400" b="1" u="sng">
              <a:solidFill>
                <a:srgbClr val="595959"/>
              </a:solidFill>
              <a:latin typeface="Arial"/>
              <a:ea typeface="Arial"/>
              <a:cs typeface="Arial"/>
              <a:sym typeface="Arial"/>
            </a:endParaRPr>
          </a:p>
          <a:p>
            <a:pPr marL="0" lvl="0" indent="0" algn="l" rtl="0">
              <a:lnSpc>
                <a:spcPct val="115000"/>
              </a:lnSpc>
              <a:spcBef>
                <a:spcPts val="1200"/>
              </a:spcBef>
              <a:spcAft>
                <a:spcPts val="0"/>
              </a:spcAft>
              <a:buSzPct val="96774"/>
              <a:buNone/>
            </a:pPr>
            <a:r>
              <a:rPr lang="en" sz="2400" b="1" u="sng">
                <a:solidFill>
                  <a:srgbClr val="595959"/>
                </a:solidFill>
                <a:latin typeface="Arial"/>
                <a:ea typeface="Arial"/>
                <a:cs typeface="Arial"/>
                <a:sym typeface="Arial"/>
              </a:rPr>
              <a:t>			</a:t>
            </a:r>
            <a:endParaRPr sz="2400" b="1" u="sng">
              <a:solidFill>
                <a:srgbClr val="595959"/>
              </a:solidFill>
              <a:latin typeface="Arial"/>
              <a:ea typeface="Arial"/>
              <a:cs typeface="Arial"/>
              <a:sym typeface="Arial"/>
            </a:endParaRPr>
          </a:p>
          <a:p>
            <a:pPr marL="0" lvl="0" indent="0" algn="l" rtl="0">
              <a:lnSpc>
                <a:spcPct val="115000"/>
              </a:lnSpc>
              <a:spcBef>
                <a:spcPts val="1200"/>
              </a:spcBef>
              <a:spcAft>
                <a:spcPts val="1200"/>
              </a:spcAft>
              <a:buSzPct val="110599"/>
              <a:buNone/>
            </a:pPr>
            <a:endParaRPr sz="2100" b="1" u="sng">
              <a:solidFill>
                <a:srgbClr val="595959"/>
              </a:solidFill>
              <a:latin typeface="Arial"/>
              <a:ea typeface="Arial"/>
              <a:cs typeface="Arial"/>
              <a:sym typeface="Arial"/>
            </a:endParaRPr>
          </a:p>
        </p:txBody>
      </p:sp>
      <p:sp>
        <p:nvSpPr>
          <p:cNvPr id="1030" name="Google Shape;1030;p142">
            <a:extLst>
              <a:ext uri="{C183D7F6-B498-43B3-948B-1728B52AA6E4}">
                <adec:decorative xmlns:adec="http://schemas.microsoft.com/office/drawing/2017/decorative" val="1"/>
              </a:ext>
            </a:extLst>
          </p:cNvPr>
          <p:cNvSpPr/>
          <p:nvPr/>
        </p:nvSpPr>
        <p:spPr>
          <a:xfrm>
            <a:off x="7840939" y="4070577"/>
            <a:ext cx="1073615" cy="844197"/>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1E21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2124"/>
              </a:solidFill>
              <a:latin typeface="Arial"/>
              <a:ea typeface="Arial"/>
              <a:cs typeface="Arial"/>
              <a:sym typeface="Arial"/>
            </a:endParaRPr>
          </a:p>
        </p:txBody>
      </p:sp>
      <p:pic>
        <p:nvPicPr>
          <p:cNvPr id="1031" name="Google Shape;1031;p142"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1035"/>
        <p:cNvGrpSpPr/>
        <p:nvPr/>
      </p:nvGrpSpPr>
      <p:grpSpPr>
        <a:xfrm>
          <a:off x="0" y="0"/>
          <a:ext cx="0" cy="0"/>
          <a:chOff x="0" y="0"/>
          <a:chExt cx="0" cy="0"/>
        </a:xfrm>
      </p:grpSpPr>
      <p:sp>
        <p:nvSpPr>
          <p:cNvPr id="1036" name="Google Shape;1036;p143"/>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How a non-CALC Labor Category </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29629"/>
              <a:buNone/>
            </a:pPr>
            <a:r>
              <a:rPr lang="en" sz="2400">
                <a:solidFill>
                  <a:srgbClr val="046B99"/>
                </a:solidFill>
                <a:latin typeface="Arial"/>
                <a:ea typeface="Arial"/>
                <a:cs typeface="Arial"/>
                <a:sym typeface="Arial"/>
              </a:rPr>
              <a:t>gets calculated in the IGCE tool</a:t>
            </a:r>
            <a:endParaRPr sz="2400">
              <a:solidFill>
                <a:srgbClr val="046B99"/>
              </a:solidFill>
              <a:latin typeface="Arial"/>
              <a:ea typeface="Arial"/>
              <a:cs typeface="Arial"/>
              <a:sym typeface="Arial"/>
            </a:endParaRPr>
          </a:p>
          <a:p>
            <a:pPr marL="0" lvl="0" indent="0" algn="l" rtl="0">
              <a:lnSpc>
                <a:spcPct val="100000"/>
              </a:lnSpc>
              <a:spcBef>
                <a:spcPts val="0"/>
              </a:spcBef>
              <a:spcAft>
                <a:spcPts val="0"/>
              </a:spcAft>
              <a:buSzPct val="111111"/>
              <a:buNone/>
            </a:pPr>
            <a:endParaRPr>
              <a:solidFill>
                <a:srgbClr val="046B99"/>
              </a:solidFill>
              <a:latin typeface="Arial"/>
              <a:ea typeface="Arial"/>
              <a:cs typeface="Arial"/>
              <a:sym typeface="Arial"/>
            </a:endParaRPr>
          </a:p>
        </p:txBody>
      </p:sp>
      <p:sp>
        <p:nvSpPr>
          <p:cNvPr id="1037" name="Google Shape;1037;p143"/>
          <p:cNvSpPr txBox="1">
            <a:spLocks noGrp="1"/>
          </p:cNvSpPr>
          <p:nvPr>
            <p:ph type="body" idx="1"/>
          </p:nvPr>
        </p:nvSpPr>
        <p:spPr>
          <a:xfrm>
            <a:off x="311700" y="1299875"/>
            <a:ext cx="8520600" cy="32691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Clr>
                <a:schemeClr val="dk1"/>
              </a:buClr>
              <a:buSzPct val="45833"/>
              <a:buFont typeface="Arial"/>
              <a:buNone/>
            </a:pPr>
            <a:r>
              <a:rPr lang="en" sz="2400" b="1" u="sng">
                <a:solidFill>
                  <a:schemeClr val="dk2"/>
                </a:solidFill>
                <a:latin typeface="Arial"/>
                <a:ea typeface="Arial"/>
                <a:cs typeface="Arial"/>
                <a:sym typeface="Arial"/>
              </a:rPr>
              <a:t>Multiply Hourly Rate by Hours &amp; FTE for Estimate</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$129.94 Fully-Burdened Hourly Rate</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1</a:t>
            </a:r>
            <a:r>
              <a:rPr lang="en" sz="2400" b="1">
                <a:solidFill>
                  <a:schemeClr val="dk2"/>
                </a:solidFill>
              </a:rPr>
              <a:t>88</a:t>
            </a:r>
            <a:r>
              <a:rPr lang="en" sz="2400" b="1">
                <a:solidFill>
                  <a:schemeClr val="dk2"/>
                </a:solidFill>
                <a:latin typeface="Arial"/>
                <a:ea typeface="Arial"/>
                <a:cs typeface="Arial"/>
                <a:sym typeface="Arial"/>
              </a:rPr>
              <a:t>0 hours per FTE</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2 FTE</a:t>
            </a: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endParaRPr sz="2400"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a:solidFill>
                  <a:schemeClr val="dk2"/>
                </a:solidFill>
                <a:latin typeface="Arial"/>
                <a:ea typeface="Arial"/>
                <a:cs typeface="Arial"/>
                <a:sym typeface="Arial"/>
              </a:rPr>
              <a:t>$129.94 * 1</a:t>
            </a:r>
            <a:r>
              <a:rPr lang="en" sz="2400" b="1">
                <a:solidFill>
                  <a:schemeClr val="dk2"/>
                </a:solidFill>
              </a:rPr>
              <a:t>880</a:t>
            </a:r>
            <a:r>
              <a:rPr lang="en" sz="2400" b="1">
                <a:solidFill>
                  <a:schemeClr val="dk2"/>
                </a:solidFill>
                <a:latin typeface="Arial"/>
                <a:ea typeface="Arial"/>
                <a:cs typeface="Arial"/>
                <a:sym typeface="Arial"/>
              </a:rPr>
              <a:t> * 2 = </a:t>
            </a:r>
            <a:r>
              <a:rPr lang="en" sz="2400" b="1" u="sng">
                <a:solidFill>
                  <a:schemeClr val="dk2"/>
                </a:solidFill>
                <a:latin typeface="Arial"/>
                <a:ea typeface="Arial"/>
                <a:cs typeface="Arial"/>
                <a:sym typeface="Arial"/>
              </a:rPr>
              <a:t>$4</a:t>
            </a:r>
            <a:r>
              <a:rPr lang="en" sz="2400" b="1" u="sng">
                <a:solidFill>
                  <a:schemeClr val="dk2"/>
                </a:solidFill>
              </a:rPr>
              <a:t>8</a:t>
            </a:r>
            <a:r>
              <a:rPr lang="en" sz="2400" b="1" u="sng">
                <a:solidFill>
                  <a:schemeClr val="dk2"/>
                </a:solidFill>
                <a:latin typeface="Arial"/>
                <a:ea typeface="Arial"/>
                <a:cs typeface="Arial"/>
                <a:sym typeface="Arial"/>
              </a:rPr>
              <a:t>8,</a:t>
            </a:r>
            <a:r>
              <a:rPr lang="en" sz="2400" b="1" u="sng">
                <a:solidFill>
                  <a:schemeClr val="dk2"/>
                </a:solidFill>
              </a:rPr>
              <a:t>574.40</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ct val="45833"/>
              <a:buFont typeface="Arial"/>
              <a:buNone/>
            </a:pPr>
            <a:r>
              <a:rPr lang="en" sz="2400" b="1" u="sng">
                <a:solidFill>
                  <a:schemeClr val="dk2"/>
                </a:solidFill>
                <a:latin typeface="Arial"/>
                <a:ea typeface="Arial"/>
                <a:cs typeface="Arial"/>
                <a:sym typeface="Arial"/>
              </a:rPr>
              <a:t>				</a:t>
            </a:r>
            <a:endParaRPr sz="2400" b="1" u="sng">
              <a:solidFill>
                <a:schemeClr val="dk2"/>
              </a:solidFill>
              <a:latin typeface="Arial"/>
              <a:ea typeface="Arial"/>
              <a:cs typeface="Arial"/>
              <a:sym typeface="Arial"/>
            </a:endParaRPr>
          </a:p>
          <a:p>
            <a:pPr marL="0" lvl="0" indent="0" algn="l" rtl="0">
              <a:lnSpc>
                <a:spcPct val="115000"/>
              </a:lnSpc>
              <a:spcBef>
                <a:spcPts val="1200"/>
              </a:spcBef>
              <a:spcAft>
                <a:spcPts val="1200"/>
              </a:spcAft>
              <a:buSzPct val="107142"/>
              <a:buNone/>
            </a:pPr>
            <a:endParaRPr sz="2400" b="1" u="sng">
              <a:solidFill>
                <a:schemeClr val="dk2"/>
              </a:solidFill>
              <a:latin typeface="Arial"/>
              <a:ea typeface="Arial"/>
              <a:cs typeface="Arial"/>
              <a:sym typeface="Arial"/>
            </a:endParaRPr>
          </a:p>
        </p:txBody>
      </p:sp>
      <p:sp>
        <p:nvSpPr>
          <p:cNvPr id="1038" name="Google Shape;1038;p143">
            <a:extLst>
              <a:ext uri="{C183D7F6-B498-43B3-948B-1728B52AA6E4}">
                <adec:decorative xmlns:adec="http://schemas.microsoft.com/office/drawing/2017/decorative" val="1"/>
              </a:ext>
            </a:extLst>
          </p:cNvPr>
          <p:cNvSpPr/>
          <p:nvPr/>
        </p:nvSpPr>
        <p:spPr>
          <a:xfrm>
            <a:off x="7958400" y="4110675"/>
            <a:ext cx="873900" cy="778200"/>
          </a:xfrm>
          <a:prstGeom prst="smileyFace">
            <a:avLst>
              <a:gd name="adj" fmla="val 4653"/>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9" name="Google Shape;1039;p143"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1043"/>
        <p:cNvGrpSpPr/>
        <p:nvPr/>
      </p:nvGrpSpPr>
      <p:grpSpPr>
        <a:xfrm>
          <a:off x="0" y="0"/>
          <a:ext cx="0" cy="0"/>
          <a:chOff x="0" y="0"/>
          <a:chExt cx="0" cy="0"/>
        </a:xfrm>
      </p:grpSpPr>
      <p:sp>
        <p:nvSpPr>
          <p:cNvPr id="1044" name="Google Shape;1044;p144"/>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sz="2400">
                <a:solidFill>
                  <a:srgbClr val="046B99"/>
                </a:solidFill>
              </a:rPr>
              <a:t>How a non-CALC Labor Category </a:t>
            </a:r>
            <a:endParaRPr sz="2400">
              <a:solidFill>
                <a:srgbClr val="046B99"/>
              </a:solidFill>
            </a:endParaRPr>
          </a:p>
          <a:p>
            <a:pPr marL="0" lvl="0" indent="0" algn="l" rtl="0">
              <a:lnSpc>
                <a:spcPct val="100000"/>
              </a:lnSpc>
              <a:spcBef>
                <a:spcPts val="0"/>
              </a:spcBef>
              <a:spcAft>
                <a:spcPts val="0"/>
              </a:spcAft>
              <a:buSzPct val="129629"/>
              <a:buNone/>
            </a:pPr>
            <a:r>
              <a:rPr lang="en" sz="2400">
                <a:solidFill>
                  <a:srgbClr val="046B99"/>
                </a:solidFill>
              </a:rPr>
              <a:t>gets calculated in the IGCE tool</a:t>
            </a:r>
            <a:endParaRPr sz="2400">
              <a:solidFill>
                <a:srgbClr val="046B99"/>
              </a:solidFill>
            </a:endParaRPr>
          </a:p>
          <a:p>
            <a:pPr marL="0" lvl="0" indent="0" algn="l" rtl="0">
              <a:lnSpc>
                <a:spcPct val="100000"/>
              </a:lnSpc>
              <a:spcBef>
                <a:spcPts val="0"/>
              </a:spcBef>
              <a:spcAft>
                <a:spcPts val="0"/>
              </a:spcAft>
              <a:buSzPct val="111111"/>
              <a:buNone/>
            </a:pPr>
            <a:endParaRPr>
              <a:solidFill>
                <a:srgbClr val="046B99"/>
              </a:solidFill>
            </a:endParaRPr>
          </a:p>
        </p:txBody>
      </p:sp>
      <p:sp>
        <p:nvSpPr>
          <p:cNvPr id="1045" name="Google Shape;1045;p144"/>
          <p:cNvSpPr txBox="1">
            <a:spLocks noGrp="1"/>
          </p:cNvSpPr>
          <p:nvPr>
            <p:ph type="body" idx="1"/>
          </p:nvPr>
        </p:nvSpPr>
        <p:spPr>
          <a:xfrm>
            <a:off x="311700" y="12726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2"/>
                </a:solidFill>
                <a:latin typeface="Arial"/>
                <a:ea typeface="Arial"/>
                <a:cs typeface="Arial"/>
                <a:sym typeface="Arial"/>
              </a:rPr>
              <a:t>Rate per hour							$45</a:t>
            </a:r>
            <a:endParaRPr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b="1">
                <a:solidFill>
                  <a:schemeClr val="dk2"/>
                </a:solidFill>
                <a:latin typeface="Arial"/>
                <a:ea typeface="Arial"/>
                <a:cs typeface="Arial"/>
                <a:sym typeface="Arial"/>
              </a:rPr>
              <a:t>*	1.25 for Fringe	 (translate %)		$56.25</a:t>
            </a:r>
            <a:endParaRPr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b="1">
                <a:solidFill>
                  <a:schemeClr val="dk2"/>
                </a:solidFill>
                <a:latin typeface="Arial"/>
                <a:ea typeface="Arial"/>
                <a:cs typeface="Arial"/>
                <a:sym typeface="Arial"/>
              </a:rPr>
              <a:t>*	2 for Overhead						$112.50</a:t>
            </a:r>
            <a:endParaRPr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b="1">
                <a:solidFill>
                  <a:schemeClr val="dk2"/>
                </a:solidFill>
                <a:latin typeface="Arial"/>
                <a:ea typeface="Arial"/>
                <a:cs typeface="Arial"/>
                <a:sym typeface="Arial"/>
              </a:rPr>
              <a:t>*	1.1 for G&amp;A						$123.75</a:t>
            </a:r>
            <a:endParaRPr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b="1" u="sng">
                <a:solidFill>
                  <a:schemeClr val="dk2"/>
                </a:solidFill>
                <a:latin typeface="Arial"/>
                <a:ea typeface="Arial"/>
                <a:cs typeface="Arial"/>
                <a:sym typeface="Arial"/>
              </a:rPr>
              <a:t>*	1.05 for Fee/Profit					$129.94</a:t>
            </a:r>
            <a:endParaRPr b="1" u="sng">
              <a:solidFill>
                <a:schemeClr val="dk2"/>
              </a:solidFill>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 b="1" u="sng">
                <a:solidFill>
                  <a:schemeClr val="dk2"/>
                </a:solidFill>
                <a:latin typeface="Arial"/>
                <a:ea typeface="Arial"/>
                <a:cs typeface="Arial"/>
                <a:sym typeface="Arial"/>
              </a:rPr>
              <a:t>										</a:t>
            </a:r>
            <a:endParaRPr b="1" u="sng">
              <a:solidFill>
                <a:schemeClr val="dk2"/>
              </a:solidFill>
              <a:latin typeface="Arial"/>
              <a:ea typeface="Arial"/>
              <a:cs typeface="Arial"/>
              <a:sym typeface="Arial"/>
            </a:endParaRPr>
          </a:p>
        </p:txBody>
      </p:sp>
      <p:sp>
        <p:nvSpPr>
          <p:cNvPr id="1046" name="Google Shape;1046;p144"/>
          <p:cNvSpPr txBox="1"/>
          <p:nvPr/>
        </p:nvSpPr>
        <p:spPr>
          <a:xfrm>
            <a:off x="6583475" y="1766400"/>
            <a:ext cx="1893600" cy="102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The rates compound on top of each other</a:t>
            </a:r>
            <a:endParaRPr sz="1800" b="1" i="0" u="none" strike="noStrike" cap="none">
              <a:solidFill>
                <a:schemeClr val="dk2"/>
              </a:solidFill>
              <a:latin typeface="Arial"/>
              <a:ea typeface="Arial"/>
              <a:cs typeface="Arial"/>
              <a:sym typeface="Arial"/>
            </a:endParaRPr>
          </a:p>
        </p:txBody>
      </p:sp>
      <p:sp>
        <p:nvSpPr>
          <p:cNvPr id="1047" name="Google Shape;1047;p144">
            <a:extLst>
              <a:ext uri="{C183D7F6-B498-43B3-948B-1728B52AA6E4}">
                <adec:decorative xmlns:adec="http://schemas.microsoft.com/office/drawing/2017/decorative" val="1"/>
              </a:ext>
            </a:extLst>
          </p:cNvPr>
          <p:cNvSpPr/>
          <p:nvPr/>
        </p:nvSpPr>
        <p:spPr>
          <a:xfrm>
            <a:off x="7958400" y="4110675"/>
            <a:ext cx="873900" cy="778200"/>
          </a:xfrm>
          <a:prstGeom prst="smileyFace">
            <a:avLst>
              <a:gd name="adj" fmla="val 4653"/>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8" name="Google Shape;1048;p144"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052"/>
        <p:cNvGrpSpPr/>
        <p:nvPr/>
      </p:nvGrpSpPr>
      <p:grpSpPr>
        <a:xfrm>
          <a:off x="0" y="0"/>
          <a:ext cx="0" cy="0"/>
          <a:chOff x="0" y="0"/>
          <a:chExt cx="0" cy="0"/>
        </a:xfrm>
      </p:grpSpPr>
      <p:sp>
        <p:nvSpPr>
          <p:cNvPr id="1053" name="Google Shape;1053;p145"/>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sz="2400">
                <a:solidFill>
                  <a:srgbClr val="046B99"/>
                </a:solidFill>
              </a:rPr>
              <a:t>How a non-CALC Labor Category </a:t>
            </a:r>
            <a:endParaRPr sz="2400">
              <a:solidFill>
                <a:srgbClr val="046B99"/>
              </a:solidFill>
            </a:endParaRPr>
          </a:p>
          <a:p>
            <a:pPr marL="0" lvl="0" indent="0" algn="l" rtl="0">
              <a:lnSpc>
                <a:spcPct val="100000"/>
              </a:lnSpc>
              <a:spcBef>
                <a:spcPts val="0"/>
              </a:spcBef>
              <a:spcAft>
                <a:spcPts val="0"/>
              </a:spcAft>
              <a:buSzPct val="129629"/>
              <a:buNone/>
            </a:pPr>
            <a:r>
              <a:rPr lang="en" sz="2400">
                <a:solidFill>
                  <a:srgbClr val="046B99"/>
                </a:solidFill>
              </a:rPr>
              <a:t>gets calculated in the IGCE tool</a:t>
            </a:r>
            <a:endParaRPr sz="2400">
              <a:solidFill>
                <a:srgbClr val="046B99"/>
              </a:solidFill>
            </a:endParaRPr>
          </a:p>
          <a:p>
            <a:pPr marL="0" lvl="0" indent="0" algn="l" rtl="0">
              <a:lnSpc>
                <a:spcPct val="100000"/>
              </a:lnSpc>
              <a:spcBef>
                <a:spcPts val="0"/>
              </a:spcBef>
              <a:spcAft>
                <a:spcPts val="0"/>
              </a:spcAft>
              <a:buSzPct val="111111"/>
              <a:buNone/>
            </a:pPr>
            <a:endParaRPr>
              <a:solidFill>
                <a:srgbClr val="046B99"/>
              </a:solidFill>
            </a:endParaRPr>
          </a:p>
        </p:txBody>
      </p:sp>
      <p:sp>
        <p:nvSpPr>
          <p:cNvPr id="1054" name="Google Shape;1054;p145"/>
          <p:cNvSpPr txBox="1">
            <a:spLocks noGrp="1"/>
          </p:cNvSpPr>
          <p:nvPr>
            <p:ph type="body" idx="1"/>
          </p:nvPr>
        </p:nvSpPr>
        <p:spPr>
          <a:xfrm>
            <a:off x="311700" y="1554225"/>
            <a:ext cx="8520600" cy="3135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u="sng">
                <a:solidFill>
                  <a:schemeClr val="dk2"/>
                </a:solidFill>
                <a:latin typeface="Arial"/>
                <a:ea typeface="Arial"/>
                <a:cs typeface="Arial"/>
                <a:sym typeface="Arial"/>
              </a:rPr>
              <a:t>							</a:t>
            </a:r>
            <a:r>
              <a:rPr lang="en" b="1">
                <a:solidFill>
                  <a:schemeClr val="dk2"/>
                </a:solidFill>
                <a:latin typeface="Arial"/>
                <a:ea typeface="Arial"/>
                <a:cs typeface="Arial"/>
                <a:sym typeface="Arial"/>
              </a:rPr>
              <a:t>$129.94</a:t>
            </a:r>
            <a:endParaRPr b="1">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b="1">
                <a:solidFill>
                  <a:schemeClr val="dk2"/>
                </a:solidFill>
                <a:latin typeface="Arial"/>
                <a:ea typeface="Arial"/>
                <a:cs typeface="Arial"/>
                <a:sym typeface="Arial"/>
              </a:rPr>
              <a:t>						</a:t>
            </a:r>
            <a:r>
              <a:rPr lang="en" b="1" u="sng">
                <a:solidFill>
                  <a:schemeClr val="dk2"/>
                </a:solidFill>
                <a:latin typeface="Arial"/>
                <a:ea typeface="Arial"/>
                <a:cs typeface="Arial"/>
                <a:sym typeface="Arial"/>
              </a:rPr>
              <a:t>*	1,</a:t>
            </a:r>
            <a:r>
              <a:rPr lang="en" b="1" u="sng">
                <a:solidFill>
                  <a:schemeClr val="dk2"/>
                </a:solidFill>
              </a:rPr>
              <a:t>88</a:t>
            </a:r>
            <a:r>
              <a:rPr lang="en" b="1" u="sng">
                <a:solidFill>
                  <a:schemeClr val="dk2"/>
                </a:solidFill>
                <a:latin typeface="Arial"/>
                <a:ea typeface="Arial"/>
                <a:cs typeface="Arial"/>
                <a:sym typeface="Arial"/>
              </a:rPr>
              <a:t>0 hours</a:t>
            </a:r>
            <a:endParaRPr b="1" u="sng">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b="1" u="sng">
                <a:solidFill>
                  <a:schemeClr val="dk2"/>
                </a:solidFill>
                <a:latin typeface="Arial"/>
                <a:ea typeface="Arial"/>
                <a:cs typeface="Arial"/>
                <a:sym typeface="Arial"/>
              </a:rPr>
              <a:t>							</a:t>
            </a:r>
            <a:r>
              <a:rPr lang="en" b="1">
                <a:solidFill>
                  <a:schemeClr val="dk2"/>
                </a:solidFill>
                <a:latin typeface="Arial"/>
                <a:ea typeface="Arial"/>
                <a:cs typeface="Arial"/>
                <a:sym typeface="Arial"/>
              </a:rPr>
              <a:t>$2</a:t>
            </a:r>
            <a:r>
              <a:rPr lang="en" b="1">
                <a:solidFill>
                  <a:schemeClr val="dk2"/>
                </a:solidFill>
              </a:rPr>
              <a:t>44,287.20</a:t>
            </a:r>
            <a:endParaRPr b="1">
              <a:solidFill>
                <a:schemeClr val="dk2"/>
              </a:solidFill>
              <a:latin typeface="Arial"/>
              <a:ea typeface="Arial"/>
              <a:cs typeface="Arial"/>
              <a:sym typeface="Arial"/>
            </a:endParaRPr>
          </a:p>
          <a:p>
            <a:pPr marL="2286000" lvl="0" indent="457200" algn="l" rtl="0">
              <a:lnSpc>
                <a:spcPct val="115000"/>
              </a:lnSpc>
              <a:spcBef>
                <a:spcPts val="1200"/>
              </a:spcBef>
              <a:spcAft>
                <a:spcPts val="0"/>
              </a:spcAft>
              <a:buClr>
                <a:schemeClr val="dk1"/>
              </a:buClr>
              <a:buSzPts val="1100"/>
              <a:buFont typeface="Arial"/>
              <a:buNone/>
            </a:pPr>
            <a:r>
              <a:rPr lang="en" b="1" u="sng">
                <a:solidFill>
                  <a:schemeClr val="dk2"/>
                </a:solidFill>
                <a:latin typeface="Arial"/>
                <a:ea typeface="Arial"/>
                <a:cs typeface="Arial"/>
                <a:sym typeface="Arial"/>
              </a:rPr>
              <a:t>*	2 FTE</a:t>
            </a:r>
            <a:endParaRPr b="1" u="sng">
              <a:solidFill>
                <a:schemeClr val="dk2"/>
              </a:solidFill>
              <a:latin typeface="Arial"/>
              <a:ea typeface="Arial"/>
              <a:cs typeface="Arial"/>
              <a:sym typeface="Arial"/>
            </a:endParaRPr>
          </a:p>
          <a:p>
            <a:pPr marL="2743200" lvl="0" indent="457200" algn="l" rtl="0">
              <a:lnSpc>
                <a:spcPct val="115000"/>
              </a:lnSpc>
              <a:spcBef>
                <a:spcPts val="1200"/>
              </a:spcBef>
              <a:spcAft>
                <a:spcPts val="0"/>
              </a:spcAft>
              <a:buClr>
                <a:schemeClr val="dk1"/>
              </a:buClr>
              <a:buSzPts val="1100"/>
              <a:buFont typeface="Arial"/>
              <a:buNone/>
            </a:pPr>
            <a:r>
              <a:rPr lang="en" b="1" u="sng">
                <a:solidFill>
                  <a:schemeClr val="dk2"/>
                </a:solidFill>
                <a:latin typeface="Arial"/>
                <a:ea typeface="Arial"/>
                <a:cs typeface="Arial"/>
                <a:sym typeface="Arial"/>
              </a:rPr>
              <a:t>$4</a:t>
            </a:r>
            <a:r>
              <a:rPr lang="en" b="1" u="sng">
                <a:solidFill>
                  <a:schemeClr val="dk2"/>
                </a:solidFill>
              </a:rPr>
              <a:t>88</a:t>
            </a:r>
            <a:r>
              <a:rPr lang="en" b="1" u="sng">
                <a:solidFill>
                  <a:schemeClr val="dk2"/>
                </a:solidFill>
                <a:latin typeface="Arial"/>
                <a:ea typeface="Arial"/>
                <a:cs typeface="Arial"/>
                <a:sym typeface="Arial"/>
              </a:rPr>
              <a:t>,</a:t>
            </a:r>
            <a:r>
              <a:rPr lang="en" b="1" u="sng">
                <a:solidFill>
                  <a:schemeClr val="dk2"/>
                </a:solidFill>
              </a:rPr>
              <a:t>574.40</a:t>
            </a:r>
            <a:endParaRPr b="1" u="sng">
              <a:solidFill>
                <a:schemeClr val="dk2"/>
              </a:solidFill>
            </a:endParaRPr>
          </a:p>
          <a:p>
            <a:pPr marL="0" lvl="0" indent="0" algn="l" rtl="0">
              <a:lnSpc>
                <a:spcPct val="115000"/>
              </a:lnSpc>
              <a:spcBef>
                <a:spcPts val="1200"/>
              </a:spcBef>
              <a:spcAft>
                <a:spcPts val="1200"/>
              </a:spcAft>
              <a:buSzPts val="1800"/>
              <a:buNone/>
            </a:pPr>
            <a:endParaRPr b="1" u="sng">
              <a:solidFill>
                <a:schemeClr val="dk2"/>
              </a:solidFill>
              <a:latin typeface="Arial"/>
              <a:ea typeface="Arial"/>
              <a:cs typeface="Arial"/>
              <a:sym typeface="Arial"/>
            </a:endParaRPr>
          </a:p>
        </p:txBody>
      </p:sp>
      <p:sp>
        <p:nvSpPr>
          <p:cNvPr id="1055" name="Google Shape;1055;p145">
            <a:extLst>
              <a:ext uri="{C183D7F6-B498-43B3-948B-1728B52AA6E4}">
                <adec:decorative xmlns:adec="http://schemas.microsoft.com/office/drawing/2017/decorative" val="1"/>
              </a:ext>
            </a:extLst>
          </p:cNvPr>
          <p:cNvSpPr/>
          <p:nvPr/>
        </p:nvSpPr>
        <p:spPr>
          <a:xfrm>
            <a:off x="2550275" y="3503425"/>
            <a:ext cx="721200" cy="687000"/>
          </a:xfrm>
          <a:prstGeom prst="star5">
            <a:avLst>
              <a:gd name="adj" fmla="val 19098"/>
              <a:gd name="hf" fmla="val 105146"/>
              <a:gd name="vf" fmla="val 11055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45">
            <a:extLst>
              <a:ext uri="{C183D7F6-B498-43B3-948B-1728B52AA6E4}">
                <adec:decorative xmlns:adec="http://schemas.microsoft.com/office/drawing/2017/decorative" val="1"/>
              </a:ext>
            </a:extLst>
          </p:cNvPr>
          <p:cNvSpPr/>
          <p:nvPr/>
        </p:nvSpPr>
        <p:spPr>
          <a:xfrm>
            <a:off x="4737750" y="3503425"/>
            <a:ext cx="721200" cy="687000"/>
          </a:xfrm>
          <a:prstGeom prst="star5">
            <a:avLst>
              <a:gd name="adj" fmla="val 19098"/>
              <a:gd name="hf" fmla="val 105146"/>
              <a:gd name="vf" fmla="val 11055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7" name="Google Shape;1057;p145"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32525" y="445024"/>
            <a:ext cx="1498237" cy="675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pic>
        <p:nvPicPr>
          <p:cNvPr id="1064" name="Google Shape;1064;p146"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9838" y="585624"/>
            <a:ext cx="1498237" cy="675850"/>
          </a:xfrm>
          <a:prstGeom prst="rect">
            <a:avLst/>
          </a:prstGeom>
          <a:noFill/>
          <a:ln>
            <a:noFill/>
          </a:ln>
        </p:spPr>
      </p:pic>
      <p:sp>
        <p:nvSpPr>
          <p:cNvPr id="1063" name="Google Shape;1063;p146" descr="Slide that goes over the online auction platform." title="Case Study Number Two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Case Study #2</a:t>
            </a:r>
            <a:br>
              <a:rPr lang="en"/>
            </a:br>
            <a:r>
              <a:rPr lang="en"/>
              <a:t>Online Auction Platform</a:t>
            </a:r>
            <a:endParaRPr/>
          </a:p>
          <a:p>
            <a:pPr marL="0" lvl="0" indent="0" algn="l" rtl="0">
              <a:lnSpc>
                <a:spcPct val="100000"/>
              </a:lnSpc>
              <a:spcBef>
                <a:spcPts val="0"/>
              </a:spcBef>
              <a:spcAft>
                <a:spcPts val="0"/>
              </a:spcAft>
              <a:buSzPts val="2800"/>
              <a:buNone/>
            </a:pPr>
            <a:r>
              <a:rPr lang="en"/>
              <a:t> </a:t>
            </a:r>
            <a:endParaRPr/>
          </a:p>
        </p:txBody>
      </p:sp>
      <p:sp>
        <p:nvSpPr>
          <p:cNvPr id="1062" name="Google Shape;1062;p146"/>
          <p:cNvSpPr txBox="1">
            <a:spLocks noGrp="1"/>
          </p:cNvSpPr>
          <p:nvPr>
            <p:ph type="body" idx="2"/>
          </p:nvPr>
        </p:nvSpPr>
        <p:spPr>
          <a:xfrm>
            <a:off x="3307625" y="1406500"/>
            <a:ext cx="5481900" cy="2952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900" b="1" i="1">
                <a:solidFill>
                  <a:schemeClr val="dk2"/>
                </a:solidFill>
                <a:latin typeface="Arial"/>
                <a:ea typeface="Arial"/>
                <a:cs typeface="Arial"/>
                <a:sym typeface="Arial"/>
              </a:rPr>
              <a:t>The Office of Land Management and the Office of the Chief Information Officer is seeking an interactive web-based solution for the next generation of an online auction platform.</a:t>
            </a:r>
            <a:endParaRPr sz="1900" b="1" i="1">
              <a:solidFill>
                <a:schemeClr val="dk2"/>
              </a:solidFill>
              <a:latin typeface="Arial"/>
              <a:ea typeface="Arial"/>
              <a:cs typeface="Arial"/>
              <a:sym typeface="Arial"/>
            </a:endParaRPr>
          </a:p>
          <a:p>
            <a:pPr marL="457200" lvl="0" indent="0" algn="l" rtl="0">
              <a:lnSpc>
                <a:spcPct val="115000"/>
              </a:lnSpc>
              <a:spcBef>
                <a:spcPts val="1600"/>
              </a:spcBef>
              <a:spcAft>
                <a:spcPts val="1600"/>
              </a:spcAft>
              <a:buSzPts val="1800"/>
              <a:buNone/>
            </a:pPr>
            <a:endParaRPr sz="1900" b="1">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1071" name="Google Shape;1071;p147"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9838" y="585624"/>
            <a:ext cx="1498237" cy="675850"/>
          </a:xfrm>
          <a:prstGeom prst="rect">
            <a:avLst/>
          </a:prstGeom>
          <a:noFill/>
          <a:ln>
            <a:noFill/>
          </a:ln>
        </p:spPr>
      </p:pic>
      <p:sp>
        <p:nvSpPr>
          <p:cNvPr id="1070" name="Google Shape;1070;p147" descr="Slide that goes over the online auction platform." title="Case Study Number Two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Case Study #2</a:t>
            </a:r>
            <a:br>
              <a:rPr lang="en"/>
            </a:br>
            <a:r>
              <a:rPr lang="en"/>
              <a:t>Online Auction Platform</a:t>
            </a:r>
            <a:endParaRPr/>
          </a:p>
          <a:p>
            <a:pPr marL="0" lvl="0" indent="0" algn="l" rtl="0">
              <a:lnSpc>
                <a:spcPct val="100000"/>
              </a:lnSpc>
              <a:spcBef>
                <a:spcPts val="0"/>
              </a:spcBef>
              <a:spcAft>
                <a:spcPts val="0"/>
              </a:spcAft>
              <a:buSzPts val="2800"/>
              <a:buNone/>
            </a:pPr>
            <a:r>
              <a:rPr lang="en"/>
              <a:t> </a:t>
            </a:r>
            <a:endParaRPr/>
          </a:p>
        </p:txBody>
      </p:sp>
      <p:sp>
        <p:nvSpPr>
          <p:cNvPr id="1069" name="Google Shape;1069;p147"/>
          <p:cNvSpPr txBox="1">
            <a:spLocks noGrp="1"/>
          </p:cNvSpPr>
          <p:nvPr>
            <p:ph type="body" idx="2"/>
          </p:nvPr>
        </p:nvSpPr>
        <p:spPr>
          <a:xfrm>
            <a:off x="3307625" y="440350"/>
            <a:ext cx="5481900" cy="391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ct val="57893"/>
              <a:buFont typeface="Arial"/>
              <a:buNone/>
            </a:pPr>
            <a:r>
              <a:rPr lang="en" sz="1900" b="1" i="1">
                <a:solidFill>
                  <a:schemeClr val="dk2"/>
                </a:solidFill>
                <a:latin typeface="Arial"/>
                <a:ea typeface="Arial"/>
                <a:cs typeface="Arial"/>
                <a:sym typeface="Arial"/>
              </a:rPr>
              <a:t>Project management, change management, and development support for:  </a:t>
            </a:r>
            <a:endParaRPr sz="1900" b="1" i="1">
              <a:solidFill>
                <a:schemeClr val="dk2"/>
              </a:solidFill>
              <a:latin typeface="Arial"/>
              <a:ea typeface="Arial"/>
              <a:cs typeface="Arial"/>
              <a:sym typeface="Arial"/>
            </a:endParaRPr>
          </a:p>
          <a:p>
            <a:pPr marL="457200" lvl="0" indent="-340232" algn="l" rtl="0">
              <a:lnSpc>
                <a:spcPct val="115000"/>
              </a:lnSpc>
              <a:spcBef>
                <a:spcPts val="1600"/>
              </a:spcBef>
              <a:spcAft>
                <a:spcPts val="0"/>
              </a:spcAft>
              <a:buClr>
                <a:schemeClr val="dk2"/>
              </a:buClr>
              <a:buSzPct val="100000"/>
              <a:buFont typeface="Arial"/>
              <a:buChar char="●"/>
            </a:pPr>
            <a:r>
              <a:rPr lang="en" sz="1900" b="1">
                <a:solidFill>
                  <a:schemeClr val="dk2"/>
                </a:solidFill>
                <a:latin typeface="Arial"/>
                <a:ea typeface="Arial"/>
                <a:cs typeface="Arial"/>
                <a:sym typeface="Arial"/>
              </a:rPr>
              <a:t>Project Manager</a:t>
            </a:r>
            <a:endParaRPr sz="1900" b="1">
              <a:solidFill>
                <a:schemeClr val="dk2"/>
              </a:solidFill>
              <a:latin typeface="Arial"/>
              <a:ea typeface="Arial"/>
              <a:cs typeface="Arial"/>
              <a:sym typeface="Arial"/>
            </a:endParaRPr>
          </a:p>
          <a:p>
            <a:pPr marL="457200" lvl="0" indent="-340232" algn="l" rtl="0">
              <a:lnSpc>
                <a:spcPct val="115000"/>
              </a:lnSpc>
              <a:spcBef>
                <a:spcPts val="0"/>
              </a:spcBef>
              <a:spcAft>
                <a:spcPts val="0"/>
              </a:spcAft>
              <a:buClr>
                <a:schemeClr val="dk2"/>
              </a:buClr>
              <a:buSzPct val="100000"/>
              <a:buFont typeface="Arial"/>
              <a:buChar char="●"/>
            </a:pPr>
            <a:r>
              <a:rPr lang="en" sz="1900" b="1">
                <a:solidFill>
                  <a:schemeClr val="dk2"/>
                </a:solidFill>
                <a:latin typeface="Arial"/>
                <a:ea typeface="Arial"/>
                <a:cs typeface="Arial"/>
                <a:sym typeface="Arial"/>
              </a:rPr>
              <a:t>Software Developer</a:t>
            </a:r>
            <a:endParaRPr sz="1900" b="1">
              <a:solidFill>
                <a:schemeClr val="dk2"/>
              </a:solidFill>
              <a:latin typeface="Arial"/>
              <a:ea typeface="Arial"/>
              <a:cs typeface="Arial"/>
              <a:sym typeface="Arial"/>
            </a:endParaRPr>
          </a:p>
          <a:p>
            <a:pPr marL="457200" lvl="0" indent="-340232" algn="l" rtl="0">
              <a:lnSpc>
                <a:spcPct val="115000"/>
              </a:lnSpc>
              <a:spcBef>
                <a:spcPts val="0"/>
              </a:spcBef>
              <a:spcAft>
                <a:spcPts val="0"/>
              </a:spcAft>
              <a:buClr>
                <a:schemeClr val="dk2"/>
              </a:buClr>
              <a:buSzPct val="100000"/>
              <a:buFont typeface="Arial"/>
              <a:buChar char="●"/>
            </a:pPr>
            <a:r>
              <a:rPr lang="en" sz="1900" b="1">
                <a:solidFill>
                  <a:schemeClr val="dk2"/>
                </a:solidFill>
                <a:latin typeface="Arial"/>
                <a:ea typeface="Arial"/>
                <a:cs typeface="Arial"/>
                <a:sym typeface="Arial"/>
              </a:rPr>
              <a:t>Communication Specialist</a:t>
            </a:r>
            <a:endParaRPr sz="1900" b="1">
              <a:solidFill>
                <a:schemeClr val="dk2"/>
              </a:solidFill>
              <a:latin typeface="Arial"/>
              <a:ea typeface="Arial"/>
              <a:cs typeface="Arial"/>
              <a:sym typeface="Arial"/>
            </a:endParaRPr>
          </a:p>
          <a:p>
            <a:pPr marL="0" lvl="0" indent="0" algn="l" rtl="0">
              <a:lnSpc>
                <a:spcPct val="115000"/>
              </a:lnSpc>
              <a:spcBef>
                <a:spcPts val="1600"/>
              </a:spcBef>
              <a:spcAft>
                <a:spcPts val="0"/>
              </a:spcAft>
              <a:buSzPct val="102418"/>
              <a:buNone/>
            </a:pPr>
            <a:r>
              <a:rPr lang="en" sz="1900" b="1" i="1">
                <a:solidFill>
                  <a:schemeClr val="dk2"/>
                </a:solidFill>
                <a:latin typeface="Arial"/>
                <a:ea typeface="Arial"/>
                <a:cs typeface="Arial"/>
                <a:sym typeface="Arial"/>
              </a:rPr>
              <a:t>Labor Categories</a:t>
            </a:r>
            <a:endParaRPr sz="1900" b="1" i="1">
              <a:solidFill>
                <a:schemeClr val="dk2"/>
              </a:solidFill>
              <a:latin typeface="Arial"/>
              <a:ea typeface="Arial"/>
              <a:cs typeface="Arial"/>
              <a:sym typeface="Arial"/>
            </a:endParaRPr>
          </a:p>
          <a:p>
            <a:pPr marL="457200" lvl="0" indent="-340232" algn="l" rtl="0">
              <a:lnSpc>
                <a:spcPct val="115000"/>
              </a:lnSpc>
              <a:spcBef>
                <a:spcPts val="1200"/>
              </a:spcBef>
              <a:spcAft>
                <a:spcPts val="0"/>
              </a:spcAft>
              <a:buClr>
                <a:schemeClr val="dk2"/>
              </a:buClr>
              <a:buSzPct val="100000"/>
              <a:buFont typeface="Arial"/>
              <a:buChar char="●"/>
            </a:pPr>
            <a:r>
              <a:rPr lang="en" sz="1900" b="1">
                <a:solidFill>
                  <a:schemeClr val="dk2"/>
                </a:solidFill>
                <a:latin typeface="Arial"/>
                <a:ea typeface="Arial"/>
                <a:cs typeface="Arial"/>
                <a:sym typeface="Arial"/>
              </a:rPr>
              <a:t>Project Manager-</a:t>
            </a:r>
            <a:r>
              <a:rPr lang="en" sz="1900" b="1" u="sng">
                <a:solidFill>
                  <a:schemeClr val="hlink"/>
                </a:solidFill>
                <a:latin typeface="Arial"/>
                <a:ea typeface="Arial"/>
                <a:cs typeface="Arial"/>
                <a:sym typeface="Arial"/>
                <a:hlinkClick r:id="rId4"/>
              </a:rPr>
              <a:t>Prices Paid</a:t>
            </a:r>
            <a:endParaRPr sz="1900" b="1">
              <a:solidFill>
                <a:schemeClr val="dk2"/>
              </a:solidFill>
              <a:latin typeface="Arial"/>
              <a:ea typeface="Arial"/>
              <a:cs typeface="Arial"/>
              <a:sym typeface="Arial"/>
            </a:endParaRPr>
          </a:p>
          <a:p>
            <a:pPr marL="457200" lvl="0" indent="-340232" algn="l" rtl="0">
              <a:lnSpc>
                <a:spcPct val="115000"/>
              </a:lnSpc>
              <a:spcBef>
                <a:spcPts val="0"/>
              </a:spcBef>
              <a:spcAft>
                <a:spcPts val="0"/>
              </a:spcAft>
              <a:buClr>
                <a:schemeClr val="dk2"/>
              </a:buClr>
              <a:buSzPct val="100000"/>
              <a:buFont typeface="Arial"/>
              <a:buChar char="●"/>
            </a:pPr>
            <a:r>
              <a:rPr lang="en" sz="1900" b="1">
                <a:solidFill>
                  <a:schemeClr val="dk2"/>
                </a:solidFill>
                <a:latin typeface="Arial"/>
                <a:ea typeface="Arial"/>
                <a:cs typeface="Arial"/>
                <a:sym typeface="Arial"/>
              </a:rPr>
              <a:t>Software Developer-</a:t>
            </a:r>
            <a:r>
              <a:rPr lang="en" sz="1900" b="1" u="sng">
                <a:solidFill>
                  <a:schemeClr val="hlink"/>
                </a:solidFill>
                <a:latin typeface="Arial"/>
                <a:ea typeface="Arial"/>
                <a:cs typeface="Arial"/>
                <a:sym typeface="Arial"/>
                <a:hlinkClick r:id="rId4"/>
              </a:rPr>
              <a:t>Prices Paid</a:t>
            </a:r>
            <a:endParaRPr sz="1900" b="1">
              <a:solidFill>
                <a:schemeClr val="dk2"/>
              </a:solidFill>
              <a:latin typeface="Arial"/>
              <a:ea typeface="Arial"/>
              <a:cs typeface="Arial"/>
              <a:sym typeface="Arial"/>
            </a:endParaRPr>
          </a:p>
          <a:p>
            <a:pPr marL="457200" lvl="0" indent="-340232" algn="l" rtl="0">
              <a:lnSpc>
                <a:spcPct val="115000"/>
              </a:lnSpc>
              <a:spcBef>
                <a:spcPts val="0"/>
              </a:spcBef>
              <a:spcAft>
                <a:spcPts val="0"/>
              </a:spcAft>
              <a:buClr>
                <a:schemeClr val="dk2"/>
              </a:buClr>
              <a:buSzPct val="100000"/>
              <a:buFont typeface="Arial"/>
              <a:buChar char="●"/>
            </a:pPr>
            <a:r>
              <a:rPr lang="en" sz="1900" b="1">
                <a:solidFill>
                  <a:schemeClr val="dk2"/>
                </a:solidFill>
                <a:latin typeface="Arial"/>
                <a:ea typeface="Arial"/>
                <a:cs typeface="Arial"/>
                <a:sym typeface="Arial"/>
              </a:rPr>
              <a:t>Communications Specialist-</a:t>
            </a:r>
            <a:r>
              <a:rPr lang="en" sz="1900" b="1" u="sng">
                <a:solidFill>
                  <a:schemeClr val="hlink"/>
                </a:solidFill>
                <a:latin typeface="Arial"/>
                <a:ea typeface="Arial"/>
                <a:cs typeface="Arial"/>
                <a:sym typeface="Arial"/>
                <a:hlinkClick r:id="rId4"/>
              </a:rPr>
              <a:t>Prices Paid</a:t>
            </a:r>
            <a:endParaRPr sz="1900" b="1">
              <a:solidFill>
                <a:schemeClr val="dk2"/>
              </a:solidFill>
              <a:latin typeface="Arial"/>
              <a:ea typeface="Arial"/>
              <a:cs typeface="Arial"/>
              <a:sym typeface="Arial"/>
            </a:endParaRPr>
          </a:p>
          <a:p>
            <a:pPr marL="457200" lvl="0" indent="0" algn="l" rtl="0">
              <a:lnSpc>
                <a:spcPct val="115000"/>
              </a:lnSpc>
              <a:spcBef>
                <a:spcPts val="1200"/>
              </a:spcBef>
              <a:spcAft>
                <a:spcPts val="0"/>
              </a:spcAft>
              <a:buSzPct val="102418"/>
              <a:buNone/>
            </a:pPr>
            <a:endParaRPr sz="1900" b="1">
              <a:solidFill>
                <a:schemeClr val="dk2"/>
              </a:solidFill>
              <a:latin typeface="Arial"/>
              <a:ea typeface="Arial"/>
              <a:cs typeface="Arial"/>
              <a:sym typeface="Arial"/>
            </a:endParaRPr>
          </a:p>
          <a:p>
            <a:pPr marL="457200" lvl="0" indent="0" algn="l" rtl="0">
              <a:lnSpc>
                <a:spcPct val="115000"/>
              </a:lnSpc>
              <a:spcBef>
                <a:spcPts val="1600"/>
              </a:spcBef>
              <a:spcAft>
                <a:spcPts val="1600"/>
              </a:spcAft>
              <a:buSzPct val="102418"/>
              <a:buNone/>
            </a:pPr>
            <a:endParaRPr sz="1900" b="1">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90" name="Google Shape;790;p112"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7275" y="495570"/>
            <a:ext cx="1907361" cy="860400"/>
          </a:xfrm>
          <a:prstGeom prst="rect">
            <a:avLst/>
          </a:prstGeom>
          <a:noFill/>
          <a:ln>
            <a:noFill/>
          </a:ln>
        </p:spPr>
      </p:pic>
      <p:sp>
        <p:nvSpPr>
          <p:cNvPr id="788" name="Google Shape;788;p112" descr="Slide that serves as a poll to assess levels of experiences with cost accounting concepts and terms" title="poll Slide"/>
          <p:cNvSpPr txBox="1">
            <a:spLocks noGrp="1"/>
          </p:cNvSpPr>
          <p:nvPr>
            <p:ph type="title"/>
          </p:nvPr>
        </p:nvSpPr>
        <p:spPr>
          <a:xfrm>
            <a:off x="272950" y="1171425"/>
            <a:ext cx="39960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Poll</a:t>
            </a:r>
            <a:endParaRPr/>
          </a:p>
        </p:txBody>
      </p:sp>
      <p:sp>
        <p:nvSpPr>
          <p:cNvPr id="789" name="Google Shape;789;p112" descr="Bullet points that lay out what will be covered today" title="Agenda bullet points"/>
          <p:cNvSpPr txBox="1"/>
          <p:nvPr/>
        </p:nvSpPr>
        <p:spPr>
          <a:xfrm>
            <a:off x="4572000" y="1463550"/>
            <a:ext cx="4394100" cy="2216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 sz="2400" b="1" i="0" u="none" strike="noStrike" cap="none">
                <a:solidFill>
                  <a:srgbClr val="000000"/>
                </a:solidFill>
                <a:latin typeface="Arial"/>
                <a:ea typeface="Arial"/>
                <a:cs typeface="Arial"/>
                <a:sym typeface="Arial"/>
              </a:rPr>
              <a:t>How would you describe your level of experience with cost accounting concepts and terms?</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48" descr="This slide is showing to transition from the presentation to an actual walkthrough of the buy.gsa.gov website" title="Live Demo of BUY.GSA.Gov"/>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
              <a:t>Live Demo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81" name="Google Shape;1081;p149" descr="screenshot of buy pricing page" title="buy pricing screenshot">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2400" y="121450"/>
            <a:ext cx="7840952" cy="4900602"/>
          </a:xfrm>
          <a:prstGeom prst="rect">
            <a:avLst/>
          </a:prstGeom>
          <a:noFill/>
          <a:ln>
            <a:noFill/>
          </a:ln>
        </p:spPr>
      </p:pic>
      <p:sp>
        <p:nvSpPr>
          <p:cNvPr id="2" name="Title 1">
            <a:extLst>
              <a:ext uri="{FF2B5EF4-FFF2-40B4-BE49-F238E27FC236}">
                <a16:creationId xmlns:a16="http://schemas.microsoft.com/office/drawing/2014/main" id="{0A06121F-FA8D-6BA3-7472-77848AD5EE01}"/>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Disclosure Information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pic>
        <p:nvPicPr>
          <p:cNvPr id="1087" name="Google Shape;1087;p150" descr="screenshot of buy pricing page" title="buy pricing screenshot">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1038" y="152400"/>
            <a:ext cx="7741921" cy="4838701"/>
          </a:xfrm>
          <a:prstGeom prst="rect">
            <a:avLst/>
          </a:prstGeom>
          <a:noFill/>
          <a:ln>
            <a:noFill/>
          </a:ln>
        </p:spPr>
      </p:pic>
      <p:sp>
        <p:nvSpPr>
          <p:cNvPr id="1088" name="Google Shape;1088;p150"/>
          <p:cNvSpPr txBox="1">
            <a:spLocks noGrp="1"/>
          </p:cNvSpPr>
          <p:nvPr>
            <p:ph type="title" idx="4294967295"/>
          </p:nvPr>
        </p:nvSpPr>
        <p:spPr>
          <a:xfrm>
            <a:off x="311700" y="-57270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11111"/>
              <a:buNone/>
            </a:pPr>
            <a:r>
              <a:rPr lang="en-US" dirty="0"/>
              <a:t>Search Prices Paid</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4" name="Google Shape;1094;p151"/>
          <p:cNvSpPr txBox="1">
            <a:spLocks noGrp="1"/>
          </p:cNvSpPr>
          <p:nvPr>
            <p:ph type="title" idx="4294967295"/>
          </p:nvPr>
        </p:nvSpPr>
        <p:spPr>
          <a:xfrm>
            <a:off x="311700" y="-57270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11111"/>
              <a:buNone/>
            </a:pPr>
            <a:r>
              <a:rPr lang="en-US" dirty="0"/>
              <a:t>BUY.GSA.GOV - Pricing</a:t>
            </a:r>
            <a:endParaRPr dirty="0"/>
          </a:p>
        </p:txBody>
      </p:sp>
      <p:pic>
        <p:nvPicPr>
          <p:cNvPr id="1093" name="Google Shape;1093;p151" descr="screenshot of buy pricing page" title="screenshot buy prici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1038" y="152400"/>
            <a:ext cx="7741921" cy="48387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100" name="Google Shape;1100;p152"/>
          <p:cNvSpPr txBox="1">
            <a:spLocks noGrp="1"/>
          </p:cNvSpPr>
          <p:nvPr>
            <p:ph type="title" idx="4294967295"/>
          </p:nvPr>
        </p:nvSpPr>
        <p:spPr>
          <a:xfrm>
            <a:off x="311700" y="-57270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11111"/>
              <a:buNone/>
            </a:pPr>
            <a:r>
              <a:rPr lang="en-US" dirty="0"/>
              <a:t>BUY.GSA.GOV Pricing</a:t>
            </a:r>
            <a:endParaRPr dirty="0"/>
          </a:p>
        </p:txBody>
      </p:sp>
      <p:pic>
        <p:nvPicPr>
          <p:cNvPr id="1099" name="Google Shape;1099;p152" descr="screenshot of buy pricing page" title="screenshot buy prici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1038" y="152400"/>
            <a:ext cx="7741921" cy="48387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pic>
        <p:nvPicPr>
          <p:cNvPr id="1107" name="Google Shape;1107;p153"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875" y="495575"/>
            <a:ext cx="1498256" cy="675850"/>
          </a:xfrm>
          <a:prstGeom prst="rect">
            <a:avLst/>
          </a:prstGeom>
          <a:noFill/>
          <a:ln>
            <a:noFill/>
          </a:ln>
        </p:spPr>
      </p:pic>
      <p:sp>
        <p:nvSpPr>
          <p:cNvPr id="1106" name="Google Shape;1106;p153" descr="Slide that goes over economic analysis support services." title="Case Study Number One Slide"/>
          <p:cNvSpPr txBox="1">
            <a:spLocks noGrp="1"/>
          </p:cNvSpPr>
          <p:nvPr>
            <p:ph type="title" idx="4294967295"/>
          </p:nvPr>
        </p:nvSpPr>
        <p:spPr>
          <a:xfrm>
            <a:off x="151650" y="1171425"/>
            <a:ext cx="2694600" cy="1986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Case Study #3</a:t>
            </a:r>
            <a:br>
              <a:rPr lang="en" dirty="0"/>
            </a:br>
            <a:r>
              <a:rPr lang="en" dirty="0"/>
              <a:t>Botany, Heritage, and Wildlife surveys</a:t>
            </a:r>
            <a:endParaRPr dirty="0"/>
          </a:p>
          <a:p>
            <a:pPr marL="0" lvl="0" indent="0" algn="l" rtl="0">
              <a:lnSpc>
                <a:spcPct val="100000"/>
              </a:lnSpc>
              <a:spcBef>
                <a:spcPts val="0"/>
              </a:spcBef>
              <a:spcAft>
                <a:spcPts val="0"/>
              </a:spcAft>
              <a:buSzPct val="111111"/>
              <a:buNone/>
            </a:pPr>
            <a:r>
              <a:rPr lang="en" dirty="0"/>
              <a:t> </a:t>
            </a:r>
            <a:endParaRPr dirty="0"/>
          </a:p>
        </p:txBody>
      </p:sp>
      <p:sp>
        <p:nvSpPr>
          <p:cNvPr id="1105" name="Google Shape;1105;p153"/>
          <p:cNvSpPr txBox="1">
            <a:spLocks noGrp="1"/>
          </p:cNvSpPr>
          <p:nvPr>
            <p:ph type="body" idx="2"/>
          </p:nvPr>
        </p:nvSpPr>
        <p:spPr>
          <a:xfrm>
            <a:off x="3307625" y="1406500"/>
            <a:ext cx="5481900" cy="2952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Clr>
                <a:schemeClr val="dk1"/>
              </a:buClr>
              <a:buSzPts val="1100"/>
              <a:buFont typeface="Arial"/>
              <a:buNone/>
            </a:pPr>
            <a:r>
              <a:rPr lang="en" sz="1900" b="1" i="1"/>
              <a:t>The scope of this contract is for the preparation of Scenery Analysis for two projects and surveys with associated reports for Heritage, Botany, and Wildlife for those two projects. </a:t>
            </a:r>
            <a:endParaRPr sz="1900" b="1">
              <a:solidFill>
                <a:schemeClr val="dk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pic>
        <p:nvPicPr>
          <p:cNvPr id="1114" name="Google Shape;1114;p154"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875" y="495574"/>
            <a:ext cx="1498237" cy="675850"/>
          </a:xfrm>
          <a:prstGeom prst="rect">
            <a:avLst/>
          </a:prstGeom>
          <a:noFill/>
          <a:ln>
            <a:noFill/>
          </a:ln>
        </p:spPr>
      </p:pic>
      <p:sp>
        <p:nvSpPr>
          <p:cNvPr id="1112" name="Google Shape;1112;p154" descr="Slide that goes over economic analysis support services." title="Case Study Number One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chemeClr val="dk1"/>
              </a:buClr>
              <a:buSzPct val="39285"/>
              <a:buFont typeface="Arial"/>
              <a:buNone/>
            </a:pPr>
            <a:r>
              <a:rPr lang="en" dirty="0"/>
              <a:t>Case Study #3</a:t>
            </a:r>
            <a:br>
              <a:rPr lang="en" dirty="0"/>
            </a:br>
            <a:r>
              <a:rPr lang="en" dirty="0"/>
              <a:t>Botany, Heritage, and Wildlife surveys</a:t>
            </a:r>
            <a:endParaRPr dirty="0"/>
          </a:p>
          <a:p>
            <a:pPr marL="0" lvl="0" indent="0" algn="ctr" rtl="0">
              <a:lnSpc>
                <a:spcPct val="100000"/>
              </a:lnSpc>
              <a:spcBef>
                <a:spcPts val="0"/>
              </a:spcBef>
              <a:spcAft>
                <a:spcPts val="0"/>
              </a:spcAft>
              <a:buSzPct val="111111"/>
              <a:buNone/>
            </a:pPr>
            <a:r>
              <a:rPr lang="en" dirty="0"/>
              <a:t> </a:t>
            </a:r>
            <a:endParaRPr dirty="0"/>
          </a:p>
        </p:txBody>
      </p:sp>
      <p:sp>
        <p:nvSpPr>
          <p:cNvPr id="1113" name="Google Shape;1113;p154"/>
          <p:cNvSpPr txBox="1">
            <a:spLocks noGrp="1"/>
          </p:cNvSpPr>
          <p:nvPr>
            <p:ph type="body" idx="4294967295"/>
          </p:nvPr>
        </p:nvSpPr>
        <p:spPr>
          <a:xfrm>
            <a:off x="3375724" y="592399"/>
            <a:ext cx="5357100" cy="3705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400" b="1" i="1">
                <a:solidFill>
                  <a:schemeClr val="dk2"/>
                </a:solidFill>
                <a:latin typeface="Arial"/>
                <a:ea typeface="Arial"/>
                <a:cs typeface="Arial"/>
                <a:sym typeface="Arial"/>
              </a:rPr>
              <a:t>Labor Categories</a:t>
            </a:r>
            <a:endParaRPr sz="2400" b="1" i="1">
              <a:solidFill>
                <a:schemeClr val="dk2"/>
              </a:solidFill>
              <a:latin typeface="Arial"/>
              <a:ea typeface="Arial"/>
              <a:cs typeface="Arial"/>
              <a:sym typeface="Arial"/>
            </a:endParaRPr>
          </a:p>
          <a:p>
            <a:pPr marL="457200" lvl="0" indent="-381000" algn="l" rtl="0">
              <a:lnSpc>
                <a:spcPct val="115000"/>
              </a:lnSpc>
              <a:spcBef>
                <a:spcPts val="1600"/>
              </a:spcBef>
              <a:spcAft>
                <a:spcPts val="0"/>
              </a:spcAft>
              <a:buClr>
                <a:schemeClr val="dk2"/>
              </a:buClr>
              <a:buSzPts val="2400"/>
              <a:buFont typeface="Arial"/>
              <a:buChar char="●"/>
            </a:pPr>
            <a:r>
              <a:rPr lang="en" sz="2400" b="1">
                <a:solidFill>
                  <a:schemeClr val="dk2"/>
                </a:solidFill>
                <a:latin typeface="Arial"/>
                <a:ea typeface="Arial"/>
                <a:cs typeface="Arial"/>
                <a:sym typeface="Arial"/>
              </a:rPr>
              <a:t>Project Manager-BLS</a:t>
            </a:r>
            <a:endParaRPr sz="2400" b="1"/>
          </a:p>
          <a:p>
            <a:pPr marL="457200" lvl="0" indent="-381000" algn="l" rtl="0">
              <a:lnSpc>
                <a:spcPct val="115000"/>
              </a:lnSpc>
              <a:spcBef>
                <a:spcPts val="0"/>
              </a:spcBef>
              <a:spcAft>
                <a:spcPts val="0"/>
              </a:spcAft>
              <a:buClr>
                <a:schemeClr val="dk2"/>
              </a:buClr>
              <a:buSzPts val="2400"/>
              <a:buFont typeface="Arial"/>
              <a:buChar char="●"/>
            </a:pPr>
            <a:r>
              <a:rPr lang="en" sz="2400" b="1"/>
              <a:t>Biological Scientist-BLS</a:t>
            </a:r>
            <a:endParaRPr sz="2400" b="1"/>
          </a:p>
          <a:p>
            <a:pPr marL="457200" lvl="0" indent="-381000" algn="l" rtl="0">
              <a:lnSpc>
                <a:spcPct val="115000"/>
              </a:lnSpc>
              <a:spcBef>
                <a:spcPts val="0"/>
              </a:spcBef>
              <a:spcAft>
                <a:spcPts val="0"/>
              </a:spcAft>
              <a:buClr>
                <a:schemeClr val="dk2"/>
              </a:buClr>
              <a:buSzPts val="2400"/>
              <a:buFont typeface="Arial"/>
              <a:buChar char="●"/>
            </a:pPr>
            <a:r>
              <a:rPr lang="en" sz="2400" b="1"/>
              <a:t>Environmental Engineer-BLS</a:t>
            </a:r>
            <a:endParaRPr sz="2400" b="1"/>
          </a:p>
          <a:p>
            <a:pPr marL="457200" lvl="0" indent="0" algn="l" rtl="0">
              <a:lnSpc>
                <a:spcPct val="115000"/>
              </a:lnSpc>
              <a:spcBef>
                <a:spcPts val="1600"/>
              </a:spcBef>
              <a:spcAft>
                <a:spcPts val="0"/>
              </a:spcAft>
              <a:buSzPts val="1800"/>
              <a:buNone/>
            </a:pPr>
            <a:endParaRPr sz="2400" b="1"/>
          </a:p>
          <a:p>
            <a:pPr marL="457200" lvl="0" indent="0" algn="l" rtl="0">
              <a:lnSpc>
                <a:spcPct val="115000"/>
              </a:lnSpc>
              <a:spcBef>
                <a:spcPts val="1600"/>
              </a:spcBef>
              <a:spcAft>
                <a:spcPts val="1600"/>
              </a:spcAft>
              <a:buSzPts val="1800"/>
              <a:buNone/>
            </a:pPr>
            <a:endParaRPr b="1">
              <a:solidFill>
                <a:schemeClr val="dk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20" name="Google Shape;1120;p155"/>
          <p:cNvSpPr txBox="1">
            <a:spLocks noGrp="1"/>
          </p:cNvSpPr>
          <p:nvPr>
            <p:ph type="title" idx="4294967295"/>
          </p:nvPr>
        </p:nvSpPr>
        <p:spPr>
          <a:xfrm>
            <a:off x="311700" y="-57270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11111"/>
              <a:buNone/>
            </a:pPr>
            <a:r>
              <a:rPr lang="en-US" dirty="0"/>
              <a:t>BUY.GSA.GOV Pricing Example</a:t>
            </a:r>
            <a:endParaRPr dirty="0"/>
          </a:p>
        </p:txBody>
      </p:sp>
      <p:pic>
        <p:nvPicPr>
          <p:cNvPr id="1119" name="Google Shape;1119;p155" descr="Screenshot of Buy.gsa.gov - Pricing - looking for Environmental Engine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350" y="440875"/>
            <a:ext cx="8889302" cy="4261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2" name="Title 1">
            <a:extLst>
              <a:ext uri="{FF2B5EF4-FFF2-40B4-BE49-F238E27FC236}">
                <a16:creationId xmlns:a16="http://schemas.microsoft.com/office/drawing/2014/main" id="{4EECD1AF-C0C3-00E4-C6F5-FE40FF10E89B}"/>
              </a:ext>
            </a:extLst>
          </p:cNvPr>
          <p:cNvSpPr>
            <a:spLocks noGrp="1"/>
          </p:cNvSpPr>
          <p:nvPr>
            <p:ph type="title" idx="4294967295"/>
          </p:nvPr>
        </p:nvSpPr>
        <p:spPr>
          <a:xfrm>
            <a:off x="311700" y="-701336"/>
            <a:ext cx="8520600" cy="630315"/>
          </a:xfrm>
        </p:spPr>
        <p:txBody>
          <a:bodyPr>
            <a:normAutofit/>
          </a:bodyPr>
          <a:lstStyle/>
          <a:p>
            <a:r>
              <a:rPr lang="en-US" dirty="0"/>
              <a:t>BUY.GSA.GOV Pricing Example</a:t>
            </a:r>
          </a:p>
        </p:txBody>
      </p:sp>
      <p:pic>
        <p:nvPicPr>
          <p:cNvPr id="1125" name="Google Shape;1125;p156" descr="Screenshot of Buy.gsa.gov - Pricing - Estimated Hourly Wage for Environmental Engine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938" y="615050"/>
            <a:ext cx="8602123" cy="40821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2" name="Title 1">
            <a:extLst>
              <a:ext uri="{FF2B5EF4-FFF2-40B4-BE49-F238E27FC236}">
                <a16:creationId xmlns:a16="http://schemas.microsoft.com/office/drawing/2014/main" id="{551EC774-06CC-1C8C-C77D-0A91BE6CA586}"/>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BUY.GSA.GOV Pricing Example</a:t>
            </a:r>
          </a:p>
        </p:txBody>
      </p:sp>
      <p:pic>
        <p:nvPicPr>
          <p:cNvPr id="1130" name="Google Shape;1130;p157" descr="Screenshot of Estimate Hourly Wage for Environmental Engine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938" y="451775"/>
            <a:ext cx="8602123" cy="4098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800" name="Google Shape;800;p113"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5275" y="495570"/>
            <a:ext cx="1907361" cy="860400"/>
          </a:xfrm>
          <a:prstGeom prst="rect">
            <a:avLst/>
          </a:prstGeom>
          <a:noFill/>
          <a:ln>
            <a:noFill/>
          </a:ln>
        </p:spPr>
      </p:pic>
      <p:sp>
        <p:nvSpPr>
          <p:cNvPr id="795" name="Google Shape;795;p113" descr="Slide that shows how to calculate how much labor and materials will cost." title="cost accounting basics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Cost Accounting Basics</a:t>
            </a:r>
            <a:endParaRPr/>
          </a:p>
        </p:txBody>
      </p:sp>
      <p:sp>
        <p:nvSpPr>
          <p:cNvPr id="796" name="Google Shape;796;p113" descr="Slide that talks about why a tool functions the way it does and what value it provides to customers" title="Why it exists and what is its value?"/>
          <p:cNvSpPr txBox="1">
            <a:spLocks noGrp="1"/>
          </p:cNvSpPr>
          <p:nvPr>
            <p:ph type="subTitle" idx="1"/>
          </p:nvPr>
        </p:nvSpPr>
        <p:spPr>
          <a:xfrm>
            <a:off x="3283050" y="538875"/>
            <a:ext cx="5474400" cy="76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#NotLikeYourCheckbook</a:t>
            </a:r>
            <a:endParaRPr/>
          </a:p>
        </p:txBody>
      </p:sp>
      <p:sp>
        <p:nvSpPr>
          <p:cNvPr id="797" name="Google Shape;797;p113"/>
          <p:cNvSpPr txBox="1">
            <a:spLocks noGrp="1"/>
          </p:cNvSpPr>
          <p:nvPr>
            <p:ph type="body" idx="2"/>
          </p:nvPr>
        </p:nvSpPr>
        <p:spPr>
          <a:xfrm>
            <a:off x="3298225" y="1137875"/>
            <a:ext cx="5481900" cy="3918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 standard way of calculating what labor and materials will cost </a:t>
            </a:r>
            <a:endParaRPr/>
          </a:p>
          <a:p>
            <a:pPr marL="457200" lvl="0" indent="-342900" algn="l" rtl="0">
              <a:lnSpc>
                <a:spcPct val="115000"/>
              </a:lnSpc>
              <a:spcBef>
                <a:spcPts val="0"/>
              </a:spcBef>
              <a:spcAft>
                <a:spcPts val="0"/>
              </a:spcAft>
              <a:buSzPts val="1800"/>
              <a:buChar char="●"/>
            </a:pPr>
            <a:r>
              <a:rPr lang="en"/>
              <a:t>Often based on projections, but can include historical pricing if you have it</a:t>
            </a:r>
            <a:endParaRPr/>
          </a:p>
          <a:p>
            <a:pPr marL="457200" lvl="0" indent="-342900" algn="l" rtl="0">
              <a:lnSpc>
                <a:spcPct val="115000"/>
              </a:lnSpc>
              <a:spcBef>
                <a:spcPts val="0"/>
              </a:spcBef>
              <a:spcAft>
                <a:spcPts val="0"/>
              </a:spcAft>
              <a:buSzPts val="1800"/>
              <a:buChar char="●"/>
            </a:pPr>
            <a:r>
              <a:rPr lang="en"/>
              <a:t>Costs are grouped into like “pools”</a:t>
            </a:r>
            <a:endParaRPr/>
          </a:p>
          <a:p>
            <a:pPr marL="457200" lvl="0" indent="-342900" algn="l" rtl="0">
              <a:lnSpc>
                <a:spcPct val="115000"/>
              </a:lnSpc>
              <a:spcBef>
                <a:spcPts val="0"/>
              </a:spcBef>
              <a:spcAft>
                <a:spcPts val="0"/>
              </a:spcAft>
              <a:buSzPts val="1800"/>
              <a:buChar char="●"/>
            </a:pPr>
            <a:r>
              <a:rPr lang="en"/>
              <a:t>Some basis in known cost inputs 	</a:t>
            </a:r>
            <a:endParaRPr/>
          </a:p>
          <a:p>
            <a:pPr marL="914400" lvl="1" indent="-317500" algn="l" rtl="0">
              <a:lnSpc>
                <a:spcPct val="115000"/>
              </a:lnSpc>
              <a:spcBef>
                <a:spcPts val="0"/>
              </a:spcBef>
              <a:spcAft>
                <a:spcPts val="0"/>
              </a:spcAft>
              <a:buSzPts val="1400"/>
              <a:buChar char="○"/>
            </a:pPr>
            <a:r>
              <a:rPr lang="en"/>
              <a:t>Cost of materials</a:t>
            </a:r>
            <a:endParaRPr/>
          </a:p>
          <a:p>
            <a:pPr marL="914400" lvl="1" indent="-317500" algn="l" rtl="0">
              <a:lnSpc>
                <a:spcPct val="115000"/>
              </a:lnSpc>
              <a:spcBef>
                <a:spcPts val="0"/>
              </a:spcBef>
              <a:spcAft>
                <a:spcPts val="0"/>
              </a:spcAft>
              <a:buSzPts val="1400"/>
              <a:buChar char="○"/>
            </a:pPr>
            <a:r>
              <a:rPr lang="en"/>
              <a:t>Tax rates</a:t>
            </a:r>
            <a:endParaRPr/>
          </a:p>
          <a:p>
            <a:pPr marL="914400" lvl="1" indent="-317500" algn="l" rtl="0">
              <a:lnSpc>
                <a:spcPct val="115000"/>
              </a:lnSpc>
              <a:spcBef>
                <a:spcPts val="0"/>
              </a:spcBef>
              <a:spcAft>
                <a:spcPts val="0"/>
              </a:spcAft>
              <a:buSzPts val="1400"/>
              <a:buChar char="○"/>
            </a:pPr>
            <a:r>
              <a:rPr lang="en"/>
              <a:t>Leases</a:t>
            </a:r>
            <a:endParaRPr/>
          </a:p>
          <a:p>
            <a:pPr marL="457200" lvl="0" indent="0" algn="l" rtl="0">
              <a:lnSpc>
                <a:spcPct val="115000"/>
              </a:lnSpc>
              <a:spcBef>
                <a:spcPts val="1200"/>
              </a:spcBef>
              <a:spcAft>
                <a:spcPts val="1200"/>
              </a:spcAft>
              <a:buSzPts val="1800"/>
              <a:buNone/>
            </a:pPr>
            <a:endParaRPr/>
          </a:p>
        </p:txBody>
      </p:sp>
      <p:pic>
        <p:nvPicPr>
          <p:cNvPr id="798" name="Google Shape;798;p113" descr="A calculation of what labor and materials will cost" title="stationer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65275" y="3366573"/>
            <a:ext cx="3244424" cy="1516117"/>
          </a:xfrm>
          <a:prstGeom prst="rect">
            <a:avLst/>
          </a:prstGeom>
          <a:noFill/>
          <a:ln>
            <a:noFill/>
          </a:ln>
        </p:spPr>
      </p:pic>
      <p:cxnSp>
        <p:nvCxnSpPr>
          <p:cNvPr id="799" name="Google Shape;799;p113" descr="Red line through sample of checkbood register"/>
          <p:cNvCxnSpPr/>
          <p:nvPr/>
        </p:nvCxnSpPr>
        <p:spPr>
          <a:xfrm flipH="1">
            <a:off x="5885117" y="3311875"/>
            <a:ext cx="2862600" cy="1617000"/>
          </a:xfrm>
          <a:prstGeom prst="straightConnector1">
            <a:avLst/>
          </a:prstGeom>
          <a:noFill/>
          <a:ln w="114300" cap="flat" cmpd="sng">
            <a:solidFill>
              <a:srgbClr val="FF0000"/>
            </a:solidFill>
            <a:prstDash val="solid"/>
            <a:round/>
            <a:headEnd type="none" w="sm" len="sm"/>
            <a:tailEnd type="none" w="sm" len="sm"/>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58"/>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 b="1"/>
              <a:t>Live Demo</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59"/>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29629"/>
              <a:buNone/>
            </a:pPr>
            <a:r>
              <a:rPr lang="en" sz="2400">
                <a:solidFill>
                  <a:srgbClr val="046B99"/>
                </a:solidFill>
              </a:rPr>
              <a:t>Comparison of various data sources for labor rates</a:t>
            </a:r>
            <a:endParaRPr sz="2400">
              <a:solidFill>
                <a:srgbClr val="046B99"/>
              </a:solidFill>
            </a:endParaRPr>
          </a:p>
          <a:p>
            <a:pPr marL="0" lvl="0" indent="0" algn="l" rtl="0">
              <a:lnSpc>
                <a:spcPct val="100000"/>
              </a:lnSpc>
              <a:spcBef>
                <a:spcPts val="0"/>
              </a:spcBef>
              <a:spcAft>
                <a:spcPts val="0"/>
              </a:spcAft>
              <a:buSzPct val="111111"/>
              <a:buNone/>
            </a:pPr>
            <a:endParaRPr>
              <a:solidFill>
                <a:srgbClr val="046B99"/>
              </a:solidFill>
            </a:endParaRPr>
          </a:p>
        </p:txBody>
      </p:sp>
      <p:graphicFrame>
        <p:nvGraphicFramePr>
          <p:cNvPr id="1141" name="Google Shape;1141;p159"/>
          <p:cNvGraphicFramePr/>
          <p:nvPr>
            <p:extLst>
              <p:ext uri="{D42A27DB-BD31-4B8C-83A1-F6EECF244321}">
                <p14:modId xmlns:p14="http://schemas.microsoft.com/office/powerpoint/2010/main" val="878585361"/>
              </p:ext>
            </p:extLst>
          </p:nvPr>
        </p:nvGraphicFramePr>
        <p:xfrm>
          <a:off x="311700" y="1455575"/>
          <a:ext cx="8425425" cy="3703230"/>
        </p:xfrm>
        <a:graphic>
          <a:graphicData uri="http://schemas.openxmlformats.org/drawingml/2006/table">
            <a:tbl>
              <a:tblPr firstRow="1">
                <a:noFill/>
                <a:tableStyleId>{3733A07B-B99D-477C-88C1-EE41164BFEDB}</a:tableStyleId>
              </a:tblPr>
              <a:tblGrid>
                <a:gridCol w="1272775">
                  <a:extLst>
                    <a:ext uri="{9D8B030D-6E8A-4147-A177-3AD203B41FA5}">
                      <a16:colId xmlns:a16="http://schemas.microsoft.com/office/drawing/2014/main" val="20000"/>
                    </a:ext>
                  </a:extLst>
                </a:gridCol>
                <a:gridCol w="2409725">
                  <a:extLst>
                    <a:ext uri="{9D8B030D-6E8A-4147-A177-3AD203B41FA5}">
                      <a16:colId xmlns:a16="http://schemas.microsoft.com/office/drawing/2014/main" val="20001"/>
                    </a:ext>
                  </a:extLst>
                </a:gridCol>
                <a:gridCol w="1580975">
                  <a:extLst>
                    <a:ext uri="{9D8B030D-6E8A-4147-A177-3AD203B41FA5}">
                      <a16:colId xmlns:a16="http://schemas.microsoft.com/office/drawing/2014/main" val="20002"/>
                    </a:ext>
                  </a:extLst>
                </a:gridCol>
                <a:gridCol w="1580975">
                  <a:extLst>
                    <a:ext uri="{9D8B030D-6E8A-4147-A177-3AD203B41FA5}">
                      <a16:colId xmlns:a16="http://schemas.microsoft.com/office/drawing/2014/main" val="20003"/>
                    </a:ext>
                  </a:extLst>
                </a:gridCol>
                <a:gridCol w="1580975">
                  <a:extLst>
                    <a:ext uri="{9D8B030D-6E8A-4147-A177-3AD203B41FA5}">
                      <a16:colId xmlns:a16="http://schemas.microsoft.com/office/drawing/2014/main" val="20004"/>
                    </a:ext>
                  </a:extLst>
                </a:gridCol>
              </a:tblGrid>
              <a:tr h="3962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Hourly Labor Ceiling Prices</a:t>
                      </a:r>
                      <a:endParaRPr sz="16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Prices Paid</a:t>
                      </a:r>
                      <a:endParaRPr sz="16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Bureau of Labor Statistics</a:t>
                      </a:r>
                      <a:endParaRPr sz="16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Manual Entry</a:t>
                      </a:r>
                      <a:endParaRPr sz="1600" b="1" u="none" strike="noStrike" cap="none"/>
                    </a:p>
                  </a:txBody>
                  <a:tcPr marL="91425" marR="91425" marT="91425" marB="91425">
                    <a:solidFill>
                      <a:srgbClr val="FFE6C7"/>
                    </a:solidFill>
                  </a:tcPr>
                </a:tc>
                <a:extLst>
                  <a:ext uri="{0D108BD9-81ED-4DB2-BD59-A6C34878D82A}">
                    <a16:rowId xmlns:a16="http://schemas.microsoft.com/office/drawing/2014/main" val="10000"/>
                  </a:ext>
                </a:extLst>
              </a:tr>
              <a:tr h="822925">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t>Awarded rate or actual prices paid?</a:t>
                      </a:r>
                      <a:endParaRPr sz="1400" u="sng"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Awarded hourly labor rate at the master contract level </a:t>
                      </a:r>
                      <a:endParaRPr sz="14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Average prices paid by the government for a labor category per hour</a:t>
                      </a:r>
                      <a:endParaRPr sz="14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Estimated rates based on Department of Labor data</a:t>
                      </a:r>
                      <a:endParaRPr sz="14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It depends.  </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 sz="1400" b="1" u="none" strike="noStrike" cap="none"/>
                        <a:t>Find out if the labor rate you have is loaded or unloaded.</a:t>
                      </a:r>
                      <a:endParaRPr sz="1400" b="1" u="none" strike="noStrike" cap="none"/>
                    </a:p>
                  </a:txBody>
                  <a:tcPr marL="91425" marR="91425" marT="91425" marB="91425">
                    <a:solidFill>
                      <a:srgbClr val="FFE6C7"/>
                    </a:solidFill>
                  </a:tcPr>
                </a:tc>
                <a:extLst>
                  <a:ext uri="{0D108BD9-81ED-4DB2-BD59-A6C34878D82A}">
                    <a16:rowId xmlns:a16="http://schemas.microsoft.com/office/drawing/2014/main" val="10001"/>
                  </a:ext>
                </a:extLst>
              </a:tr>
              <a:tr h="124965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t>Type of rate</a:t>
                      </a:r>
                      <a:endParaRPr sz="1400" u="sng"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Ceiling rate.  Do your due diligence-you should negotiate a lower rate!  The worst industry can say is </a:t>
                      </a:r>
                      <a:r>
                        <a:rPr lang="en" sz="1200" b="1" i="1" u="none" strike="noStrike" cap="none"/>
                        <a:t>No</a:t>
                      </a:r>
                      <a:r>
                        <a:rPr lang="en" sz="1200" b="1" u="none" strike="noStrike" cap="none"/>
                        <a:t>.</a:t>
                      </a:r>
                      <a:endParaRPr sz="12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Actual rate the government paid.  You may/will pay something slightly different based on your requirement.</a:t>
                      </a:r>
                      <a:endParaRPr sz="12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Estimated rates based on geographic location.  </a:t>
                      </a:r>
                      <a:r>
                        <a:rPr lang="en" sz="1100" b="1" u="none" strike="noStrike" cap="none">
                          <a:solidFill>
                            <a:schemeClr val="dk1"/>
                          </a:solidFill>
                        </a:rPr>
                        <a:t>You may/will pay something slightly different based on your requirement.</a:t>
                      </a:r>
                      <a:endParaRPr sz="11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dirty="0"/>
                        <a:t>It depends.</a:t>
                      </a:r>
                      <a:endParaRPr sz="1200" b="1" u="none" strike="noStrike" cap="none" dirty="0"/>
                    </a:p>
                  </a:txBody>
                  <a:tcPr marL="91425" marR="91425" marT="91425" marB="91425">
                    <a:solidFill>
                      <a:srgbClr val="FFE6C7"/>
                    </a:solidFill>
                  </a:tcPr>
                </a:tc>
                <a:extLst>
                  <a:ext uri="{0D108BD9-81ED-4DB2-BD59-A6C34878D82A}">
                    <a16:rowId xmlns:a16="http://schemas.microsoft.com/office/drawing/2014/main" val="10002"/>
                  </a:ext>
                </a:extLst>
              </a:tr>
            </a:tbl>
          </a:graphicData>
        </a:graphic>
      </p:graphicFrame>
      <p:pic>
        <p:nvPicPr>
          <p:cNvPr id="1142" name="Google Shape;1142;p159"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57063" y="393449"/>
            <a:ext cx="1498237" cy="675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9" name="Google Shape;1149;p160"/>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29629"/>
              <a:buNone/>
            </a:pPr>
            <a:r>
              <a:rPr lang="en" sz="2400" dirty="0">
                <a:solidFill>
                  <a:srgbClr val="046B99"/>
                </a:solidFill>
              </a:rPr>
              <a:t>Comparison of various data sources for labor rates</a:t>
            </a:r>
            <a:endParaRPr sz="2400" dirty="0">
              <a:solidFill>
                <a:srgbClr val="046B99"/>
              </a:solidFill>
            </a:endParaRPr>
          </a:p>
          <a:p>
            <a:pPr marL="0" lvl="0" indent="0" algn="l" rtl="0">
              <a:lnSpc>
                <a:spcPct val="100000"/>
              </a:lnSpc>
              <a:spcBef>
                <a:spcPts val="0"/>
              </a:spcBef>
              <a:spcAft>
                <a:spcPts val="0"/>
              </a:spcAft>
              <a:buSzPct val="111111"/>
              <a:buNone/>
            </a:pPr>
            <a:endParaRPr dirty="0">
              <a:solidFill>
                <a:srgbClr val="046B99"/>
              </a:solidFill>
            </a:endParaRPr>
          </a:p>
        </p:txBody>
      </p:sp>
      <p:pic>
        <p:nvPicPr>
          <p:cNvPr id="1148" name="Google Shape;1148;p160"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57063" y="393449"/>
            <a:ext cx="1498237" cy="675850"/>
          </a:xfrm>
          <a:prstGeom prst="rect">
            <a:avLst/>
          </a:prstGeom>
          <a:noFill/>
          <a:ln>
            <a:noFill/>
          </a:ln>
        </p:spPr>
      </p:pic>
      <p:graphicFrame>
        <p:nvGraphicFramePr>
          <p:cNvPr id="1147" name="Google Shape;1147;p160"/>
          <p:cNvGraphicFramePr/>
          <p:nvPr>
            <p:extLst>
              <p:ext uri="{D42A27DB-BD31-4B8C-83A1-F6EECF244321}">
                <p14:modId xmlns:p14="http://schemas.microsoft.com/office/powerpoint/2010/main" val="2129633132"/>
              </p:ext>
            </p:extLst>
          </p:nvPr>
        </p:nvGraphicFramePr>
        <p:xfrm>
          <a:off x="311700" y="1455575"/>
          <a:ext cx="8425425" cy="3550830"/>
        </p:xfrm>
        <a:graphic>
          <a:graphicData uri="http://schemas.openxmlformats.org/drawingml/2006/table">
            <a:tbl>
              <a:tblPr firstRow="1">
                <a:noFill/>
                <a:tableStyleId>{3733A07B-B99D-477C-88C1-EE41164BFEDB}</a:tableStyleId>
              </a:tblPr>
              <a:tblGrid>
                <a:gridCol w="1341825">
                  <a:extLst>
                    <a:ext uri="{9D8B030D-6E8A-4147-A177-3AD203B41FA5}">
                      <a16:colId xmlns:a16="http://schemas.microsoft.com/office/drawing/2014/main" val="20000"/>
                    </a:ext>
                  </a:extLst>
                </a:gridCol>
                <a:gridCol w="2340675">
                  <a:extLst>
                    <a:ext uri="{9D8B030D-6E8A-4147-A177-3AD203B41FA5}">
                      <a16:colId xmlns:a16="http://schemas.microsoft.com/office/drawing/2014/main" val="20001"/>
                    </a:ext>
                  </a:extLst>
                </a:gridCol>
                <a:gridCol w="1580975">
                  <a:extLst>
                    <a:ext uri="{9D8B030D-6E8A-4147-A177-3AD203B41FA5}">
                      <a16:colId xmlns:a16="http://schemas.microsoft.com/office/drawing/2014/main" val="20002"/>
                    </a:ext>
                  </a:extLst>
                </a:gridCol>
                <a:gridCol w="1580975">
                  <a:extLst>
                    <a:ext uri="{9D8B030D-6E8A-4147-A177-3AD203B41FA5}">
                      <a16:colId xmlns:a16="http://schemas.microsoft.com/office/drawing/2014/main" val="20003"/>
                    </a:ext>
                  </a:extLst>
                </a:gridCol>
                <a:gridCol w="1580975">
                  <a:extLst>
                    <a:ext uri="{9D8B030D-6E8A-4147-A177-3AD203B41FA5}">
                      <a16:colId xmlns:a16="http://schemas.microsoft.com/office/drawing/2014/main" val="20004"/>
                    </a:ext>
                  </a:extLst>
                </a:gridCol>
              </a:tblGrid>
              <a:tr h="3962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Hourly Labor Ceiling Prices</a:t>
                      </a: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Prices Paid</a:t>
                      </a: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Bureau of Labor Statistics</a:t>
                      </a: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Manual Entry</a:t>
                      </a:r>
                      <a:endParaRPr sz="1800" b="1" u="none" strike="noStrike" cap="none"/>
                    </a:p>
                  </a:txBody>
                  <a:tcPr marL="91425" marR="91425" marT="91425" marB="91425">
                    <a:solidFill>
                      <a:srgbClr val="FFE6C7"/>
                    </a:solidFill>
                  </a:tcPr>
                </a:tc>
                <a:extLst>
                  <a:ext uri="{0D108BD9-81ED-4DB2-BD59-A6C34878D82A}">
                    <a16:rowId xmlns:a16="http://schemas.microsoft.com/office/drawing/2014/main" val="10000"/>
                  </a:ext>
                </a:extLst>
              </a:tr>
              <a:tr h="1036300">
                <a:tc>
                  <a:txBody>
                    <a:bodyPr/>
                    <a:lstStyle/>
                    <a:p>
                      <a:pPr marL="0" marR="0" lvl="0" indent="0" algn="l" rtl="0">
                        <a:lnSpc>
                          <a:spcPct val="100000"/>
                        </a:lnSpc>
                        <a:spcBef>
                          <a:spcPts val="0"/>
                        </a:spcBef>
                        <a:spcAft>
                          <a:spcPts val="0"/>
                        </a:spcAft>
                        <a:buClr>
                          <a:srgbClr val="000000"/>
                        </a:buClr>
                        <a:buSzPts val="1100"/>
                        <a:buFont typeface="Arial"/>
                        <a:buNone/>
                      </a:pPr>
                      <a:r>
                        <a:rPr lang="en" sz="1100" u="sng" strike="noStrike" cap="none"/>
                        <a:t>Where does the data come from?</a:t>
                      </a:r>
                      <a:endParaRPr sz="1100" u="sng"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GSA Multiple Award Schedule contracts</a:t>
                      </a:r>
                      <a:endParaRPr sz="11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GSA Governmentwide Acquisition Contracts (GWACs) and IT Multiple Award Contracts (MACs)</a:t>
                      </a:r>
                      <a:endParaRPr sz="11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BLS Occupational Employment and Wage Statistics</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 sz="1100" b="1" u="none" strike="noStrike" cap="none"/>
                        <a:t>(OEWS) program</a:t>
                      </a:r>
                      <a:endParaRPr sz="11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It depends, but mostly likely coming from another data source that isn’t GSA.</a:t>
                      </a:r>
                      <a:endParaRPr sz="1100" b="1" u="none" strike="noStrike" cap="none"/>
                    </a:p>
                  </a:txBody>
                  <a:tcPr marL="91425" marR="91425" marT="91425" marB="91425">
                    <a:solidFill>
                      <a:srgbClr val="FFE6C7"/>
                    </a:solidFill>
                  </a:tcPr>
                </a:tc>
                <a:extLst>
                  <a:ext uri="{0D108BD9-81ED-4DB2-BD59-A6C34878D82A}">
                    <a16:rowId xmlns:a16="http://schemas.microsoft.com/office/drawing/2014/main" val="10001"/>
                  </a:ext>
                </a:extLst>
              </a:tr>
              <a:tr h="1036300">
                <a:tc>
                  <a:txBody>
                    <a:bodyPr/>
                    <a:lstStyle/>
                    <a:p>
                      <a:pPr marL="0" marR="0" lvl="0" indent="0" algn="l" rtl="0">
                        <a:lnSpc>
                          <a:spcPct val="100000"/>
                        </a:lnSpc>
                        <a:spcBef>
                          <a:spcPts val="0"/>
                        </a:spcBef>
                        <a:spcAft>
                          <a:spcPts val="0"/>
                        </a:spcAft>
                        <a:buClr>
                          <a:srgbClr val="000000"/>
                        </a:buClr>
                        <a:buSzPts val="1100"/>
                        <a:buFont typeface="Arial"/>
                        <a:buNone/>
                      </a:pPr>
                      <a:r>
                        <a:rPr lang="en" sz="1100" u="sng" strike="noStrike" cap="none"/>
                        <a:t>Is my labor rate loaded or unloaded? (Remember the baked potato analogy.)</a:t>
                      </a:r>
                      <a:endParaRPr sz="1100" u="sng"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Fully loaded labor rates</a:t>
                      </a:r>
                      <a:endParaRPr sz="11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Fully loaded labor rates</a:t>
                      </a:r>
                      <a:endParaRPr sz="11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Unloaded.  You will need to load the rate yourself.  The IGCE tool can help with that.</a:t>
                      </a:r>
                      <a:endParaRPr sz="11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dk1"/>
                          </a:solidFill>
                        </a:rPr>
                        <a:t>It depends.  You may have to load the rate yourself.  The IGCE tool can help with that.</a:t>
                      </a:r>
                      <a:endParaRPr sz="1100" b="1" u="none" strike="noStrike" cap="none" dirty="0"/>
                    </a:p>
                  </a:txBody>
                  <a:tcPr marL="91425" marR="91425" marT="91425" marB="91425">
                    <a:solidFill>
                      <a:srgbClr val="FFE6C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61"/>
          <p:cNvSpPr txBox="1">
            <a:spLocks noGrp="1"/>
          </p:cNvSpPr>
          <p:nvPr>
            <p:ph type="title"/>
          </p:nvPr>
        </p:nvSpPr>
        <p:spPr>
          <a:xfrm>
            <a:off x="311700" y="445025"/>
            <a:ext cx="752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sz="2400">
                <a:solidFill>
                  <a:srgbClr val="046B99"/>
                </a:solidFill>
              </a:rPr>
              <a:t>CALC+ Quick Rate versus Prices Paid versus </a:t>
            </a:r>
            <a:endParaRPr sz="2400">
              <a:solidFill>
                <a:srgbClr val="046B99"/>
              </a:solidFill>
            </a:endParaRPr>
          </a:p>
          <a:p>
            <a:pPr marL="0" lvl="0" indent="0" algn="l" rtl="0">
              <a:lnSpc>
                <a:spcPct val="100000"/>
              </a:lnSpc>
              <a:spcBef>
                <a:spcPts val="0"/>
              </a:spcBef>
              <a:spcAft>
                <a:spcPts val="0"/>
              </a:spcAft>
              <a:buSzPct val="129629"/>
              <a:buNone/>
            </a:pPr>
            <a:r>
              <a:rPr lang="en" sz="2400">
                <a:solidFill>
                  <a:srgbClr val="046B99"/>
                </a:solidFill>
              </a:rPr>
              <a:t>Manual Entry on the IGCE tool</a:t>
            </a:r>
            <a:endParaRPr sz="2400">
              <a:solidFill>
                <a:srgbClr val="046B99"/>
              </a:solidFill>
            </a:endParaRPr>
          </a:p>
          <a:p>
            <a:pPr marL="0" lvl="0" indent="0" algn="l" rtl="0">
              <a:lnSpc>
                <a:spcPct val="100000"/>
              </a:lnSpc>
              <a:spcBef>
                <a:spcPts val="0"/>
              </a:spcBef>
              <a:spcAft>
                <a:spcPts val="0"/>
              </a:spcAft>
              <a:buSzPct val="111111"/>
              <a:buNone/>
            </a:pPr>
            <a:endParaRPr>
              <a:solidFill>
                <a:srgbClr val="046B99"/>
              </a:solidFill>
            </a:endParaRPr>
          </a:p>
        </p:txBody>
      </p:sp>
      <p:graphicFrame>
        <p:nvGraphicFramePr>
          <p:cNvPr id="1155" name="Google Shape;1155;p161"/>
          <p:cNvGraphicFramePr/>
          <p:nvPr>
            <p:extLst>
              <p:ext uri="{D42A27DB-BD31-4B8C-83A1-F6EECF244321}">
                <p14:modId xmlns:p14="http://schemas.microsoft.com/office/powerpoint/2010/main" val="426647753"/>
              </p:ext>
            </p:extLst>
          </p:nvPr>
        </p:nvGraphicFramePr>
        <p:xfrm>
          <a:off x="311700" y="1455575"/>
          <a:ext cx="8425425" cy="3108900"/>
        </p:xfrm>
        <a:graphic>
          <a:graphicData uri="http://schemas.openxmlformats.org/drawingml/2006/table">
            <a:tbl>
              <a:tblPr firstRow="1">
                <a:noFill/>
                <a:tableStyleId>{3733A07B-B99D-477C-88C1-EE41164BFEDB}</a:tableStyleId>
              </a:tblPr>
              <a:tblGrid>
                <a:gridCol w="1341825">
                  <a:extLst>
                    <a:ext uri="{9D8B030D-6E8A-4147-A177-3AD203B41FA5}">
                      <a16:colId xmlns:a16="http://schemas.microsoft.com/office/drawing/2014/main" val="20000"/>
                    </a:ext>
                  </a:extLst>
                </a:gridCol>
                <a:gridCol w="2340675">
                  <a:extLst>
                    <a:ext uri="{9D8B030D-6E8A-4147-A177-3AD203B41FA5}">
                      <a16:colId xmlns:a16="http://schemas.microsoft.com/office/drawing/2014/main" val="20001"/>
                    </a:ext>
                  </a:extLst>
                </a:gridCol>
                <a:gridCol w="1580975">
                  <a:extLst>
                    <a:ext uri="{9D8B030D-6E8A-4147-A177-3AD203B41FA5}">
                      <a16:colId xmlns:a16="http://schemas.microsoft.com/office/drawing/2014/main" val="20002"/>
                    </a:ext>
                  </a:extLst>
                </a:gridCol>
                <a:gridCol w="1580975">
                  <a:extLst>
                    <a:ext uri="{9D8B030D-6E8A-4147-A177-3AD203B41FA5}">
                      <a16:colId xmlns:a16="http://schemas.microsoft.com/office/drawing/2014/main" val="20003"/>
                    </a:ext>
                  </a:extLst>
                </a:gridCol>
                <a:gridCol w="1580975">
                  <a:extLst>
                    <a:ext uri="{9D8B030D-6E8A-4147-A177-3AD203B41FA5}">
                      <a16:colId xmlns:a16="http://schemas.microsoft.com/office/drawing/2014/main" val="20004"/>
                    </a:ext>
                  </a:extLst>
                </a:gridCol>
              </a:tblGrid>
              <a:tr h="3962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Hourly Labor Ceiling Prices</a:t>
                      </a: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Prices Paid</a:t>
                      </a: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Bureau of Labor Statistics</a:t>
                      </a:r>
                      <a:endParaRPr sz="18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t>Manual Entry</a:t>
                      </a:r>
                      <a:endParaRPr sz="1800" b="1" u="none" strike="noStrike" cap="none"/>
                    </a:p>
                  </a:txBody>
                  <a:tcPr marL="91425" marR="91425" marT="91425" marB="91425">
                    <a:solidFill>
                      <a:srgbClr val="FFE6C7"/>
                    </a:solidFill>
                  </a:tcPr>
                </a:tc>
                <a:extLst>
                  <a:ext uri="{0D108BD9-81ED-4DB2-BD59-A6C34878D82A}">
                    <a16:rowId xmlns:a16="http://schemas.microsoft.com/office/drawing/2014/main" val="10000"/>
                  </a:ext>
                </a:extLst>
              </a:tr>
              <a:tr h="103630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t>Is this data in the IGCE tool</a:t>
                      </a:r>
                      <a:endParaRPr sz="1400" u="sng"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Yes.</a:t>
                      </a:r>
                      <a:endParaRPr sz="1400" b="1" u="none" strike="noStrike" cap="none"/>
                    </a:p>
                  </a:txBody>
                  <a:tcPr marL="91425" marR="91425" marT="91425" marB="91425">
                    <a:solidFill>
                      <a:srgbClr val="FFE6C7"/>
                    </a:solidFill>
                  </a:tcPr>
                </a:tc>
                <a:tc>
                  <a:txBody>
                    <a:bodyPr/>
                    <a:lstStyle/>
                    <a:p>
                      <a:pPr marL="0" lvl="0" indent="0" algn="l" rtl="0">
                        <a:spcBef>
                          <a:spcPts val="0"/>
                        </a:spcBef>
                        <a:spcAft>
                          <a:spcPts val="0"/>
                        </a:spcAft>
                        <a:buClr>
                          <a:schemeClr val="dk1"/>
                        </a:buClr>
                        <a:buSzPts val="1400"/>
                        <a:buFont typeface="Arial"/>
                        <a:buNone/>
                      </a:pPr>
                      <a:r>
                        <a:rPr lang="en" b="1">
                          <a:solidFill>
                            <a:schemeClr val="dk1"/>
                          </a:solidFill>
                        </a:rPr>
                        <a:t>No.  You will have to enter it yourself.</a:t>
                      </a:r>
                      <a:endParaRPr sz="14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b="1">
                          <a:solidFill>
                            <a:schemeClr val="dk1"/>
                          </a:solidFill>
                        </a:rPr>
                        <a:t>No.  You will have to enter it yourself.</a:t>
                      </a:r>
                      <a:r>
                        <a:rPr lang="en" sz="1400" b="1" u="none" strike="noStrike" cap="none"/>
                        <a:t> </a:t>
                      </a:r>
                      <a:r>
                        <a:rPr lang="en" b="1"/>
                        <a:t>Also, use</a:t>
                      </a:r>
                      <a:r>
                        <a:rPr lang="en" sz="1400" b="1" u="none" strike="noStrike" cap="none"/>
                        <a:t> IGCE tool to load the BLS rate to get a fully-loaded rate for your estimate.</a:t>
                      </a:r>
                      <a:endParaRPr sz="1400" b="1" u="none" strike="noStrike" cap="none"/>
                    </a:p>
                  </a:txBody>
                  <a:tcPr marL="91425" marR="91425" marT="91425" marB="91425">
                    <a:solidFill>
                      <a:srgbClr val="FFE6C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t>No.  You will have to enter it yourself.</a:t>
                      </a:r>
                      <a:endParaRPr sz="1400" b="1" u="none" strike="noStrike" cap="none" dirty="0"/>
                    </a:p>
                  </a:txBody>
                  <a:tcPr marL="91425" marR="91425" marT="91425" marB="91425">
                    <a:solidFill>
                      <a:srgbClr val="FFE6C7"/>
                    </a:solidFill>
                  </a:tcPr>
                </a:tc>
                <a:extLst>
                  <a:ext uri="{0D108BD9-81ED-4DB2-BD59-A6C34878D82A}">
                    <a16:rowId xmlns:a16="http://schemas.microsoft.com/office/drawing/2014/main" val="10001"/>
                  </a:ext>
                </a:extLst>
              </a:tr>
            </a:tbl>
          </a:graphicData>
        </a:graphic>
      </p:graphicFrame>
      <p:pic>
        <p:nvPicPr>
          <p:cNvPr id="1156" name="Google Shape;1156;p161"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57063" y="393449"/>
            <a:ext cx="1498237" cy="675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62"/>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 b="1">
                <a:latin typeface="Helvetica Neue"/>
                <a:ea typeface="Helvetica Neue"/>
                <a:cs typeface="Helvetica Neue"/>
                <a:sym typeface="Helvetica Neue"/>
              </a:rPr>
              <a:t>Questions???</a:t>
            </a:r>
            <a:endParaRPr b="1">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63"/>
          <p:cNvSpPr txBox="1">
            <a:spLocks noGrp="1"/>
          </p:cNvSpPr>
          <p:nvPr>
            <p:ph type="title"/>
          </p:nvPr>
        </p:nvSpPr>
        <p:spPr>
          <a:xfrm>
            <a:off x="841248" y="1216152"/>
            <a:ext cx="7388400" cy="2889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n" b="1">
                <a:latin typeface="Helvetica Neue"/>
                <a:ea typeface="Helvetica Neue"/>
                <a:cs typeface="Helvetica Neue"/>
                <a:sym typeface="Helvetica Neue"/>
              </a:rPr>
              <a:t>Resources</a:t>
            </a:r>
            <a:endParaRPr b="1">
              <a:latin typeface="Helvetica Neue"/>
              <a:ea typeface="Helvetica Neue"/>
              <a:cs typeface="Helvetica Neue"/>
              <a:sym typeface="Helvetica Neue"/>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1170"/>
        <p:cNvGrpSpPr/>
        <p:nvPr/>
      </p:nvGrpSpPr>
      <p:grpSpPr>
        <a:xfrm>
          <a:off x="0" y="0"/>
          <a:ext cx="0" cy="0"/>
          <a:chOff x="0" y="0"/>
          <a:chExt cx="0" cy="0"/>
        </a:xfrm>
      </p:grpSpPr>
      <p:sp>
        <p:nvSpPr>
          <p:cNvPr id="1171" name="Google Shape;1171;p164"/>
          <p:cNvSpPr txBox="1">
            <a:spLocks noGrp="1"/>
          </p:cNvSpPr>
          <p:nvPr>
            <p:ph type="ctrTitle"/>
          </p:nvPr>
        </p:nvSpPr>
        <p:spPr>
          <a:xfrm>
            <a:off x="232100" y="2108850"/>
            <a:ext cx="4095300" cy="92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5000"/>
              <a:buNone/>
            </a:pPr>
            <a:r>
              <a:rPr lang="en" sz="4600">
                <a:solidFill>
                  <a:srgbClr val="00CFFF"/>
                </a:solidFill>
                <a:highlight>
                  <a:srgbClr val="1C304A"/>
                </a:highlight>
              </a:rPr>
              <a:t>Thank You!</a:t>
            </a:r>
            <a:endParaRPr sz="4600">
              <a:solidFill>
                <a:srgbClr val="00CFFF"/>
              </a:solidFill>
              <a:highlight>
                <a:srgbClr val="1C304A"/>
              </a:highlight>
            </a:endParaRPr>
          </a:p>
        </p:txBody>
      </p:sp>
      <p:sp>
        <p:nvSpPr>
          <p:cNvPr id="1172" name="Google Shape;1172;p164"/>
          <p:cNvSpPr txBox="1">
            <a:spLocks noGrp="1"/>
          </p:cNvSpPr>
          <p:nvPr>
            <p:ph type="subTitle" idx="2"/>
          </p:nvPr>
        </p:nvSpPr>
        <p:spPr>
          <a:xfrm>
            <a:off x="1190575" y="4444055"/>
            <a:ext cx="2736000" cy="2619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1200"/>
              </a:spcAft>
              <a:buSzPct val="344497"/>
              <a:buNone/>
            </a:pPr>
            <a:r>
              <a:rPr lang="en" sz="1100">
                <a:solidFill>
                  <a:srgbClr val="00CFFF"/>
                </a:solidFill>
              </a:rPr>
              <a:t>Office of Integrated Marketing</a:t>
            </a:r>
            <a:endParaRPr sz="1100">
              <a:solidFill>
                <a:srgbClr val="00CFFF"/>
              </a:solidFill>
            </a:endParaRPr>
          </a:p>
        </p:txBody>
      </p:sp>
      <p:pic>
        <p:nvPicPr>
          <p:cNvPr id="1173" name="Google Shape;1173;p164" descr="acquisition training for the real world logo" title="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2736002" cy="1231955"/>
          </a:xfrm>
          <a:prstGeom prst="rect">
            <a:avLst/>
          </a:prstGeom>
          <a:noFill/>
          <a:ln>
            <a:noFill/>
          </a:ln>
        </p:spPr>
      </p:pic>
      <p:pic>
        <p:nvPicPr>
          <p:cNvPr id="1174" name="Google Shape;1174;p164">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79800" y="0"/>
            <a:ext cx="46642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804"/>
        <p:cNvGrpSpPr/>
        <p:nvPr/>
      </p:nvGrpSpPr>
      <p:grpSpPr>
        <a:xfrm>
          <a:off x="0" y="0"/>
          <a:ext cx="0" cy="0"/>
          <a:chOff x="0" y="0"/>
          <a:chExt cx="0" cy="0"/>
        </a:xfrm>
      </p:grpSpPr>
      <p:pic>
        <p:nvPicPr>
          <p:cNvPr id="805" name="Google Shape;805;p114" descr="A detailed example on how to calculate labor estimates&#10;" title="Detailed Calcul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332" y="0"/>
            <a:ext cx="7853343" cy="5143499"/>
          </a:xfrm>
          <a:prstGeom prst="rect">
            <a:avLst/>
          </a:prstGeom>
          <a:noFill/>
          <a:ln>
            <a:noFill/>
          </a:ln>
        </p:spPr>
      </p:pic>
      <p:sp>
        <p:nvSpPr>
          <p:cNvPr id="806" name="Google Shape;806;p114" descr="Highlighted area o"/>
          <p:cNvSpPr/>
          <p:nvPr/>
        </p:nvSpPr>
        <p:spPr>
          <a:xfrm>
            <a:off x="840450" y="1695050"/>
            <a:ext cx="7420500" cy="387900"/>
          </a:xfrm>
          <a:prstGeom prst="rect">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114" descr="Fringe, Overhead, Materials and Subcontracting which come into play for Other Direct Costs, and Fee/Profit - Arrow pointing to these elements"/>
          <p:cNvSpPr/>
          <p:nvPr/>
        </p:nvSpPr>
        <p:spPr>
          <a:xfrm rot="-3342505">
            <a:off x="5851034" y="847366"/>
            <a:ext cx="1236412" cy="810977"/>
          </a:xfrm>
          <a:prstGeom prst="leftArrow">
            <a:avLst>
              <a:gd name="adj1" fmla="val 50000"/>
              <a:gd name="adj2" fmla="val 50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114" descr="Key Concepts - highlight of the word"/>
          <p:cNvSpPr/>
          <p:nvPr/>
        </p:nvSpPr>
        <p:spPr>
          <a:xfrm>
            <a:off x="3205500" y="4451300"/>
            <a:ext cx="2584800" cy="669900"/>
          </a:xfrm>
          <a:prstGeom prst="rect">
            <a:avLst/>
          </a:prstGeom>
          <a:solidFill>
            <a:srgbClr val="00C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14"/>
          <p:cNvSpPr txBox="1">
            <a:spLocks noGrp="1"/>
          </p:cNvSpPr>
          <p:nvPr>
            <p:ph type="title" idx="4294967295"/>
          </p:nvPr>
        </p:nvSpPr>
        <p:spPr>
          <a:xfrm>
            <a:off x="3163650" y="4570925"/>
            <a:ext cx="28167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 sz="2900" b="1" i="0" u="none" strike="noStrike" cap="none" dirty="0">
                <a:solidFill>
                  <a:srgbClr val="0B5394"/>
                </a:solidFill>
                <a:latin typeface="Helvetica Neue"/>
                <a:ea typeface="Helvetica Neue"/>
                <a:cs typeface="Helvetica Neue"/>
                <a:sym typeface="Helvetica Neue"/>
              </a:rPr>
              <a:t>Key Concepts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15" descr="This slide shows the main takeaway of the benefit of buy.gsa.gov for today's presentation and demo" title="Main Takeaway from BUY"/>
          <p:cNvSpPr txBox="1">
            <a:spLocks noGrp="1"/>
          </p:cNvSpPr>
          <p:nvPr>
            <p:ph type="title"/>
          </p:nvPr>
        </p:nvSpPr>
        <p:spPr>
          <a:xfrm>
            <a:off x="1232550" y="472650"/>
            <a:ext cx="7386600" cy="1243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600"/>
              <a:buNone/>
            </a:pPr>
            <a:r>
              <a:rPr lang="en" dirty="0"/>
              <a:t>Key Concepts</a:t>
            </a:r>
            <a:endParaRPr dirty="0"/>
          </a:p>
        </p:txBody>
      </p:sp>
      <p:graphicFrame>
        <p:nvGraphicFramePr>
          <p:cNvPr id="815" name="Google Shape;815;p115"/>
          <p:cNvGraphicFramePr/>
          <p:nvPr>
            <p:extLst>
              <p:ext uri="{D42A27DB-BD31-4B8C-83A1-F6EECF244321}">
                <p14:modId xmlns:p14="http://schemas.microsoft.com/office/powerpoint/2010/main" val="1037462322"/>
              </p:ext>
            </p:extLst>
          </p:nvPr>
        </p:nvGraphicFramePr>
        <p:xfrm>
          <a:off x="1232650" y="2054206"/>
          <a:ext cx="7386600" cy="2011660"/>
        </p:xfrm>
        <a:graphic>
          <a:graphicData uri="http://schemas.openxmlformats.org/drawingml/2006/table">
            <a:tbl>
              <a:tblPr firstRow="1">
                <a:noFill/>
                <a:tableStyleId>{9E9AF76E-02AB-4D88-B1E4-C0AAB3C6A9F0}</a:tableStyleId>
              </a:tblPr>
              <a:tblGrid>
                <a:gridCol w="1820925">
                  <a:extLst>
                    <a:ext uri="{9D8B030D-6E8A-4147-A177-3AD203B41FA5}">
                      <a16:colId xmlns:a16="http://schemas.microsoft.com/office/drawing/2014/main" val="20000"/>
                    </a:ext>
                  </a:extLst>
                </a:gridCol>
                <a:gridCol w="1820925">
                  <a:extLst>
                    <a:ext uri="{9D8B030D-6E8A-4147-A177-3AD203B41FA5}">
                      <a16:colId xmlns:a16="http://schemas.microsoft.com/office/drawing/2014/main" val="20001"/>
                    </a:ext>
                  </a:extLst>
                </a:gridCol>
                <a:gridCol w="2279825">
                  <a:extLst>
                    <a:ext uri="{9D8B030D-6E8A-4147-A177-3AD203B41FA5}">
                      <a16:colId xmlns:a16="http://schemas.microsoft.com/office/drawing/2014/main" val="20002"/>
                    </a:ext>
                  </a:extLst>
                </a:gridCol>
                <a:gridCol w="1464925">
                  <a:extLst>
                    <a:ext uri="{9D8B030D-6E8A-4147-A177-3AD203B41FA5}">
                      <a16:colId xmlns:a16="http://schemas.microsoft.com/office/drawing/2014/main" val="20003"/>
                    </a:ext>
                  </a:extLst>
                </a:gridCol>
              </a:tblGrid>
              <a:tr h="90742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004591"/>
                          </a:solidFill>
                        </a:rPr>
                        <a:t>      </a:t>
                      </a:r>
                      <a:r>
                        <a:rPr lang="en" sz="2600" b="1" u="none" strike="noStrike" cap="none">
                          <a:solidFill>
                            <a:srgbClr val="004591"/>
                          </a:solidFill>
                        </a:rPr>
                        <a:t>Labor</a:t>
                      </a:r>
                      <a:endParaRPr sz="2600" b="1" u="none" strike="noStrike" cap="none">
                        <a:solidFill>
                          <a:srgbClr val="00459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600" b="1" u="none" strike="noStrike" cap="none">
                          <a:solidFill>
                            <a:srgbClr val="004591"/>
                          </a:solidFill>
                        </a:rPr>
                        <a:t>Materials</a:t>
                      </a:r>
                      <a:endParaRPr sz="2600" b="1" u="none" strike="noStrike" cap="none">
                        <a:solidFill>
                          <a:srgbClr val="00459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600" b="1" u="none" strike="noStrike" cap="none">
                          <a:solidFill>
                            <a:srgbClr val="004591"/>
                          </a:solidFill>
                        </a:rPr>
                        <a:t>Overhead/</a:t>
                      </a:r>
                      <a:br>
                        <a:rPr lang="en" sz="2600" b="1" u="none" strike="noStrike" cap="none">
                          <a:solidFill>
                            <a:srgbClr val="004591"/>
                          </a:solidFill>
                        </a:rPr>
                      </a:br>
                      <a:r>
                        <a:rPr lang="en" sz="2600" b="1" u="none" strike="noStrike" cap="none">
                          <a:solidFill>
                            <a:srgbClr val="004591"/>
                          </a:solidFill>
                        </a:rPr>
                        <a:t>G&amp;A</a:t>
                      </a:r>
                      <a:endParaRPr sz="2600" b="1" u="none" strike="noStrike" cap="none">
                        <a:solidFill>
                          <a:srgbClr val="00459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2700"/>
                        <a:buFont typeface="Arial"/>
                        <a:buNone/>
                      </a:pPr>
                      <a:r>
                        <a:rPr lang="en" sz="2700" b="1" u="none" strike="noStrike" cap="none">
                          <a:solidFill>
                            <a:srgbClr val="004591"/>
                          </a:solidFill>
                        </a:rPr>
                        <a:t>Profit (Fee)</a:t>
                      </a:r>
                      <a:endParaRPr sz="2700" b="1" u="none" strike="noStrike" cap="none">
                        <a:solidFill>
                          <a:srgbClr val="00459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907425">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chemeClr val="dk1"/>
                          </a:solidFill>
                        </a:rPr>
                        <a:t>Direct or Indirect</a:t>
                      </a:r>
                      <a:endParaRPr sz="1500" b="1" u="none" strike="noStrike" cap="none">
                        <a:solidFill>
                          <a:schemeClr val="dk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chemeClr val="dk1"/>
                          </a:solidFill>
                        </a:rPr>
                        <a:t>Direct or Indirect</a:t>
                      </a:r>
                      <a:endParaRPr sz="1500" b="1" u="none" strike="noStrike" cap="none">
                        <a:solidFill>
                          <a:schemeClr val="dk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chemeClr val="dk1"/>
                          </a:solidFill>
                        </a:rPr>
                        <a:t>Organizations that help the organization be an organization</a:t>
                      </a:r>
                      <a:endParaRPr sz="1500" b="1" u="none" strike="noStrike" cap="none">
                        <a:solidFill>
                          <a:schemeClr val="dk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dirty="0">
                          <a:solidFill>
                            <a:schemeClr val="dk1"/>
                          </a:solidFill>
                        </a:rPr>
                        <a:t>How the company makes money!</a:t>
                      </a:r>
                      <a:endParaRPr sz="1500" b="1" u="none" strike="noStrike" cap="none" dirty="0">
                        <a:solidFill>
                          <a:schemeClr val="dk1"/>
                        </a:solidFill>
                      </a:endParaRPr>
                    </a:p>
                  </a:txBody>
                  <a:tcPr marL="91425" marR="91425" marT="68575" marB="68575" anchor="ctr">
                    <a:lnL w="9525" cap="flat" cmpd="sng">
                      <a:solidFill>
                        <a:srgbClr val="2AC3F3">
                          <a:alpha val="0"/>
                        </a:srgbClr>
                      </a:solidFill>
                      <a:prstDash val="solid"/>
                      <a:round/>
                      <a:headEnd type="none" w="sm" len="sm"/>
                      <a:tailEnd type="none" w="sm" len="sm"/>
                    </a:lnL>
                    <a:lnR w="9525" cap="flat" cmpd="sng">
                      <a:solidFill>
                        <a:srgbClr val="2AC3F3">
                          <a:alpha val="0"/>
                        </a:srgbClr>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4" name="Google Shape;824;p116"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675" y="495570"/>
            <a:ext cx="1907361" cy="860400"/>
          </a:xfrm>
          <a:prstGeom prst="rect">
            <a:avLst/>
          </a:prstGeom>
          <a:noFill/>
          <a:ln>
            <a:noFill/>
          </a:ln>
        </p:spPr>
      </p:pic>
      <p:sp>
        <p:nvSpPr>
          <p:cNvPr id="821" name="Google Shape;821;p116" descr="Slide that explains the costs of having a person do something." title="direct labor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Direct Labor</a:t>
            </a:r>
            <a:endParaRPr/>
          </a:p>
        </p:txBody>
      </p:sp>
      <p:sp>
        <p:nvSpPr>
          <p:cNvPr id="822" name="Google Shape;822;p116" descr="Slide that talks about why a tool functions the way it does and what value it provides to customers" title="Why it exists and what is its value?"/>
          <p:cNvSpPr txBox="1">
            <a:spLocks noGrp="1"/>
          </p:cNvSpPr>
          <p:nvPr>
            <p:ph type="subTitle" idx="1"/>
          </p:nvPr>
        </p:nvSpPr>
        <p:spPr>
          <a:xfrm>
            <a:off x="3283050" y="538875"/>
            <a:ext cx="5474400" cy="76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The costs of having a person do something</a:t>
            </a:r>
            <a:endParaRPr/>
          </a:p>
        </p:txBody>
      </p:sp>
      <p:sp>
        <p:nvSpPr>
          <p:cNvPr id="823" name="Google Shape;823;p116"/>
          <p:cNvSpPr txBox="1">
            <a:spLocks noGrp="1"/>
          </p:cNvSpPr>
          <p:nvPr>
            <p:ph type="body" idx="2"/>
          </p:nvPr>
        </p:nvSpPr>
        <p:spPr>
          <a:xfrm>
            <a:off x="3298225" y="1137875"/>
            <a:ext cx="5481900" cy="3918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Usually is in the form of salary or hourly wages</a:t>
            </a:r>
            <a:endParaRPr/>
          </a:p>
          <a:p>
            <a:pPr marL="457200" lvl="0" indent="-342900" algn="l" rtl="0">
              <a:lnSpc>
                <a:spcPct val="115000"/>
              </a:lnSpc>
              <a:spcBef>
                <a:spcPts val="0"/>
              </a:spcBef>
              <a:spcAft>
                <a:spcPts val="0"/>
              </a:spcAft>
              <a:buSzPts val="1800"/>
              <a:buChar char="●"/>
            </a:pPr>
            <a:r>
              <a:rPr lang="en"/>
              <a:t>Sources:</a:t>
            </a:r>
            <a:endParaRPr/>
          </a:p>
          <a:p>
            <a:pPr marL="914400" lvl="1" indent="-317500" algn="l" rtl="0">
              <a:lnSpc>
                <a:spcPct val="115000"/>
              </a:lnSpc>
              <a:spcBef>
                <a:spcPts val="0"/>
              </a:spcBef>
              <a:spcAft>
                <a:spcPts val="0"/>
              </a:spcAft>
              <a:buSzPts val="1400"/>
              <a:buChar char="○"/>
            </a:pPr>
            <a:r>
              <a:rPr lang="en"/>
              <a:t>Payroll Records</a:t>
            </a:r>
            <a:endParaRPr/>
          </a:p>
          <a:p>
            <a:pPr marL="914400" lvl="1" indent="-317500" algn="l" rtl="0">
              <a:lnSpc>
                <a:spcPct val="115000"/>
              </a:lnSpc>
              <a:spcBef>
                <a:spcPts val="0"/>
              </a:spcBef>
              <a:spcAft>
                <a:spcPts val="0"/>
              </a:spcAft>
              <a:buSzPts val="1400"/>
              <a:buChar char="○"/>
            </a:pPr>
            <a:r>
              <a:rPr lang="en"/>
              <a:t>Historical Averages</a:t>
            </a:r>
            <a:endParaRPr/>
          </a:p>
          <a:p>
            <a:pPr marL="914400" lvl="1" indent="-317500" algn="l" rtl="0">
              <a:lnSpc>
                <a:spcPct val="115000"/>
              </a:lnSpc>
              <a:spcBef>
                <a:spcPts val="0"/>
              </a:spcBef>
              <a:spcAft>
                <a:spcPts val="0"/>
              </a:spcAft>
              <a:buSzPts val="1400"/>
              <a:buChar char="○"/>
            </a:pPr>
            <a:r>
              <a:rPr lang="en"/>
              <a:t>Third-party salary databases (eg salary.com, glassdoor.com)</a:t>
            </a:r>
            <a:endParaRPr/>
          </a:p>
          <a:p>
            <a:pPr marL="914400" lvl="1" indent="-317500" algn="l" rtl="0">
              <a:lnSpc>
                <a:spcPct val="115000"/>
              </a:lnSpc>
              <a:spcBef>
                <a:spcPts val="0"/>
              </a:spcBef>
              <a:spcAft>
                <a:spcPts val="0"/>
              </a:spcAft>
              <a:buSzPts val="1400"/>
              <a:buChar char="○"/>
            </a:pPr>
            <a:r>
              <a:rPr lang="en"/>
              <a:t>Bureau of Labor Statistics</a:t>
            </a:r>
            <a:endParaRPr/>
          </a:p>
          <a:p>
            <a:pPr marL="457200" lvl="0" indent="-342900" algn="l" rtl="0">
              <a:lnSpc>
                <a:spcPct val="115000"/>
              </a:lnSpc>
              <a:spcBef>
                <a:spcPts val="0"/>
              </a:spcBef>
              <a:spcAft>
                <a:spcPts val="0"/>
              </a:spcAft>
              <a:buSzPts val="1800"/>
              <a:buChar char="●"/>
            </a:pPr>
            <a:r>
              <a:rPr lang="en"/>
              <a:t>This is an unloaded rate!</a:t>
            </a:r>
            <a:endParaRPr/>
          </a:p>
          <a:p>
            <a:pPr marL="457200" lvl="0" indent="0" algn="l" rtl="0">
              <a:lnSpc>
                <a:spcPct val="115000"/>
              </a:lnSpc>
              <a:spcBef>
                <a:spcPts val="1200"/>
              </a:spcBef>
              <a:spcAft>
                <a:spcPts val="1200"/>
              </a:spcAft>
              <a:buSzPts val="1800"/>
              <a:buNone/>
            </a:pPr>
            <a:endParaRPr/>
          </a:p>
        </p:txBody>
      </p:sp>
      <p:pic>
        <p:nvPicPr>
          <p:cNvPr id="820" name="Google Shape;820;p116">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16975" y="2792150"/>
            <a:ext cx="3527021" cy="23513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34" name="Google Shape;834;p117" descr="ATR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675" y="495570"/>
            <a:ext cx="1907361" cy="860400"/>
          </a:xfrm>
          <a:prstGeom prst="rect">
            <a:avLst/>
          </a:prstGeom>
          <a:noFill/>
          <a:ln>
            <a:noFill/>
          </a:ln>
        </p:spPr>
      </p:pic>
      <p:sp>
        <p:nvSpPr>
          <p:cNvPr id="829" name="Google Shape;829;p117" descr="Slide that describes money that supports the contractor who is providing the service to you." title="Indirect labor of costs slide"/>
          <p:cNvSpPr txBox="1">
            <a:spLocks noGrp="1"/>
          </p:cNvSpPr>
          <p:nvPr>
            <p:ph type="title"/>
          </p:nvPr>
        </p:nvSpPr>
        <p:spPr>
          <a:xfrm>
            <a:off x="151650" y="1171425"/>
            <a:ext cx="2694600" cy="1986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Indirect Labor or Costs</a:t>
            </a:r>
            <a:endParaRPr/>
          </a:p>
        </p:txBody>
      </p:sp>
      <p:sp>
        <p:nvSpPr>
          <p:cNvPr id="830" name="Google Shape;830;p117" descr="Slide that talks about why a tool functions the way it does and what value it provides to customers" title="Why it exists and what is its value?"/>
          <p:cNvSpPr txBox="1">
            <a:spLocks noGrp="1"/>
          </p:cNvSpPr>
          <p:nvPr>
            <p:ph type="subTitle" idx="1"/>
          </p:nvPr>
        </p:nvSpPr>
        <p:spPr>
          <a:xfrm>
            <a:off x="3283050" y="538875"/>
            <a:ext cx="5474400" cy="7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t>Money that supports the contractor who is providing the service to you</a:t>
            </a:r>
            <a:br>
              <a:rPr lang="en"/>
            </a:br>
            <a:endParaRPr/>
          </a:p>
          <a:p>
            <a:pPr marL="0" lvl="0" indent="0" algn="l" rtl="0">
              <a:lnSpc>
                <a:spcPct val="115000"/>
              </a:lnSpc>
              <a:spcBef>
                <a:spcPts val="1200"/>
              </a:spcBef>
              <a:spcAft>
                <a:spcPts val="1200"/>
              </a:spcAft>
              <a:buSzPts val="1800"/>
              <a:buNone/>
            </a:pPr>
            <a:endParaRPr/>
          </a:p>
        </p:txBody>
      </p:sp>
      <p:sp>
        <p:nvSpPr>
          <p:cNvPr id="831" name="Google Shape;831;p117"/>
          <p:cNvSpPr txBox="1">
            <a:spLocks noGrp="1"/>
          </p:cNvSpPr>
          <p:nvPr>
            <p:ph type="body" idx="2"/>
          </p:nvPr>
        </p:nvSpPr>
        <p:spPr>
          <a:xfrm>
            <a:off x="3298225" y="1471150"/>
            <a:ext cx="3525600" cy="3585600"/>
          </a:xfrm>
          <a:prstGeom prst="rect">
            <a:avLst/>
          </a:prstGeom>
          <a:noFill/>
          <a:ln>
            <a:noFill/>
          </a:ln>
        </p:spPr>
        <p:txBody>
          <a:bodyPr spcFirstLastPara="1" wrap="square" lIns="91425" tIns="91425" rIns="91425" bIns="91425" anchor="t" anchorCtr="0">
            <a:normAutofit lnSpcReduction="10000"/>
          </a:bodyPr>
          <a:lstStyle/>
          <a:p>
            <a:pPr marL="457200" lvl="0" indent="-334327" algn="l" rtl="0">
              <a:lnSpc>
                <a:spcPct val="115000"/>
              </a:lnSpc>
              <a:spcBef>
                <a:spcPts val="0"/>
              </a:spcBef>
              <a:spcAft>
                <a:spcPts val="0"/>
              </a:spcAft>
              <a:buSzPct val="100000"/>
              <a:buChar char="●"/>
            </a:pPr>
            <a:r>
              <a:rPr lang="en"/>
              <a:t>Fringe</a:t>
            </a:r>
            <a:endParaRPr/>
          </a:p>
          <a:p>
            <a:pPr marL="914400" lvl="1" indent="-310832" algn="l" rtl="0">
              <a:lnSpc>
                <a:spcPct val="115000"/>
              </a:lnSpc>
              <a:spcBef>
                <a:spcPts val="0"/>
              </a:spcBef>
              <a:spcAft>
                <a:spcPts val="0"/>
              </a:spcAft>
              <a:buSzPct val="100000"/>
              <a:buChar char="○"/>
            </a:pPr>
            <a:r>
              <a:rPr lang="en"/>
              <a:t>Vacation Time</a:t>
            </a:r>
            <a:endParaRPr/>
          </a:p>
          <a:p>
            <a:pPr marL="914400" lvl="1" indent="-310832" algn="l" rtl="0">
              <a:lnSpc>
                <a:spcPct val="115000"/>
              </a:lnSpc>
              <a:spcBef>
                <a:spcPts val="0"/>
              </a:spcBef>
              <a:spcAft>
                <a:spcPts val="0"/>
              </a:spcAft>
              <a:buSzPct val="100000"/>
              <a:buChar char="○"/>
            </a:pPr>
            <a:r>
              <a:rPr lang="en"/>
              <a:t>Health Insurance Contributions</a:t>
            </a:r>
            <a:endParaRPr/>
          </a:p>
          <a:p>
            <a:pPr marL="914400" lvl="1" indent="-310832" algn="l" rtl="0">
              <a:lnSpc>
                <a:spcPct val="115000"/>
              </a:lnSpc>
              <a:spcBef>
                <a:spcPts val="0"/>
              </a:spcBef>
              <a:spcAft>
                <a:spcPts val="0"/>
              </a:spcAft>
              <a:buSzPct val="100000"/>
              <a:buChar char="○"/>
            </a:pPr>
            <a:r>
              <a:rPr lang="en"/>
              <a:t>Payroll Taxes</a:t>
            </a:r>
            <a:br>
              <a:rPr lang="en"/>
            </a:br>
            <a:br>
              <a:rPr lang="en"/>
            </a:br>
            <a:br>
              <a:rPr lang="en"/>
            </a:br>
            <a:endParaRPr/>
          </a:p>
          <a:p>
            <a:pPr marL="457200" lvl="0" indent="-334327" algn="l" rtl="0">
              <a:lnSpc>
                <a:spcPct val="115000"/>
              </a:lnSpc>
              <a:spcBef>
                <a:spcPts val="0"/>
              </a:spcBef>
              <a:spcAft>
                <a:spcPts val="0"/>
              </a:spcAft>
              <a:buSzPct val="100000"/>
              <a:buChar char="●"/>
            </a:pPr>
            <a:r>
              <a:rPr lang="en"/>
              <a:t>Overhead (business unit)</a:t>
            </a:r>
            <a:endParaRPr/>
          </a:p>
          <a:p>
            <a:pPr marL="914400" lvl="1" indent="-310832" algn="l" rtl="0">
              <a:lnSpc>
                <a:spcPct val="115000"/>
              </a:lnSpc>
              <a:spcBef>
                <a:spcPts val="0"/>
              </a:spcBef>
              <a:spcAft>
                <a:spcPts val="0"/>
              </a:spcAft>
              <a:buSzPct val="100000"/>
              <a:buChar char="○"/>
            </a:pPr>
            <a:r>
              <a:rPr lang="en"/>
              <a:t>Stuff necessary to operate a business</a:t>
            </a:r>
            <a:endParaRPr/>
          </a:p>
          <a:p>
            <a:pPr marL="1371600" lvl="2" indent="-310832" algn="l" rtl="0">
              <a:lnSpc>
                <a:spcPct val="115000"/>
              </a:lnSpc>
              <a:spcBef>
                <a:spcPts val="0"/>
              </a:spcBef>
              <a:spcAft>
                <a:spcPts val="0"/>
              </a:spcAft>
              <a:buSzPct val="100000"/>
              <a:buChar char="■"/>
            </a:pPr>
            <a:r>
              <a:rPr lang="en"/>
              <a:t>Leased Office Space</a:t>
            </a:r>
            <a:endParaRPr/>
          </a:p>
          <a:p>
            <a:pPr marL="1371600" lvl="2" indent="-310832" algn="l" rtl="0">
              <a:lnSpc>
                <a:spcPct val="115000"/>
              </a:lnSpc>
              <a:spcBef>
                <a:spcPts val="0"/>
              </a:spcBef>
              <a:spcAft>
                <a:spcPts val="0"/>
              </a:spcAft>
              <a:buSzPct val="100000"/>
              <a:buChar char="■"/>
            </a:pPr>
            <a:r>
              <a:rPr lang="en"/>
              <a:t>Support Staff</a:t>
            </a:r>
            <a:endParaRPr/>
          </a:p>
          <a:p>
            <a:pPr marL="1371600" lvl="2" indent="-310832" algn="l" rtl="0">
              <a:lnSpc>
                <a:spcPct val="115000"/>
              </a:lnSpc>
              <a:spcBef>
                <a:spcPts val="0"/>
              </a:spcBef>
              <a:spcAft>
                <a:spcPts val="0"/>
              </a:spcAft>
              <a:buSzPct val="100000"/>
              <a:buChar char="■"/>
            </a:pPr>
            <a:r>
              <a:rPr lang="en"/>
              <a:t>Utilities</a:t>
            </a:r>
            <a:endParaRPr/>
          </a:p>
          <a:p>
            <a:pPr marL="914400" lvl="0" indent="0" algn="l" rtl="0">
              <a:lnSpc>
                <a:spcPct val="115000"/>
              </a:lnSpc>
              <a:spcBef>
                <a:spcPts val="1200"/>
              </a:spcBef>
              <a:spcAft>
                <a:spcPts val="0"/>
              </a:spcAft>
              <a:buSzPct val="108108"/>
              <a:buNone/>
            </a:pPr>
            <a:endParaRPr/>
          </a:p>
          <a:p>
            <a:pPr marL="457200" lvl="0" indent="0" algn="l" rtl="0">
              <a:lnSpc>
                <a:spcPct val="115000"/>
              </a:lnSpc>
              <a:spcBef>
                <a:spcPts val="1200"/>
              </a:spcBef>
              <a:spcAft>
                <a:spcPts val="1200"/>
              </a:spcAft>
              <a:buSzPct val="108108"/>
              <a:buNone/>
            </a:pPr>
            <a:endParaRPr/>
          </a:p>
        </p:txBody>
      </p:sp>
      <p:pic>
        <p:nvPicPr>
          <p:cNvPr id="832" name="Google Shape;832;p117" descr="keyboard displaying the start of an employee vacation" title="Vacation Time Ke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45625" y="1479925"/>
            <a:ext cx="2056461" cy="1369600"/>
          </a:xfrm>
          <a:prstGeom prst="rect">
            <a:avLst/>
          </a:prstGeom>
          <a:noFill/>
          <a:ln>
            <a:noFill/>
          </a:ln>
        </p:spPr>
      </p:pic>
      <p:pic>
        <p:nvPicPr>
          <p:cNvPr id="833" name="Google Shape;833;p117" descr="water, air conditioning, electricity, and plumming" title="business necessiti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10877" y="3226377"/>
            <a:ext cx="2125957" cy="1524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4415</Words>
  <Application>Microsoft Office PowerPoint</Application>
  <PresentationFormat>On-screen Show (16:9)</PresentationFormat>
  <Paragraphs>498</Paragraphs>
  <Slides>56</Slides>
  <Notes>56</Notes>
  <HiddenSlides>8</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56</vt:i4>
      </vt:variant>
    </vt:vector>
  </HeadingPairs>
  <TitlesOfParts>
    <vt:vector size="65" baseType="lpstr">
      <vt:lpstr>Arial</vt:lpstr>
      <vt:lpstr>Calibri</vt:lpstr>
      <vt:lpstr>Helvetica Neue</vt:lpstr>
      <vt:lpstr>Montserrat</vt:lpstr>
      <vt:lpstr>Quantico</vt:lpstr>
      <vt:lpstr>Roboto</vt:lpstr>
      <vt:lpstr>Simple Light</vt:lpstr>
      <vt:lpstr>Simple Light</vt:lpstr>
      <vt:lpstr>Simple Light</vt:lpstr>
      <vt:lpstr>The Pricing Suite  Is Right</vt:lpstr>
      <vt:lpstr>Agenda</vt:lpstr>
      <vt:lpstr>Why use the tools in Pricing Central?</vt:lpstr>
      <vt:lpstr>Poll</vt:lpstr>
      <vt:lpstr>Cost Accounting Basics</vt:lpstr>
      <vt:lpstr>Key Concepts</vt:lpstr>
      <vt:lpstr>Key Concepts</vt:lpstr>
      <vt:lpstr>Direct Labor</vt:lpstr>
      <vt:lpstr>Indirect Labor or Costs</vt:lpstr>
      <vt:lpstr>Direct Materials</vt:lpstr>
      <vt:lpstr>Indirect Rates-Materials</vt:lpstr>
      <vt:lpstr>General and Administrative (or Overhead)</vt:lpstr>
      <vt:lpstr>Profit (Fee)</vt:lpstr>
      <vt:lpstr>Loaded versus Unloaded Rates</vt:lpstr>
      <vt:lpstr>First Pause for Questions</vt:lpstr>
      <vt:lpstr>What is an Independent Government Cost Estimate?</vt:lpstr>
      <vt:lpstr>Department of Interior</vt:lpstr>
      <vt:lpstr>Chatterfall</vt:lpstr>
      <vt:lpstr>Chatterfall</vt:lpstr>
      <vt:lpstr>Who is responsible for the IGCE?  </vt:lpstr>
      <vt:lpstr>Who is responsible for the IGCE?  </vt:lpstr>
      <vt:lpstr>Who is responsible for the IGCE?  </vt:lpstr>
      <vt:lpstr>An underestimated project can result in... </vt:lpstr>
      <vt:lpstr>Case Study #1 Economic Analysis Support Services  </vt:lpstr>
      <vt:lpstr>Case Study #1 Economic Analysis Support Services  </vt:lpstr>
      <vt:lpstr>Case Study #1 Economic Analysis Support Services  </vt:lpstr>
      <vt:lpstr>Live Demo</vt:lpstr>
      <vt:lpstr>Search Labor Category Ceiling Rates</vt:lpstr>
      <vt:lpstr>Not to Exceed Hourly Ceiling Rate</vt:lpstr>
      <vt:lpstr>How a non-CALC Labor Category  gets calculated in the IGCE tool </vt:lpstr>
      <vt:lpstr>How a non-CALC Labor Category  gets calculated in the IGCE tool </vt:lpstr>
      <vt:lpstr>How a non-CALC Labor Category  gets calculated in the IGCE tool </vt:lpstr>
      <vt:lpstr>How a non-CALC Labor Category  gets calculated in the IGCE tool </vt:lpstr>
      <vt:lpstr>How a non-CALC Labor Category  gets calculated in the IGCE tool </vt:lpstr>
      <vt:lpstr>How a non-CALC Labor Category  gets calculated in the IGCE tool </vt:lpstr>
      <vt:lpstr>How a non-CALC Labor Category  gets calculated in the IGCE tool </vt:lpstr>
      <vt:lpstr>How a non-CALC Labor Category  gets calculated in the IGCE tool </vt:lpstr>
      <vt:lpstr>Case Study #2 Online Auction Platform  </vt:lpstr>
      <vt:lpstr>Case Study #2 Online Auction Platform  </vt:lpstr>
      <vt:lpstr>Live Demo</vt:lpstr>
      <vt:lpstr>Disclosure Information</vt:lpstr>
      <vt:lpstr>Search Prices Paid</vt:lpstr>
      <vt:lpstr>BUY.GSA.GOV - Pricing</vt:lpstr>
      <vt:lpstr>BUY.GSA.GOV Pricing</vt:lpstr>
      <vt:lpstr>Case Study #3 Botany, Heritage, and Wildlife surveys  </vt:lpstr>
      <vt:lpstr>Case Study #3 Botany, Heritage, and Wildlife surveys  </vt:lpstr>
      <vt:lpstr>BUY.GSA.GOV Pricing Example</vt:lpstr>
      <vt:lpstr>BUY.GSA.GOV Pricing Example</vt:lpstr>
      <vt:lpstr>BUY.GSA.GOV Pricing Example</vt:lpstr>
      <vt:lpstr>Live Demo</vt:lpstr>
      <vt:lpstr>Comparison of various data sources for labor rates </vt:lpstr>
      <vt:lpstr>Comparison of various data sources for labor rates </vt:lpstr>
      <vt:lpstr>CALC+ Quick Rate versus Prices Paid versus  Manual Entry on the IGCE tool </vt:lpstr>
      <vt:lpstr>Questions???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Pricing Suite  Is Right</dc:title>
  <dc:creator>Kris Niewsiadomy</dc:creator>
  <cp:lastModifiedBy>SherellLFuller</cp:lastModifiedBy>
  <cp:revision>2</cp:revision>
  <dcterms:modified xsi:type="dcterms:W3CDTF">2024-02-12T19:36:34Z</dcterms:modified>
</cp:coreProperties>
</file>